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7.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8.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9.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0.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1.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2.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3.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4.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15.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16.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1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18.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19.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20.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21.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510832" r:id="rId1"/>
    <p:sldMasterId id="2147510897" r:id="rId2"/>
    <p:sldMasterId id="2147510943" r:id="rId3"/>
    <p:sldMasterId id="2147510959" r:id="rId4"/>
    <p:sldMasterId id="2147510980" r:id="rId5"/>
    <p:sldMasterId id="2147510998" r:id="rId6"/>
    <p:sldMasterId id="2147511310" r:id="rId7"/>
    <p:sldMasterId id="2147511342" r:id="rId8"/>
    <p:sldMasterId id="2147511429" r:id="rId9"/>
    <p:sldMasterId id="2147511451" r:id="rId10"/>
    <p:sldMasterId id="2147511547" r:id="rId11"/>
    <p:sldMasterId id="2147511599" r:id="rId12"/>
    <p:sldMasterId id="2147511621" r:id="rId13"/>
    <p:sldMasterId id="2147511663" r:id="rId14"/>
    <p:sldMasterId id="2147511680" r:id="rId15"/>
    <p:sldMasterId id="2147511712" r:id="rId16"/>
    <p:sldMasterId id="2147511734" r:id="rId17"/>
    <p:sldMasterId id="2147511770" r:id="rId18"/>
    <p:sldMasterId id="2147511808" r:id="rId19"/>
    <p:sldMasterId id="2147511829" r:id="rId20"/>
    <p:sldMasterId id="2147511865" r:id="rId21"/>
    <p:sldMasterId id="2147511901" r:id="rId22"/>
  </p:sldMasterIdLst>
  <p:notesMasterIdLst>
    <p:notesMasterId r:id="rId153"/>
  </p:notesMasterIdLst>
  <p:handoutMasterIdLst>
    <p:handoutMasterId r:id="rId154"/>
  </p:handoutMasterIdLst>
  <p:sldIdLst>
    <p:sldId id="1443" r:id="rId23"/>
    <p:sldId id="1662" r:id="rId24"/>
    <p:sldId id="843" r:id="rId25"/>
    <p:sldId id="2160" r:id="rId26"/>
    <p:sldId id="2044" r:id="rId27"/>
    <p:sldId id="2359" r:id="rId28"/>
    <p:sldId id="2360" r:id="rId29"/>
    <p:sldId id="2329" r:id="rId30"/>
    <p:sldId id="2330" r:id="rId31"/>
    <p:sldId id="2204" r:id="rId32"/>
    <p:sldId id="2050" r:id="rId33"/>
    <p:sldId id="2326" r:id="rId34"/>
    <p:sldId id="2327" r:id="rId35"/>
    <p:sldId id="2328" r:id="rId36"/>
    <p:sldId id="2208" r:id="rId37"/>
    <p:sldId id="2355" r:id="rId38"/>
    <p:sldId id="2352" r:id="rId39"/>
    <p:sldId id="2377" r:id="rId40"/>
    <p:sldId id="2378" r:id="rId41"/>
    <p:sldId id="2353" r:id="rId42"/>
    <p:sldId id="2348" r:id="rId43"/>
    <p:sldId id="2349" r:id="rId44"/>
    <p:sldId id="2354" r:id="rId45"/>
    <p:sldId id="2290" r:id="rId46"/>
    <p:sldId id="2321" r:id="rId47"/>
    <p:sldId id="2322" r:id="rId48"/>
    <p:sldId id="2344" r:id="rId49"/>
    <p:sldId id="2345" r:id="rId50"/>
    <p:sldId id="1745" r:id="rId51"/>
    <p:sldId id="2291" r:id="rId52"/>
    <p:sldId id="1882" r:id="rId53"/>
    <p:sldId id="1883" r:id="rId54"/>
    <p:sldId id="1884" r:id="rId55"/>
    <p:sldId id="2340" r:id="rId56"/>
    <p:sldId id="2341" r:id="rId57"/>
    <p:sldId id="2379" r:id="rId58"/>
    <p:sldId id="2088" r:id="rId59"/>
    <p:sldId id="2089" r:id="rId60"/>
    <p:sldId id="2090" r:id="rId61"/>
    <p:sldId id="2292" r:id="rId62"/>
    <p:sldId id="2099" r:id="rId63"/>
    <p:sldId id="2091" r:id="rId64"/>
    <p:sldId id="2092" r:id="rId65"/>
    <p:sldId id="2093" r:id="rId66"/>
    <p:sldId id="2094" r:id="rId67"/>
    <p:sldId id="2095" r:id="rId68"/>
    <p:sldId id="2096" r:id="rId69"/>
    <p:sldId id="2097" r:id="rId70"/>
    <p:sldId id="2098" r:id="rId71"/>
    <p:sldId id="2222" r:id="rId72"/>
    <p:sldId id="2223" r:id="rId73"/>
    <p:sldId id="2225" r:id="rId74"/>
    <p:sldId id="2226" r:id="rId75"/>
    <p:sldId id="2227" r:id="rId76"/>
    <p:sldId id="2228" r:id="rId77"/>
    <p:sldId id="2229" r:id="rId78"/>
    <p:sldId id="2230" r:id="rId79"/>
    <p:sldId id="2231" r:id="rId80"/>
    <p:sldId id="2232" r:id="rId81"/>
    <p:sldId id="2233" r:id="rId82"/>
    <p:sldId id="2234" r:id="rId83"/>
    <p:sldId id="2235" r:id="rId84"/>
    <p:sldId id="2236" r:id="rId85"/>
    <p:sldId id="2237" r:id="rId86"/>
    <p:sldId id="2238" r:id="rId87"/>
    <p:sldId id="2239" r:id="rId88"/>
    <p:sldId id="2240" r:id="rId89"/>
    <p:sldId id="2241" r:id="rId90"/>
    <p:sldId id="2242" r:id="rId91"/>
    <p:sldId id="2243" r:id="rId92"/>
    <p:sldId id="2293" r:id="rId93"/>
    <p:sldId id="2382" r:id="rId94"/>
    <p:sldId id="2381" r:id="rId95"/>
    <p:sldId id="2244" r:id="rId96"/>
    <p:sldId id="2245" r:id="rId97"/>
    <p:sldId id="2313" r:id="rId98"/>
    <p:sldId id="2314" r:id="rId99"/>
    <p:sldId id="2315" r:id="rId100"/>
    <p:sldId id="2316" r:id="rId101"/>
    <p:sldId id="2317" r:id="rId102"/>
    <p:sldId id="2318" r:id="rId103"/>
    <p:sldId id="2081" r:id="rId104"/>
    <p:sldId id="2256" r:id="rId105"/>
    <p:sldId id="2257" r:id="rId106"/>
    <p:sldId id="2259" r:id="rId107"/>
    <p:sldId id="2260" r:id="rId108"/>
    <p:sldId id="2261" r:id="rId109"/>
    <p:sldId id="2262" r:id="rId110"/>
    <p:sldId id="2263" r:id="rId111"/>
    <p:sldId id="2357" r:id="rId112"/>
    <p:sldId id="2294" r:id="rId113"/>
    <p:sldId id="2266" r:id="rId114"/>
    <p:sldId id="2267" r:id="rId115"/>
    <p:sldId id="2268" r:id="rId116"/>
    <p:sldId id="2269" r:id="rId117"/>
    <p:sldId id="1980" r:id="rId118"/>
    <p:sldId id="2270" r:id="rId119"/>
    <p:sldId id="2271" r:id="rId120"/>
    <p:sldId id="2272" r:id="rId121"/>
    <p:sldId id="2273" r:id="rId122"/>
    <p:sldId id="2295" r:id="rId123"/>
    <p:sldId id="2274" r:id="rId124"/>
    <p:sldId id="2275" r:id="rId125"/>
    <p:sldId id="2358" r:id="rId126"/>
    <p:sldId id="2277" r:id="rId127"/>
    <p:sldId id="2361" r:id="rId128"/>
    <p:sldId id="2362" r:id="rId129"/>
    <p:sldId id="2363" r:id="rId130"/>
    <p:sldId id="2296" r:id="rId131"/>
    <p:sldId id="2375" r:id="rId132"/>
    <p:sldId id="2376" r:id="rId133"/>
    <p:sldId id="2372" r:id="rId134"/>
    <p:sldId id="2365" r:id="rId135"/>
    <p:sldId id="2366" r:id="rId136"/>
    <p:sldId id="2367" r:id="rId137"/>
    <p:sldId id="2368" r:id="rId138"/>
    <p:sldId id="2373" r:id="rId139"/>
    <p:sldId id="2374" r:id="rId140"/>
    <p:sldId id="2369" r:id="rId141"/>
    <p:sldId id="2370" r:id="rId142"/>
    <p:sldId id="2371" r:id="rId143"/>
    <p:sldId id="2289" r:id="rId144"/>
    <p:sldId id="2285" r:id="rId145"/>
    <p:sldId id="2297" r:id="rId146"/>
    <p:sldId id="2039" r:id="rId147"/>
    <p:sldId id="2324" r:id="rId148"/>
    <p:sldId id="2325" r:id="rId149"/>
    <p:sldId id="2287" r:id="rId150"/>
    <p:sldId id="2288" r:id="rId151"/>
    <p:sldId id="2100" r:id="rId152"/>
  </p:sldIdLst>
  <p:sldSz cx="9144000" cy="6858000" type="screen4x3"/>
  <p:notesSz cx="6858000" cy="9144000"/>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80"/>
    <a:srgbClr val="FF900D"/>
    <a:srgbClr val="A83ADA"/>
    <a:srgbClr val="1AC604"/>
    <a:srgbClr val="FFC000"/>
    <a:srgbClr val="F3BF21"/>
    <a:srgbClr val="828282"/>
    <a:srgbClr val="FF9100"/>
    <a:srgbClr val="6817FF"/>
    <a:srgbClr val="FFB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788" autoAdjust="0"/>
    <p:restoredTop sz="89081" autoAdjust="0"/>
  </p:normalViewPr>
  <p:slideViewPr>
    <p:cSldViewPr>
      <p:cViewPr varScale="1">
        <p:scale>
          <a:sx n="103" d="100"/>
          <a:sy n="103" d="100"/>
        </p:scale>
        <p:origin x="2076" y="114"/>
      </p:cViewPr>
      <p:guideLst>
        <p:guide orient="horz" pos="2160"/>
        <p:guide pos="2880"/>
      </p:guideLst>
    </p:cSldViewPr>
  </p:slideViewPr>
  <p:outlineViewPr>
    <p:cViewPr>
      <p:scale>
        <a:sx n="33" d="100"/>
        <a:sy n="33" d="100"/>
      </p:scale>
      <p:origin x="0" y="17346"/>
    </p:cViewPr>
  </p:outlineViewPr>
  <p:notesTextViewPr>
    <p:cViewPr>
      <p:scale>
        <a:sx n="3" d="2"/>
        <a:sy n="3" d="2"/>
      </p:scale>
      <p:origin x="0" y="0"/>
    </p:cViewPr>
  </p:notesTextViewPr>
  <p:sorterViewPr>
    <p:cViewPr>
      <p:scale>
        <a:sx n="150" d="100"/>
        <a:sy n="150" d="100"/>
      </p:scale>
      <p:origin x="0" y="-58836"/>
    </p:cViewPr>
  </p:sorterViewPr>
  <p:notesViewPr>
    <p:cSldViewPr>
      <p:cViewPr varScale="1">
        <p:scale>
          <a:sx n="67" d="100"/>
          <a:sy n="67" d="100"/>
        </p:scale>
        <p:origin x="3120" y="77"/>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5.xml"/><Relationship Id="rId21" Type="http://schemas.openxmlformats.org/officeDocument/2006/relationships/slideMaster" Target="slideMasters/slideMaster21.xml"/><Relationship Id="rId42" Type="http://schemas.openxmlformats.org/officeDocument/2006/relationships/slide" Target="slides/slide20.xml"/><Relationship Id="rId63" Type="http://schemas.openxmlformats.org/officeDocument/2006/relationships/slide" Target="slides/slide41.xml"/><Relationship Id="rId84" Type="http://schemas.openxmlformats.org/officeDocument/2006/relationships/slide" Target="slides/slide62.xml"/><Relationship Id="rId138" Type="http://schemas.openxmlformats.org/officeDocument/2006/relationships/slide" Target="slides/slide116.xml"/><Relationship Id="rId107" Type="http://schemas.openxmlformats.org/officeDocument/2006/relationships/slide" Target="slides/slide85.xml"/><Relationship Id="rId11" Type="http://schemas.openxmlformats.org/officeDocument/2006/relationships/slideMaster" Target="slideMasters/slideMaster11.xml"/><Relationship Id="rId32" Type="http://schemas.openxmlformats.org/officeDocument/2006/relationships/slide" Target="slides/slide10.xml"/><Relationship Id="rId53" Type="http://schemas.openxmlformats.org/officeDocument/2006/relationships/slide" Target="slides/slide31.xml"/><Relationship Id="rId74" Type="http://schemas.openxmlformats.org/officeDocument/2006/relationships/slide" Target="slides/slide52.xml"/><Relationship Id="rId128" Type="http://schemas.openxmlformats.org/officeDocument/2006/relationships/slide" Target="slides/slide106.xml"/><Relationship Id="rId149" Type="http://schemas.openxmlformats.org/officeDocument/2006/relationships/slide" Target="slides/slide127.xml"/><Relationship Id="rId5" Type="http://schemas.openxmlformats.org/officeDocument/2006/relationships/slideMaster" Target="slideMasters/slideMaster5.xml"/><Relationship Id="rId95" Type="http://schemas.openxmlformats.org/officeDocument/2006/relationships/slide" Target="slides/slide73.xml"/><Relationship Id="rId22" Type="http://schemas.openxmlformats.org/officeDocument/2006/relationships/slideMaster" Target="slideMasters/slideMaster22.xml"/><Relationship Id="rId43" Type="http://schemas.openxmlformats.org/officeDocument/2006/relationships/slide" Target="slides/slide21.xml"/><Relationship Id="rId64" Type="http://schemas.openxmlformats.org/officeDocument/2006/relationships/slide" Target="slides/slide42.xml"/><Relationship Id="rId118" Type="http://schemas.openxmlformats.org/officeDocument/2006/relationships/slide" Target="slides/slide96.xml"/><Relationship Id="rId139" Type="http://schemas.openxmlformats.org/officeDocument/2006/relationships/slide" Target="slides/slide117.xml"/><Relationship Id="rId80" Type="http://schemas.openxmlformats.org/officeDocument/2006/relationships/slide" Target="slides/slide58.xml"/><Relationship Id="rId85" Type="http://schemas.openxmlformats.org/officeDocument/2006/relationships/slide" Target="slides/slide63.xml"/><Relationship Id="rId150" Type="http://schemas.openxmlformats.org/officeDocument/2006/relationships/slide" Target="slides/slide128.xml"/><Relationship Id="rId155"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1.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slide" Target="slides/slide81.xml"/><Relationship Id="rId108" Type="http://schemas.openxmlformats.org/officeDocument/2006/relationships/slide" Target="slides/slide86.xml"/><Relationship Id="rId124" Type="http://schemas.openxmlformats.org/officeDocument/2006/relationships/slide" Target="slides/slide102.xml"/><Relationship Id="rId129" Type="http://schemas.openxmlformats.org/officeDocument/2006/relationships/slide" Target="slides/slide107.xml"/><Relationship Id="rId54" Type="http://schemas.openxmlformats.org/officeDocument/2006/relationships/slide" Target="slides/slide32.xml"/><Relationship Id="rId70" Type="http://schemas.openxmlformats.org/officeDocument/2006/relationships/slide" Target="slides/slide48.xml"/><Relationship Id="rId75" Type="http://schemas.openxmlformats.org/officeDocument/2006/relationships/slide" Target="slides/slide53.xml"/><Relationship Id="rId91" Type="http://schemas.openxmlformats.org/officeDocument/2006/relationships/slide" Target="slides/slide69.xml"/><Relationship Id="rId96" Type="http://schemas.openxmlformats.org/officeDocument/2006/relationships/slide" Target="slides/slide74.xml"/><Relationship Id="rId140" Type="http://schemas.openxmlformats.org/officeDocument/2006/relationships/slide" Target="slides/slide118.xml"/><Relationship Id="rId145" Type="http://schemas.openxmlformats.org/officeDocument/2006/relationships/slide" Target="slides/slide12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xml"/><Relationship Id="rId28" Type="http://schemas.openxmlformats.org/officeDocument/2006/relationships/slide" Target="slides/slide6.xml"/><Relationship Id="rId49" Type="http://schemas.openxmlformats.org/officeDocument/2006/relationships/slide" Target="slides/slide27.xml"/><Relationship Id="rId114" Type="http://schemas.openxmlformats.org/officeDocument/2006/relationships/slide" Target="slides/slide92.xml"/><Relationship Id="rId119" Type="http://schemas.openxmlformats.org/officeDocument/2006/relationships/slide" Target="slides/slide97.xml"/><Relationship Id="rId44" Type="http://schemas.openxmlformats.org/officeDocument/2006/relationships/slide" Target="slides/slide22.xml"/><Relationship Id="rId60" Type="http://schemas.openxmlformats.org/officeDocument/2006/relationships/slide" Target="slides/slide38.xml"/><Relationship Id="rId65" Type="http://schemas.openxmlformats.org/officeDocument/2006/relationships/slide" Target="slides/slide43.xml"/><Relationship Id="rId81" Type="http://schemas.openxmlformats.org/officeDocument/2006/relationships/slide" Target="slides/slide59.xml"/><Relationship Id="rId86" Type="http://schemas.openxmlformats.org/officeDocument/2006/relationships/slide" Target="slides/slide64.xml"/><Relationship Id="rId130" Type="http://schemas.openxmlformats.org/officeDocument/2006/relationships/slide" Target="slides/slide108.xml"/><Relationship Id="rId135" Type="http://schemas.openxmlformats.org/officeDocument/2006/relationships/slide" Target="slides/slide113.xml"/><Relationship Id="rId151" Type="http://schemas.openxmlformats.org/officeDocument/2006/relationships/slide" Target="slides/slide129.xml"/><Relationship Id="rId156"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109" Type="http://schemas.openxmlformats.org/officeDocument/2006/relationships/slide" Target="slides/slide8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slide" Target="slides/slide82.xml"/><Relationship Id="rId120" Type="http://schemas.openxmlformats.org/officeDocument/2006/relationships/slide" Target="slides/slide98.xml"/><Relationship Id="rId125" Type="http://schemas.openxmlformats.org/officeDocument/2006/relationships/slide" Target="slides/slide103.xml"/><Relationship Id="rId141" Type="http://schemas.openxmlformats.org/officeDocument/2006/relationships/slide" Target="slides/slide119.xml"/><Relationship Id="rId146" Type="http://schemas.openxmlformats.org/officeDocument/2006/relationships/slide" Target="slides/slide124.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15" Type="http://schemas.openxmlformats.org/officeDocument/2006/relationships/slide" Target="slides/slide93.xml"/><Relationship Id="rId131" Type="http://schemas.openxmlformats.org/officeDocument/2006/relationships/slide" Target="slides/slide109.xml"/><Relationship Id="rId136" Type="http://schemas.openxmlformats.org/officeDocument/2006/relationships/slide" Target="slides/slide114.xml"/><Relationship Id="rId157" Type="http://schemas.openxmlformats.org/officeDocument/2006/relationships/theme" Target="theme/theme1.xml"/><Relationship Id="rId61" Type="http://schemas.openxmlformats.org/officeDocument/2006/relationships/slide" Target="slides/slide39.xml"/><Relationship Id="rId82" Type="http://schemas.openxmlformats.org/officeDocument/2006/relationships/slide" Target="slides/slide60.xml"/><Relationship Id="rId152" Type="http://schemas.openxmlformats.org/officeDocument/2006/relationships/slide" Target="slides/slide13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126" Type="http://schemas.openxmlformats.org/officeDocument/2006/relationships/slide" Target="slides/slide104.xml"/><Relationship Id="rId147" Type="http://schemas.openxmlformats.org/officeDocument/2006/relationships/slide" Target="slides/slide125.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121" Type="http://schemas.openxmlformats.org/officeDocument/2006/relationships/slide" Target="slides/slide99.xml"/><Relationship Id="rId142" Type="http://schemas.openxmlformats.org/officeDocument/2006/relationships/slide" Target="slides/slide120.xml"/><Relationship Id="rId3" Type="http://schemas.openxmlformats.org/officeDocument/2006/relationships/slideMaster" Target="slideMasters/slideMaster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116" Type="http://schemas.openxmlformats.org/officeDocument/2006/relationships/slide" Target="slides/slide94.xml"/><Relationship Id="rId137" Type="http://schemas.openxmlformats.org/officeDocument/2006/relationships/slide" Target="slides/slide115.xml"/><Relationship Id="rId158"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slide" Target="slides/slide61.xml"/><Relationship Id="rId88" Type="http://schemas.openxmlformats.org/officeDocument/2006/relationships/slide" Target="slides/slide66.xml"/><Relationship Id="rId111" Type="http://schemas.openxmlformats.org/officeDocument/2006/relationships/slide" Target="slides/slide89.xml"/><Relationship Id="rId132" Type="http://schemas.openxmlformats.org/officeDocument/2006/relationships/slide" Target="slides/slide110.xml"/><Relationship Id="rId153"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 Target="slides/slide14.xml"/><Relationship Id="rId57" Type="http://schemas.openxmlformats.org/officeDocument/2006/relationships/slide" Target="slides/slide35.xml"/><Relationship Id="rId106" Type="http://schemas.openxmlformats.org/officeDocument/2006/relationships/slide" Target="slides/slide84.xml"/><Relationship Id="rId127" Type="http://schemas.openxmlformats.org/officeDocument/2006/relationships/slide" Target="slides/slide105.xml"/><Relationship Id="rId10" Type="http://schemas.openxmlformats.org/officeDocument/2006/relationships/slideMaster" Target="slideMasters/slideMaster10.xml"/><Relationship Id="rId31" Type="http://schemas.openxmlformats.org/officeDocument/2006/relationships/slide" Target="slides/slide9.xml"/><Relationship Id="rId52" Type="http://schemas.openxmlformats.org/officeDocument/2006/relationships/slide" Target="slides/slide30.xml"/><Relationship Id="rId73" Type="http://schemas.openxmlformats.org/officeDocument/2006/relationships/slide" Target="slides/slide51.xml"/><Relationship Id="rId78" Type="http://schemas.openxmlformats.org/officeDocument/2006/relationships/slide" Target="slides/slide56.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122" Type="http://schemas.openxmlformats.org/officeDocument/2006/relationships/slide" Target="slides/slide100.xml"/><Relationship Id="rId143" Type="http://schemas.openxmlformats.org/officeDocument/2006/relationships/slide" Target="slides/slide121.xml"/><Relationship Id="rId148" Type="http://schemas.openxmlformats.org/officeDocument/2006/relationships/slide" Target="slides/slide126.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4.xml"/><Relationship Id="rId47" Type="http://schemas.openxmlformats.org/officeDocument/2006/relationships/slide" Target="slides/slide25.xml"/><Relationship Id="rId68" Type="http://schemas.openxmlformats.org/officeDocument/2006/relationships/slide" Target="slides/slide46.xml"/><Relationship Id="rId89" Type="http://schemas.openxmlformats.org/officeDocument/2006/relationships/slide" Target="slides/slide67.xml"/><Relationship Id="rId112" Type="http://schemas.openxmlformats.org/officeDocument/2006/relationships/slide" Target="slides/slide90.xml"/><Relationship Id="rId133" Type="http://schemas.openxmlformats.org/officeDocument/2006/relationships/slide" Target="slides/slide111.xml"/><Relationship Id="rId154" Type="http://schemas.openxmlformats.org/officeDocument/2006/relationships/handoutMaster" Target="handoutMasters/handoutMaster1.xml"/><Relationship Id="rId16" Type="http://schemas.openxmlformats.org/officeDocument/2006/relationships/slideMaster" Target="slideMasters/slideMaster16.xml"/><Relationship Id="rId37" Type="http://schemas.openxmlformats.org/officeDocument/2006/relationships/slide" Target="slides/slide15.xml"/><Relationship Id="rId58" Type="http://schemas.openxmlformats.org/officeDocument/2006/relationships/slide" Target="slides/slide36.xml"/><Relationship Id="rId79" Type="http://schemas.openxmlformats.org/officeDocument/2006/relationships/slide" Target="slides/slide57.xml"/><Relationship Id="rId102" Type="http://schemas.openxmlformats.org/officeDocument/2006/relationships/slide" Target="slides/slide80.xml"/><Relationship Id="rId123" Type="http://schemas.openxmlformats.org/officeDocument/2006/relationships/slide" Target="slides/slide101.xml"/><Relationship Id="rId144" Type="http://schemas.openxmlformats.org/officeDocument/2006/relationships/slide" Target="slides/slide122.xml"/><Relationship Id="rId90" Type="http://schemas.openxmlformats.org/officeDocument/2006/relationships/slide" Target="slides/slide68.xml"/><Relationship Id="rId27" Type="http://schemas.openxmlformats.org/officeDocument/2006/relationships/slide" Target="slides/slide5.xml"/><Relationship Id="rId48" Type="http://schemas.openxmlformats.org/officeDocument/2006/relationships/slide" Target="slides/slide26.xml"/><Relationship Id="rId69" Type="http://schemas.openxmlformats.org/officeDocument/2006/relationships/slide" Target="slides/slide47.xml"/><Relationship Id="rId113" Type="http://schemas.openxmlformats.org/officeDocument/2006/relationships/slide" Target="slides/slide91.xml"/><Relationship Id="rId134" Type="http://schemas.openxmlformats.org/officeDocument/2006/relationships/slide" Target="slides/slide112.xml"/></Relationships>
</file>

<file path=ppt/charts/_rels/chart1.xml.rels><?xml version="1.0" encoding="UTF-8" standalone="yes"?>
<Relationships xmlns="http://schemas.openxmlformats.org/package/2006/relationships"><Relationship Id="rId3" Type="http://schemas.openxmlformats.org/officeDocument/2006/relationships/oleObject" Target="&#24037;&#20316;&#31807;2"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Liangliang\desktop_19.3.25\&#21271;&#20140;&#26519;&#22823;&#29992;&#37327;&#28145;&#20837;&#20998;&#26512;\&#21442;&#32771;&#25991;&#29486;&#24180;&#20195;&#20998;&#26512;-%20&#21271;&#20140;&#26519;&#22823;.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219"/>
        <c:overlap val="-27"/>
        <c:axId val="629151712"/>
        <c:axId val="367013232"/>
      </c:barChart>
      <c:catAx>
        <c:axId val="629151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zh-CN"/>
          </a:p>
        </c:txPr>
        <c:crossAx val="367013232"/>
        <c:crosses val="autoZero"/>
        <c:auto val="1"/>
        <c:lblAlgn val="ctr"/>
        <c:lblOffset val="100"/>
        <c:noMultiLvlLbl val="0"/>
      </c:catAx>
      <c:valAx>
        <c:axId val="367013232"/>
        <c:scaling>
          <c:orientation val="minMax"/>
        </c:scaling>
        <c:delete val="0"/>
        <c:axPos val="l"/>
        <c:majorGridlines>
          <c:spPr>
            <a:ln w="9525" cap="flat" cmpd="sng" algn="ctr">
              <a:solidFill>
                <a:schemeClr val="bg1">
                  <a:lumMod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zh-CN"/>
          </a:p>
        </c:txPr>
        <c:crossAx val="629151712"/>
        <c:crosses val="autoZero"/>
        <c:crossBetween val="between"/>
        <c:majorUnit val="300"/>
      </c:valAx>
      <c:spPr>
        <a:noFill/>
        <a:ln>
          <a:solidFill>
            <a:schemeClr val="bg1">
              <a:lumMod val="85000"/>
            </a:schemeClr>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200">
          <a:solidFill>
            <a:schemeClr val="tx1"/>
          </a:solidFill>
          <a:latin typeface="+mj-lt"/>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clustered"/>
        <c:varyColors val="0"/>
        <c:ser>
          <c:idx val="1"/>
          <c:order val="0"/>
          <c:spPr>
            <a:solidFill>
              <a:srgbClr val="6817FF"/>
            </a:solidFill>
            <a:ln>
              <a:noFill/>
            </a:ln>
            <a:effectLst/>
          </c:spPr>
          <c:invertIfNegative val="0"/>
          <c:cat>
            <c:strRef>
              <c:f>'[参考文献年代分析-  成都医学院.xlsx]Sheet1'!$A$2:$A$39</c:f>
              <c:strCache>
                <c:ptCount val="38"/>
                <c:pt idx="0">
                  <c:v>1900~1944</c:v>
                </c:pt>
                <c:pt idx="1">
                  <c:v>1945~1954</c:v>
                </c:pt>
                <c:pt idx="2">
                  <c:v>1955~1964</c:v>
                </c:pt>
                <c:pt idx="3">
                  <c:v>1965~1969</c:v>
                </c:pt>
                <c:pt idx="4">
                  <c:v>1970~1974</c:v>
                </c:pt>
                <c:pt idx="5">
                  <c:v>1975~1979</c:v>
                </c:pt>
                <c:pt idx="6">
                  <c:v>1980~1984</c:v>
                </c:pt>
                <c:pt idx="7">
                  <c:v>1985~1989</c:v>
                </c:pt>
                <c:pt idx="8">
                  <c:v>1990</c:v>
                </c:pt>
                <c:pt idx="9">
                  <c:v>1991</c:v>
                </c:pt>
                <c:pt idx="10">
                  <c:v>1992</c:v>
                </c:pt>
                <c:pt idx="11">
                  <c:v>1993</c:v>
                </c:pt>
                <c:pt idx="12">
                  <c:v>1994</c:v>
                </c:pt>
                <c:pt idx="13">
                  <c:v>1995</c:v>
                </c:pt>
                <c:pt idx="14">
                  <c:v>1996</c:v>
                </c:pt>
                <c:pt idx="15">
                  <c:v>1997</c:v>
                </c:pt>
                <c:pt idx="16">
                  <c:v>1998</c:v>
                </c:pt>
                <c:pt idx="17">
                  <c:v>1999</c:v>
                </c:pt>
                <c:pt idx="18">
                  <c:v>2000</c:v>
                </c:pt>
                <c:pt idx="19">
                  <c:v>2001</c:v>
                </c:pt>
                <c:pt idx="20">
                  <c:v>2002</c:v>
                </c:pt>
                <c:pt idx="21">
                  <c:v>2003</c:v>
                </c:pt>
                <c:pt idx="22">
                  <c:v>2004</c:v>
                </c:pt>
                <c:pt idx="23">
                  <c:v>2005</c:v>
                </c:pt>
                <c:pt idx="24">
                  <c:v>2006</c:v>
                </c:pt>
                <c:pt idx="25">
                  <c:v>2007</c:v>
                </c:pt>
                <c:pt idx="26">
                  <c:v>2008</c:v>
                </c:pt>
                <c:pt idx="27">
                  <c:v>2009</c:v>
                </c:pt>
                <c:pt idx="28">
                  <c:v>2010</c:v>
                </c:pt>
                <c:pt idx="29">
                  <c:v>2011</c:v>
                </c:pt>
                <c:pt idx="30">
                  <c:v>2012</c:v>
                </c:pt>
                <c:pt idx="31">
                  <c:v>2013</c:v>
                </c:pt>
                <c:pt idx="32">
                  <c:v>2014</c:v>
                </c:pt>
                <c:pt idx="33">
                  <c:v>2015</c:v>
                </c:pt>
                <c:pt idx="34">
                  <c:v>2016</c:v>
                </c:pt>
                <c:pt idx="35">
                  <c:v>2017</c:v>
                </c:pt>
                <c:pt idx="36">
                  <c:v>2018</c:v>
                </c:pt>
                <c:pt idx="37">
                  <c:v>2019</c:v>
                </c:pt>
              </c:strCache>
            </c:strRef>
          </c:cat>
          <c:val>
            <c:numRef>
              <c:f>'[参考文献年代分析-  成都医学院.xlsx]Sheet1'!$B$2:$B$39</c:f>
              <c:numCache>
                <c:formatCode>General</c:formatCode>
                <c:ptCount val="38"/>
                <c:pt idx="0">
                  <c:v>29</c:v>
                </c:pt>
                <c:pt idx="1">
                  <c:v>49</c:v>
                </c:pt>
                <c:pt idx="2">
                  <c:v>102</c:v>
                </c:pt>
                <c:pt idx="3">
                  <c:v>75</c:v>
                </c:pt>
                <c:pt idx="4">
                  <c:v>129</c:v>
                </c:pt>
                <c:pt idx="5">
                  <c:v>163</c:v>
                </c:pt>
                <c:pt idx="6">
                  <c:v>262</c:v>
                </c:pt>
                <c:pt idx="7">
                  <c:v>482</c:v>
                </c:pt>
                <c:pt idx="8">
                  <c:v>165</c:v>
                </c:pt>
                <c:pt idx="9">
                  <c:v>137</c:v>
                </c:pt>
                <c:pt idx="10">
                  <c:v>186</c:v>
                </c:pt>
                <c:pt idx="11">
                  <c:v>242</c:v>
                </c:pt>
                <c:pt idx="12">
                  <c:v>294</c:v>
                </c:pt>
                <c:pt idx="13">
                  <c:v>310</c:v>
                </c:pt>
                <c:pt idx="14">
                  <c:v>382</c:v>
                </c:pt>
                <c:pt idx="15">
                  <c:v>436</c:v>
                </c:pt>
                <c:pt idx="16">
                  <c:v>484</c:v>
                </c:pt>
                <c:pt idx="17">
                  <c:v>576</c:v>
                </c:pt>
                <c:pt idx="18">
                  <c:v>797</c:v>
                </c:pt>
                <c:pt idx="19">
                  <c:v>819</c:v>
                </c:pt>
                <c:pt idx="20">
                  <c:v>982</c:v>
                </c:pt>
                <c:pt idx="21">
                  <c:v>1154</c:v>
                </c:pt>
                <c:pt idx="22">
                  <c:v>1274</c:v>
                </c:pt>
                <c:pt idx="23">
                  <c:v>1427</c:v>
                </c:pt>
                <c:pt idx="24">
                  <c:v>1557</c:v>
                </c:pt>
                <c:pt idx="25">
                  <c:v>1673</c:v>
                </c:pt>
                <c:pt idx="26">
                  <c:v>1759</c:v>
                </c:pt>
                <c:pt idx="27">
                  <c:v>1916</c:v>
                </c:pt>
                <c:pt idx="28">
                  <c:v>2034</c:v>
                </c:pt>
                <c:pt idx="29">
                  <c:v>1989</c:v>
                </c:pt>
                <c:pt idx="30">
                  <c:v>2175</c:v>
                </c:pt>
                <c:pt idx="31">
                  <c:v>1974</c:v>
                </c:pt>
                <c:pt idx="32">
                  <c:v>1896</c:v>
                </c:pt>
                <c:pt idx="33">
                  <c:v>1616</c:v>
                </c:pt>
                <c:pt idx="34">
                  <c:v>1207</c:v>
                </c:pt>
                <c:pt idx="35">
                  <c:v>748</c:v>
                </c:pt>
                <c:pt idx="36">
                  <c:v>139</c:v>
                </c:pt>
                <c:pt idx="37">
                  <c:v>2</c:v>
                </c:pt>
              </c:numCache>
            </c:numRef>
          </c:val>
        </c:ser>
        <c:dLbls>
          <c:showLegendKey val="0"/>
          <c:showVal val="0"/>
          <c:showCatName val="0"/>
          <c:showSerName val="0"/>
          <c:showPercent val="0"/>
          <c:showBubbleSize val="0"/>
        </c:dLbls>
        <c:gapWidth val="219"/>
        <c:overlap val="-27"/>
        <c:axId val="367015472"/>
        <c:axId val="367016032"/>
      </c:barChart>
      <c:catAx>
        <c:axId val="367015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3660000" spcFirstLastPara="1" vertOverflow="ellipsis" wrap="square" anchor="ctr" anchorCtr="1"/>
          <a:lstStyle/>
          <a:p>
            <a:pPr>
              <a:defRPr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367016032"/>
        <c:crosses val="autoZero"/>
        <c:auto val="1"/>
        <c:lblAlgn val="ctr"/>
        <c:lblOffset val="100"/>
        <c:noMultiLvlLbl val="0"/>
      </c:catAx>
      <c:valAx>
        <c:axId val="3670160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r>
                  <a:rPr lang="zh-CN" sz="1400">
                    <a:latin typeface="微软雅黑" panose="020B0503020204020204" pitchFamily="34" charset="-122"/>
                    <a:ea typeface="微软雅黑" panose="020B0503020204020204" pitchFamily="34" charset="-122"/>
                  </a:rPr>
                  <a:t>文献数量</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zh-CN"/>
          </a:p>
        </c:txPr>
        <c:crossAx val="3670154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image" Target="../media/image81.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649A17-4F8E-49A9-8DBB-2CB6936FB8EC}" type="doc">
      <dgm:prSet loTypeId="urn:microsoft.com/office/officeart/2005/8/layout/radial3" loCatId="cycle" qsTypeId="urn:microsoft.com/office/officeart/2005/8/quickstyle/simple3" qsCatId="simple" csTypeId="urn:microsoft.com/office/officeart/2005/8/colors/colorful5" csCatId="colorful" phldr="1"/>
      <dgm:spPr/>
      <dgm:t>
        <a:bodyPr/>
        <a:lstStyle/>
        <a:p>
          <a:endParaRPr lang="en-US"/>
        </a:p>
      </dgm:t>
    </dgm:pt>
    <dgm:pt modelId="{C83C260C-378C-4CD6-A5D5-4A46BC68D67D}">
      <dgm:prSet phldrT="[文本]"/>
      <dgm:spPr/>
      <dgm:t>
        <a:bodyPr/>
        <a:lstStyle/>
        <a:p>
          <a:r>
            <a:rPr lang="zh-CN" altLang="en-US" b="1" dirty="0"/>
            <a:t>双一流建设</a:t>
          </a:r>
          <a:endParaRPr lang="en-US" b="1" dirty="0"/>
        </a:p>
      </dgm:t>
    </dgm:pt>
    <dgm:pt modelId="{5B71705D-3BA6-4E5B-90C1-CA0D99DDBD1D}" type="parTrans" cxnId="{D001FD3D-25F8-4731-8C1B-9E4DEC2C4304}">
      <dgm:prSet/>
      <dgm:spPr/>
      <dgm:t>
        <a:bodyPr/>
        <a:lstStyle/>
        <a:p>
          <a:endParaRPr lang="en-US" b="1"/>
        </a:p>
      </dgm:t>
    </dgm:pt>
    <dgm:pt modelId="{B90E3248-E78B-49A0-ACB2-B4415C102626}" type="sibTrans" cxnId="{D001FD3D-25F8-4731-8C1B-9E4DEC2C4304}">
      <dgm:prSet/>
      <dgm:spPr/>
      <dgm:t>
        <a:bodyPr/>
        <a:lstStyle/>
        <a:p>
          <a:endParaRPr lang="en-US" b="1"/>
        </a:p>
      </dgm:t>
    </dgm:pt>
    <dgm:pt modelId="{0A44A08E-9AFF-4E48-A3D2-293DB76A29FD}">
      <dgm:prSet phldrT="[文本]"/>
      <dgm:spPr>
        <a:solidFill>
          <a:schemeClr val="accent1"/>
        </a:solidFill>
      </dgm:spPr>
      <dgm:t>
        <a:bodyPr/>
        <a:lstStyle/>
        <a:p>
          <a:r>
            <a:rPr lang="zh-CN" altLang="en-US" b="1" dirty="0" smtClean="0">
              <a:solidFill>
                <a:schemeClr val="bg1"/>
              </a:solidFill>
            </a:rPr>
            <a:t>四川</a:t>
          </a:r>
          <a:r>
            <a:rPr lang="en-US" altLang="zh-CN" b="1" dirty="0" smtClean="0">
              <a:solidFill>
                <a:schemeClr val="bg1"/>
              </a:solidFill>
            </a:rPr>
            <a:t>-</a:t>
          </a:r>
          <a:r>
            <a:rPr lang="zh-CN" altLang="en-US" b="1" dirty="0" smtClean="0">
              <a:solidFill>
                <a:schemeClr val="bg1"/>
              </a:solidFill>
            </a:rPr>
            <a:t>关于统筹推进一流大学和一流学科建设的实施意见</a:t>
          </a:r>
          <a:endParaRPr lang="en-US" b="1" dirty="0"/>
        </a:p>
      </dgm:t>
    </dgm:pt>
    <dgm:pt modelId="{20DBE2BD-FE40-4D13-A0A2-EB0225FC242A}" type="parTrans" cxnId="{67436B84-7134-4729-A778-9D4F0E30CA89}">
      <dgm:prSet/>
      <dgm:spPr/>
      <dgm:t>
        <a:bodyPr/>
        <a:lstStyle/>
        <a:p>
          <a:endParaRPr lang="en-US" b="1"/>
        </a:p>
      </dgm:t>
    </dgm:pt>
    <dgm:pt modelId="{DBBC99C9-FC04-4B12-B6F4-5A71002F049A}" type="sibTrans" cxnId="{67436B84-7134-4729-A778-9D4F0E30CA89}">
      <dgm:prSet/>
      <dgm:spPr/>
      <dgm:t>
        <a:bodyPr/>
        <a:lstStyle/>
        <a:p>
          <a:endParaRPr lang="en-US" b="1"/>
        </a:p>
      </dgm:t>
    </dgm:pt>
    <dgm:pt modelId="{6CDC2CCF-8C76-41B4-B4EF-C6B8F57A3910}">
      <dgm:prSet phldrT="[文本]"/>
      <dgm:spPr/>
      <dgm:t>
        <a:bodyPr/>
        <a:lstStyle/>
        <a:p>
          <a:r>
            <a:rPr lang="zh-CN" altLang="en-US" b="1" dirty="0"/>
            <a:t>浙江 </a:t>
          </a:r>
          <a:r>
            <a:rPr lang="en-US" altLang="zh-CN" b="1" dirty="0"/>
            <a:t>-</a:t>
          </a:r>
          <a:r>
            <a:rPr lang="zh-CN" altLang="en-US" b="1" dirty="0"/>
            <a:t> 重点高校建设计划</a:t>
          </a:r>
          <a:endParaRPr lang="en-US" b="1" dirty="0"/>
        </a:p>
      </dgm:t>
    </dgm:pt>
    <dgm:pt modelId="{036AD080-062F-4617-82CA-700943F99428}" type="parTrans" cxnId="{89630472-B5BD-4761-B925-34D023349A76}">
      <dgm:prSet/>
      <dgm:spPr/>
      <dgm:t>
        <a:bodyPr/>
        <a:lstStyle/>
        <a:p>
          <a:endParaRPr lang="en-US" b="1"/>
        </a:p>
      </dgm:t>
    </dgm:pt>
    <dgm:pt modelId="{EA57E7A2-0FE9-4D6B-BA13-EB0E20FBA45A}" type="sibTrans" cxnId="{89630472-B5BD-4761-B925-34D023349A76}">
      <dgm:prSet/>
      <dgm:spPr/>
      <dgm:t>
        <a:bodyPr/>
        <a:lstStyle/>
        <a:p>
          <a:endParaRPr lang="en-US" b="1"/>
        </a:p>
      </dgm:t>
    </dgm:pt>
    <dgm:pt modelId="{77683FE2-8955-44BD-98EC-77A80C5A8A56}">
      <dgm:prSet phldrT="[文本]"/>
      <dgm:spPr/>
      <dgm:t>
        <a:bodyPr/>
        <a:lstStyle/>
        <a:p>
          <a:r>
            <a:rPr lang="zh-CN" altLang="en-US" b="1" dirty="0"/>
            <a:t>福建 </a:t>
          </a:r>
          <a:r>
            <a:rPr lang="en-US" altLang="zh-CN" b="1" dirty="0"/>
            <a:t>-</a:t>
          </a:r>
          <a:r>
            <a:rPr lang="zh-CN" altLang="en-US" b="1" dirty="0"/>
            <a:t> 高水平大学建设</a:t>
          </a:r>
          <a:endParaRPr lang="en-US" b="1" dirty="0"/>
        </a:p>
      </dgm:t>
    </dgm:pt>
    <dgm:pt modelId="{6AB5DB23-B14B-4128-B1A4-35CC1F8C0E7F}" type="parTrans" cxnId="{D20DC2BD-92F4-4A4D-A414-5F35A8D53E0A}">
      <dgm:prSet/>
      <dgm:spPr/>
      <dgm:t>
        <a:bodyPr/>
        <a:lstStyle/>
        <a:p>
          <a:endParaRPr lang="en-US" b="1"/>
        </a:p>
      </dgm:t>
    </dgm:pt>
    <dgm:pt modelId="{2C573F31-07CD-4A8C-A719-F9356AA48647}" type="sibTrans" cxnId="{D20DC2BD-92F4-4A4D-A414-5F35A8D53E0A}">
      <dgm:prSet/>
      <dgm:spPr/>
      <dgm:t>
        <a:bodyPr/>
        <a:lstStyle/>
        <a:p>
          <a:endParaRPr lang="en-US" b="1"/>
        </a:p>
      </dgm:t>
    </dgm:pt>
    <dgm:pt modelId="{B23A39EC-A948-4E61-9AC4-D419734BD205}">
      <dgm:prSet phldrT="[文本]"/>
      <dgm:spPr/>
      <dgm:t>
        <a:bodyPr/>
        <a:lstStyle/>
        <a:p>
          <a:r>
            <a:rPr lang="zh-CN" altLang="en-US" b="1" dirty="0"/>
            <a:t>上海 </a:t>
          </a:r>
          <a:r>
            <a:rPr lang="en-US" altLang="zh-CN" b="1" dirty="0"/>
            <a:t>- </a:t>
          </a:r>
          <a:r>
            <a:rPr lang="zh-CN" altLang="en-US" b="1" dirty="0"/>
            <a:t>高峰高原重点学科建设计划</a:t>
          </a:r>
          <a:endParaRPr lang="en-US" b="1" dirty="0"/>
        </a:p>
      </dgm:t>
    </dgm:pt>
    <dgm:pt modelId="{2B1B3D79-F6A4-4182-B59D-BC60A0E52F22}" type="parTrans" cxnId="{F90126A8-310B-40EE-B11F-A9A169CC0E27}">
      <dgm:prSet/>
      <dgm:spPr/>
      <dgm:t>
        <a:bodyPr/>
        <a:lstStyle/>
        <a:p>
          <a:endParaRPr lang="en-US" b="1"/>
        </a:p>
      </dgm:t>
    </dgm:pt>
    <dgm:pt modelId="{CB768B64-7ECC-4F5C-940A-3B35BDC363A0}" type="sibTrans" cxnId="{F90126A8-310B-40EE-B11F-A9A169CC0E27}">
      <dgm:prSet/>
      <dgm:spPr/>
      <dgm:t>
        <a:bodyPr/>
        <a:lstStyle/>
        <a:p>
          <a:endParaRPr lang="en-US" b="1"/>
        </a:p>
      </dgm:t>
    </dgm:pt>
    <dgm:pt modelId="{A868E638-78A4-4405-AD4B-62085FCD7BA1}">
      <dgm:prSet phldrT="[文本]"/>
      <dgm:spPr/>
      <dgm:t>
        <a:bodyPr/>
        <a:lstStyle/>
        <a:p>
          <a:r>
            <a:rPr lang="zh-CN" altLang="en-US" b="1" dirty="0"/>
            <a:t>河南 </a:t>
          </a:r>
          <a:r>
            <a:rPr lang="en-US" altLang="zh-CN" b="1" dirty="0"/>
            <a:t>-</a:t>
          </a:r>
          <a:r>
            <a:rPr lang="zh-CN" altLang="en-US" b="1" dirty="0"/>
            <a:t> 高水平大学和特色骨干大学建设</a:t>
          </a:r>
          <a:endParaRPr lang="en-US" b="1" dirty="0"/>
        </a:p>
      </dgm:t>
    </dgm:pt>
    <dgm:pt modelId="{E61B5A85-EB78-4A12-9CD1-7B9D791FF2B8}" type="parTrans" cxnId="{41805325-B4C8-4343-8989-0292CA770D0F}">
      <dgm:prSet/>
      <dgm:spPr/>
      <dgm:t>
        <a:bodyPr/>
        <a:lstStyle/>
        <a:p>
          <a:endParaRPr lang="en-US" b="1"/>
        </a:p>
      </dgm:t>
    </dgm:pt>
    <dgm:pt modelId="{46BC0599-2A06-467E-BF86-8AF1DC82F820}" type="sibTrans" cxnId="{41805325-B4C8-4343-8989-0292CA770D0F}">
      <dgm:prSet/>
      <dgm:spPr/>
      <dgm:t>
        <a:bodyPr/>
        <a:lstStyle/>
        <a:p>
          <a:endParaRPr lang="en-US" b="1"/>
        </a:p>
      </dgm:t>
    </dgm:pt>
    <dgm:pt modelId="{03DC8B5D-C83A-4621-B141-028F6B936E0E}">
      <dgm:prSet phldrT="[文本]"/>
      <dgm:spPr/>
      <dgm:t>
        <a:bodyPr/>
        <a:lstStyle/>
        <a:p>
          <a:r>
            <a:rPr lang="zh-CN" altLang="en-US" b="1" dirty="0"/>
            <a:t>安徽 </a:t>
          </a:r>
          <a:r>
            <a:rPr lang="en-US" altLang="zh-CN" b="1" dirty="0"/>
            <a:t>-</a:t>
          </a:r>
          <a:r>
            <a:rPr lang="zh-CN" altLang="en-US" b="1" dirty="0"/>
            <a:t> 一流学科专业和高水平大学建设</a:t>
          </a:r>
          <a:endParaRPr lang="en-US" b="1" dirty="0"/>
        </a:p>
      </dgm:t>
    </dgm:pt>
    <dgm:pt modelId="{EC119533-77A3-4FDD-A7E4-C8BF9378A18A}" type="parTrans" cxnId="{3223B031-8E0E-451A-97F6-81AB1E31EFC9}">
      <dgm:prSet/>
      <dgm:spPr/>
      <dgm:t>
        <a:bodyPr/>
        <a:lstStyle/>
        <a:p>
          <a:endParaRPr lang="en-US" b="1"/>
        </a:p>
      </dgm:t>
    </dgm:pt>
    <dgm:pt modelId="{BF2042D2-1C1E-4E75-8FE9-A77BA74DD3D0}" type="sibTrans" cxnId="{3223B031-8E0E-451A-97F6-81AB1E31EFC9}">
      <dgm:prSet/>
      <dgm:spPr/>
      <dgm:t>
        <a:bodyPr/>
        <a:lstStyle/>
        <a:p>
          <a:endParaRPr lang="en-US" b="1"/>
        </a:p>
      </dgm:t>
    </dgm:pt>
    <dgm:pt modelId="{74D92703-8547-4C45-9118-67A1D7A693FB}">
      <dgm:prSet phldrT="[文本]"/>
      <dgm:spPr/>
      <dgm:t>
        <a:bodyPr/>
        <a:lstStyle/>
        <a:p>
          <a:r>
            <a:rPr lang="zh-CN" altLang="en-US" b="1" dirty="0"/>
            <a:t>山东 </a:t>
          </a:r>
          <a:r>
            <a:rPr lang="en-US" altLang="zh-CN" b="1" dirty="0"/>
            <a:t>-</a:t>
          </a:r>
          <a:r>
            <a:rPr lang="zh-CN" altLang="en-US" b="1" dirty="0"/>
            <a:t> 重点扶持</a:t>
          </a:r>
          <a:r>
            <a:rPr lang="en-US" altLang="zh-CN" b="1" dirty="0"/>
            <a:t>6</a:t>
          </a:r>
          <a:r>
            <a:rPr lang="zh-CN" altLang="en-US" b="1" dirty="0"/>
            <a:t>所省属高校和</a:t>
          </a:r>
          <a:r>
            <a:rPr lang="en-US" altLang="zh-CN" b="1" dirty="0"/>
            <a:t>20</a:t>
          </a:r>
          <a:r>
            <a:rPr lang="zh-CN" altLang="en-US" b="1" dirty="0"/>
            <a:t>个优势学科</a:t>
          </a:r>
          <a:endParaRPr lang="en-US" b="1" dirty="0"/>
        </a:p>
      </dgm:t>
    </dgm:pt>
    <dgm:pt modelId="{5FD6D901-A0AE-4C69-BEBE-CA9025163551}" type="parTrans" cxnId="{44567A5B-F72F-4228-8F71-1490D402AAEB}">
      <dgm:prSet/>
      <dgm:spPr/>
      <dgm:t>
        <a:bodyPr/>
        <a:lstStyle/>
        <a:p>
          <a:endParaRPr lang="en-US" b="1"/>
        </a:p>
      </dgm:t>
    </dgm:pt>
    <dgm:pt modelId="{EE000533-FE27-4B8B-9CA7-DB2F9D56A014}" type="sibTrans" cxnId="{44567A5B-F72F-4228-8F71-1490D402AAEB}">
      <dgm:prSet/>
      <dgm:spPr/>
      <dgm:t>
        <a:bodyPr/>
        <a:lstStyle/>
        <a:p>
          <a:endParaRPr lang="en-US" b="1"/>
        </a:p>
      </dgm:t>
    </dgm:pt>
    <dgm:pt modelId="{3C0BE596-EEFF-4520-9343-DCB8053F4ADA}">
      <dgm:prSet phldrT="[文本]"/>
      <dgm:spPr/>
      <dgm:t>
        <a:bodyPr/>
        <a:lstStyle/>
        <a:p>
          <a:r>
            <a:rPr lang="zh-CN" altLang="en-US" b="1"/>
            <a:t>海南 </a:t>
          </a:r>
          <a:r>
            <a:rPr lang="en-US" altLang="zh-CN" b="1"/>
            <a:t>-</a:t>
          </a:r>
          <a:r>
            <a:rPr lang="zh-CN" altLang="en-US" b="1"/>
            <a:t> 特色重点学科建设计划</a:t>
          </a:r>
          <a:endParaRPr lang="en-US" b="1" dirty="0"/>
        </a:p>
      </dgm:t>
    </dgm:pt>
    <dgm:pt modelId="{300F62A4-29EE-47C1-BDD6-BBF08B5F97BC}" type="parTrans" cxnId="{39CF0250-97D3-4888-985B-A11DE45F9D67}">
      <dgm:prSet/>
      <dgm:spPr/>
      <dgm:t>
        <a:bodyPr/>
        <a:lstStyle/>
        <a:p>
          <a:endParaRPr lang="en-US" b="1"/>
        </a:p>
      </dgm:t>
    </dgm:pt>
    <dgm:pt modelId="{C65B3B21-F782-471A-AE95-1E69CCE2E22E}" type="sibTrans" cxnId="{39CF0250-97D3-4888-985B-A11DE45F9D67}">
      <dgm:prSet/>
      <dgm:spPr/>
      <dgm:t>
        <a:bodyPr/>
        <a:lstStyle/>
        <a:p>
          <a:endParaRPr lang="en-US" b="1"/>
        </a:p>
      </dgm:t>
    </dgm:pt>
    <dgm:pt modelId="{99A03285-60B2-4296-BF20-4061210118CF}">
      <dgm:prSet phldrT="[文本]"/>
      <dgm:spPr/>
      <dgm:t>
        <a:bodyPr/>
        <a:lstStyle/>
        <a:p>
          <a:r>
            <a:rPr lang="zh-CN" altLang="en-US" b="1" dirty="0"/>
            <a:t>河北</a:t>
          </a:r>
          <a:r>
            <a:rPr lang="en-US" altLang="zh-CN" b="1" dirty="0"/>
            <a:t>—</a:t>
          </a:r>
          <a:r>
            <a:rPr lang="zh-CN" altLang="en-US" b="1" dirty="0"/>
            <a:t>关于统筹推进一流大学和一流学科建设的意见</a:t>
          </a:r>
          <a:endParaRPr lang="en-US" b="1" dirty="0"/>
        </a:p>
      </dgm:t>
    </dgm:pt>
    <dgm:pt modelId="{CC195218-2B46-4913-B4CA-510C76B45717}" type="parTrans" cxnId="{78E2B83B-1C4D-49D0-B6E6-1746BEF234EA}">
      <dgm:prSet/>
      <dgm:spPr/>
      <dgm:t>
        <a:bodyPr/>
        <a:lstStyle/>
        <a:p>
          <a:endParaRPr lang="en-US" b="1"/>
        </a:p>
      </dgm:t>
    </dgm:pt>
    <dgm:pt modelId="{0DFC7788-1AE2-4707-A38C-20AEA2E0D69E}" type="sibTrans" cxnId="{78E2B83B-1C4D-49D0-B6E6-1746BEF234EA}">
      <dgm:prSet/>
      <dgm:spPr/>
      <dgm:t>
        <a:bodyPr/>
        <a:lstStyle/>
        <a:p>
          <a:endParaRPr lang="en-US" b="1"/>
        </a:p>
      </dgm:t>
    </dgm:pt>
    <dgm:pt modelId="{984F18FE-A7B0-434F-B073-7A809CA1008E}" type="pres">
      <dgm:prSet presAssocID="{44649A17-4F8E-49A9-8DBB-2CB6936FB8EC}" presName="composite" presStyleCnt="0">
        <dgm:presLayoutVars>
          <dgm:chMax val="1"/>
          <dgm:dir/>
          <dgm:resizeHandles val="exact"/>
        </dgm:presLayoutVars>
      </dgm:prSet>
      <dgm:spPr/>
      <dgm:t>
        <a:bodyPr/>
        <a:lstStyle/>
        <a:p>
          <a:endParaRPr lang="zh-CN" altLang="en-US"/>
        </a:p>
      </dgm:t>
    </dgm:pt>
    <dgm:pt modelId="{DED057C7-27BD-4026-8C5F-D3DDEA9BBE1F}" type="pres">
      <dgm:prSet presAssocID="{44649A17-4F8E-49A9-8DBB-2CB6936FB8EC}" presName="radial" presStyleCnt="0">
        <dgm:presLayoutVars>
          <dgm:animLvl val="ctr"/>
        </dgm:presLayoutVars>
      </dgm:prSet>
      <dgm:spPr/>
    </dgm:pt>
    <dgm:pt modelId="{B7B18E07-1011-4588-8066-607B635D6210}" type="pres">
      <dgm:prSet presAssocID="{C83C260C-378C-4CD6-A5D5-4A46BC68D67D}" presName="centerShape" presStyleLbl="vennNode1" presStyleIdx="0" presStyleCnt="10"/>
      <dgm:spPr/>
      <dgm:t>
        <a:bodyPr/>
        <a:lstStyle/>
        <a:p>
          <a:endParaRPr lang="zh-CN" altLang="en-US"/>
        </a:p>
      </dgm:t>
    </dgm:pt>
    <dgm:pt modelId="{78D35BA1-B56D-4A55-BDDB-06E18D92DFC0}" type="pres">
      <dgm:prSet presAssocID="{0A44A08E-9AFF-4E48-A3D2-293DB76A29FD}" presName="node" presStyleLbl="vennNode1" presStyleIdx="1" presStyleCnt="10">
        <dgm:presLayoutVars>
          <dgm:bulletEnabled val="1"/>
        </dgm:presLayoutVars>
      </dgm:prSet>
      <dgm:spPr/>
      <dgm:t>
        <a:bodyPr/>
        <a:lstStyle/>
        <a:p>
          <a:endParaRPr lang="zh-CN" altLang="en-US"/>
        </a:p>
      </dgm:t>
    </dgm:pt>
    <dgm:pt modelId="{9860FF4F-D3B6-432B-9DBC-5F5DAC8EFDC5}" type="pres">
      <dgm:prSet presAssocID="{6CDC2CCF-8C76-41B4-B4EF-C6B8F57A3910}" presName="node" presStyleLbl="vennNode1" presStyleIdx="2" presStyleCnt="10">
        <dgm:presLayoutVars>
          <dgm:bulletEnabled val="1"/>
        </dgm:presLayoutVars>
      </dgm:prSet>
      <dgm:spPr/>
      <dgm:t>
        <a:bodyPr/>
        <a:lstStyle/>
        <a:p>
          <a:endParaRPr lang="zh-CN" altLang="en-US"/>
        </a:p>
      </dgm:t>
    </dgm:pt>
    <dgm:pt modelId="{53EABD6F-A20A-411F-813A-BAA5F3AAC4A7}" type="pres">
      <dgm:prSet presAssocID="{77683FE2-8955-44BD-98EC-77A80C5A8A56}" presName="node" presStyleLbl="vennNode1" presStyleIdx="3" presStyleCnt="10">
        <dgm:presLayoutVars>
          <dgm:bulletEnabled val="1"/>
        </dgm:presLayoutVars>
      </dgm:prSet>
      <dgm:spPr/>
      <dgm:t>
        <a:bodyPr/>
        <a:lstStyle/>
        <a:p>
          <a:endParaRPr lang="zh-CN" altLang="en-US"/>
        </a:p>
      </dgm:t>
    </dgm:pt>
    <dgm:pt modelId="{30457136-61F0-4FF0-863A-5F7BDC98C513}" type="pres">
      <dgm:prSet presAssocID="{B23A39EC-A948-4E61-9AC4-D419734BD205}" presName="node" presStyleLbl="vennNode1" presStyleIdx="4" presStyleCnt="10">
        <dgm:presLayoutVars>
          <dgm:bulletEnabled val="1"/>
        </dgm:presLayoutVars>
      </dgm:prSet>
      <dgm:spPr/>
      <dgm:t>
        <a:bodyPr/>
        <a:lstStyle/>
        <a:p>
          <a:endParaRPr lang="zh-CN" altLang="en-US"/>
        </a:p>
      </dgm:t>
    </dgm:pt>
    <dgm:pt modelId="{8A331143-4DA4-42E7-9DB5-6ACD98BA410A}" type="pres">
      <dgm:prSet presAssocID="{99A03285-60B2-4296-BF20-4061210118CF}" presName="node" presStyleLbl="vennNode1" presStyleIdx="5" presStyleCnt="10">
        <dgm:presLayoutVars>
          <dgm:bulletEnabled val="1"/>
        </dgm:presLayoutVars>
      </dgm:prSet>
      <dgm:spPr/>
      <dgm:t>
        <a:bodyPr/>
        <a:lstStyle/>
        <a:p>
          <a:endParaRPr lang="zh-CN" altLang="en-US"/>
        </a:p>
      </dgm:t>
    </dgm:pt>
    <dgm:pt modelId="{14729666-AA70-4F4B-9BC4-6B3AE80624E5}" type="pres">
      <dgm:prSet presAssocID="{A868E638-78A4-4405-AD4B-62085FCD7BA1}" presName="node" presStyleLbl="vennNode1" presStyleIdx="6" presStyleCnt="10">
        <dgm:presLayoutVars>
          <dgm:bulletEnabled val="1"/>
        </dgm:presLayoutVars>
      </dgm:prSet>
      <dgm:spPr/>
      <dgm:t>
        <a:bodyPr/>
        <a:lstStyle/>
        <a:p>
          <a:endParaRPr lang="zh-CN" altLang="en-US"/>
        </a:p>
      </dgm:t>
    </dgm:pt>
    <dgm:pt modelId="{221EFC8D-C41D-4E28-BA08-591B060B1C4D}" type="pres">
      <dgm:prSet presAssocID="{03DC8B5D-C83A-4621-B141-028F6B936E0E}" presName="node" presStyleLbl="vennNode1" presStyleIdx="7" presStyleCnt="10">
        <dgm:presLayoutVars>
          <dgm:bulletEnabled val="1"/>
        </dgm:presLayoutVars>
      </dgm:prSet>
      <dgm:spPr/>
      <dgm:t>
        <a:bodyPr/>
        <a:lstStyle/>
        <a:p>
          <a:endParaRPr lang="zh-CN" altLang="en-US"/>
        </a:p>
      </dgm:t>
    </dgm:pt>
    <dgm:pt modelId="{A3CB9F8B-894A-49E3-9767-159DE89E0BA0}" type="pres">
      <dgm:prSet presAssocID="{74D92703-8547-4C45-9118-67A1D7A693FB}" presName="node" presStyleLbl="vennNode1" presStyleIdx="8" presStyleCnt="10">
        <dgm:presLayoutVars>
          <dgm:bulletEnabled val="1"/>
        </dgm:presLayoutVars>
      </dgm:prSet>
      <dgm:spPr/>
      <dgm:t>
        <a:bodyPr/>
        <a:lstStyle/>
        <a:p>
          <a:endParaRPr lang="zh-CN" altLang="en-US"/>
        </a:p>
      </dgm:t>
    </dgm:pt>
    <dgm:pt modelId="{D6CAED32-B616-4E7D-8E79-5AC5531C3239}" type="pres">
      <dgm:prSet presAssocID="{3C0BE596-EEFF-4520-9343-DCB8053F4ADA}" presName="node" presStyleLbl="vennNode1" presStyleIdx="9" presStyleCnt="10">
        <dgm:presLayoutVars>
          <dgm:bulletEnabled val="1"/>
        </dgm:presLayoutVars>
      </dgm:prSet>
      <dgm:spPr/>
      <dgm:t>
        <a:bodyPr/>
        <a:lstStyle/>
        <a:p>
          <a:endParaRPr lang="zh-CN" altLang="en-US"/>
        </a:p>
      </dgm:t>
    </dgm:pt>
  </dgm:ptLst>
  <dgm:cxnLst>
    <dgm:cxn modelId="{158F1F88-4737-4178-B4F0-ED8F2768B466}" type="presOf" srcId="{03DC8B5D-C83A-4621-B141-028F6B936E0E}" destId="{221EFC8D-C41D-4E28-BA08-591B060B1C4D}" srcOrd="0" destOrd="0" presId="urn:microsoft.com/office/officeart/2005/8/layout/radial3"/>
    <dgm:cxn modelId="{D20DC2BD-92F4-4A4D-A414-5F35A8D53E0A}" srcId="{C83C260C-378C-4CD6-A5D5-4A46BC68D67D}" destId="{77683FE2-8955-44BD-98EC-77A80C5A8A56}" srcOrd="2" destOrd="0" parTransId="{6AB5DB23-B14B-4128-B1A4-35CC1F8C0E7F}" sibTransId="{2C573F31-07CD-4A8C-A719-F9356AA48647}"/>
    <dgm:cxn modelId="{B5B6AFE1-B8F0-4BFB-84B0-7E65C86DF154}" type="presOf" srcId="{6CDC2CCF-8C76-41B4-B4EF-C6B8F57A3910}" destId="{9860FF4F-D3B6-432B-9DBC-5F5DAC8EFDC5}" srcOrd="0" destOrd="0" presId="urn:microsoft.com/office/officeart/2005/8/layout/radial3"/>
    <dgm:cxn modelId="{44567A5B-F72F-4228-8F71-1490D402AAEB}" srcId="{C83C260C-378C-4CD6-A5D5-4A46BC68D67D}" destId="{74D92703-8547-4C45-9118-67A1D7A693FB}" srcOrd="7" destOrd="0" parTransId="{5FD6D901-A0AE-4C69-BEBE-CA9025163551}" sibTransId="{EE000533-FE27-4B8B-9CA7-DB2F9D56A014}"/>
    <dgm:cxn modelId="{F42C0E7F-9AA4-437C-B604-397590AD0875}" type="presOf" srcId="{44649A17-4F8E-49A9-8DBB-2CB6936FB8EC}" destId="{984F18FE-A7B0-434F-B073-7A809CA1008E}" srcOrd="0" destOrd="0" presId="urn:microsoft.com/office/officeart/2005/8/layout/radial3"/>
    <dgm:cxn modelId="{4BD6E86E-53B1-4085-AB98-9922C4EC6611}" type="presOf" srcId="{A868E638-78A4-4405-AD4B-62085FCD7BA1}" destId="{14729666-AA70-4F4B-9BC4-6B3AE80624E5}" srcOrd="0" destOrd="0" presId="urn:microsoft.com/office/officeart/2005/8/layout/radial3"/>
    <dgm:cxn modelId="{06D12C90-F5B6-4454-9862-832D750BB3DC}" type="presOf" srcId="{74D92703-8547-4C45-9118-67A1D7A693FB}" destId="{A3CB9F8B-894A-49E3-9767-159DE89E0BA0}" srcOrd="0" destOrd="0" presId="urn:microsoft.com/office/officeart/2005/8/layout/radial3"/>
    <dgm:cxn modelId="{FBB666FC-F653-400F-8EC1-BF9189E00DFB}" type="presOf" srcId="{0A44A08E-9AFF-4E48-A3D2-293DB76A29FD}" destId="{78D35BA1-B56D-4A55-BDDB-06E18D92DFC0}" srcOrd="0" destOrd="0" presId="urn:microsoft.com/office/officeart/2005/8/layout/radial3"/>
    <dgm:cxn modelId="{41805325-B4C8-4343-8989-0292CA770D0F}" srcId="{C83C260C-378C-4CD6-A5D5-4A46BC68D67D}" destId="{A868E638-78A4-4405-AD4B-62085FCD7BA1}" srcOrd="5" destOrd="0" parTransId="{E61B5A85-EB78-4A12-9CD1-7B9D791FF2B8}" sibTransId="{46BC0599-2A06-467E-BF86-8AF1DC82F820}"/>
    <dgm:cxn modelId="{F90126A8-310B-40EE-B11F-A9A169CC0E27}" srcId="{C83C260C-378C-4CD6-A5D5-4A46BC68D67D}" destId="{B23A39EC-A948-4E61-9AC4-D419734BD205}" srcOrd="3" destOrd="0" parTransId="{2B1B3D79-F6A4-4182-B59D-BC60A0E52F22}" sibTransId="{CB768B64-7ECC-4F5C-940A-3B35BDC363A0}"/>
    <dgm:cxn modelId="{89630472-B5BD-4761-B925-34D023349A76}" srcId="{C83C260C-378C-4CD6-A5D5-4A46BC68D67D}" destId="{6CDC2CCF-8C76-41B4-B4EF-C6B8F57A3910}" srcOrd="1" destOrd="0" parTransId="{036AD080-062F-4617-82CA-700943F99428}" sibTransId="{EA57E7A2-0FE9-4D6B-BA13-EB0E20FBA45A}"/>
    <dgm:cxn modelId="{37AF1FFE-D46C-4F28-9DAA-9E6F63417B37}" type="presOf" srcId="{77683FE2-8955-44BD-98EC-77A80C5A8A56}" destId="{53EABD6F-A20A-411F-813A-BAA5F3AAC4A7}" srcOrd="0" destOrd="0" presId="urn:microsoft.com/office/officeart/2005/8/layout/radial3"/>
    <dgm:cxn modelId="{39CF0250-97D3-4888-985B-A11DE45F9D67}" srcId="{C83C260C-378C-4CD6-A5D5-4A46BC68D67D}" destId="{3C0BE596-EEFF-4520-9343-DCB8053F4ADA}" srcOrd="8" destOrd="0" parTransId="{300F62A4-29EE-47C1-BDD6-BBF08B5F97BC}" sibTransId="{C65B3B21-F782-471A-AE95-1E69CCE2E22E}"/>
    <dgm:cxn modelId="{78E2B83B-1C4D-49D0-B6E6-1746BEF234EA}" srcId="{C83C260C-378C-4CD6-A5D5-4A46BC68D67D}" destId="{99A03285-60B2-4296-BF20-4061210118CF}" srcOrd="4" destOrd="0" parTransId="{CC195218-2B46-4913-B4CA-510C76B45717}" sibTransId="{0DFC7788-1AE2-4707-A38C-20AEA2E0D69E}"/>
    <dgm:cxn modelId="{8343EE55-006D-4F44-968C-E50DC2CF3C3F}" type="presOf" srcId="{99A03285-60B2-4296-BF20-4061210118CF}" destId="{8A331143-4DA4-42E7-9DB5-6ACD98BA410A}" srcOrd="0" destOrd="0" presId="urn:microsoft.com/office/officeart/2005/8/layout/radial3"/>
    <dgm:cxn modelId="{D001FD3D-25F8-4731-8C1B-9E4DEC2C4304}" srcId="{44649A17-4F8E-49A9-8DBB-2CB6936FB8EC}" destId="{C83C260C-378C-4CD6-A5D5-4A46BC68D67D}" srcOrd="0" destOrd="0" parTransId="{5B71705D-3BA6-4E5B-90C1-CA0D99DDBD1D}" sibTransId="{B90E3248-E78B-49A0-ACB2-B4415C102626}"/>
    <dgm:cxn modelId="{464F4A17-ACF2-4B05-8C0C-AA6F58507A36}" type="presOf" srcId="{C83C260C-378C-4CD6-A5D5-4A46BC68D67D}" destId="{B7B18E07-1011-4588-8066-607B635D6210}" srcOrd="0" destOrd="0" presId="urn:microsoft.com/office/officeart/2005/8/layout/radial3"/>
    <dgm:cxn modelId="{3223B031-8E0E-451A-97F6-81AB1E31EFC9}" srcId="{C83C260C-378C-4CD6-A5D5-4A46BC68D67D}" destId="{03DC8B5D-C83A-4621-B141-028F6B936E0E}" srcOrd="6" destOrd="0" parTransId="{EC119533-77A3-4FDD-A7E4-C8BF9378A18A}" sibTransId="{BF2042D2-1C1E-4E75-8FE9-A77BA74DD3D0}"/>
    <dgm:cxn modelId="{95A8BEFD-0AF9-471C-972C-B30E0C0829E0}" type="presOf" srcId="{B23A39EC-A948-4E61-9AC4-D419734BD205}" destId="{30457136-61F0-4FF0-863A-5F7BDC98C513}" srcOrd="0" destOrd="0" presId="urn:microsoft.com/office/officeart/2005/8/layout/radial3"/>
    <dgm:cxn modelId="{C5760359-3FB9-4A27-8B29-86BCA3BCD879}" type="presOf" srcId="{3C0BE596-EEFF-4520-9343-DCB8053F4ADA}" destId="{D6CAED32-B616-4E7D-8E79-5AC5531C3239}" srcOrd="0" destOrd="0" presId="urn:microsoft.com/office/officeart/2005/8/layout/radial3"/>
    <dgm:cxn modelId="{67436B84-7134-4729-A778-9D4F0E30CA89}" srcId="{C83C260C-378C-4CD6-A5D5-4A46BC68D67D}" destId="{0A44A08E-9AFF-4E48-A3D2-293DB76A29FD}" srcOrd="0" destOrd="0" parTransId="{20DBE2BD-FE40-4D13-A0A2-EB0225FC242A}" sibTransId="{DBBC99C9-FC04-4B12-B6F4-5A71002F049A}"/>
    <dgm:cxn modelId="{D4A761D3-064F-4394-BCE5-BC9586878A5E}" type="presParOf" srcId="{984F18FE-A7B0-434F-B073-7A809CA1008E}" destId="{DED057C7-27BD-4026-8C5F-D3DDEA9BBE1F}" srcOrd="0" destOrd="0" presId="urn:microsoft.com/office/officeart/2005/8/layout/radial3"/>
    <dgm:cxn modelId="{9DE50B0B-827A-4CE3-AEFE-B931A0AF82F7}" type="presParOf" srcId="{DED057C7-27BD-4026-8C5F-D3DDEA9BBE1F}" destId="{B7B18E07-1011-4588-8066-607B635D6210}" srcOrd="0" destOrd="0" presId="urn:microsoft.com/office/officeart/2005/8/layout/radial3"/>
    <dgm:cxn modelId="{D68BCBB4-15E5-4F97-9F36-A5BB989643DE}" type="presParOf" srcId="{DED057C7-27BD-4026-8C5F-D3DDEA9BBE1F}" destId="{78D35BA1-B56D-4A55-BDDB-06E18D92DFC0}" srcOrd="1" destOrd="0" presId="urn:microsoft.com/office/officeart/2005/8/layout/radial3"/>
    <dgm:cxn modelId="{C91CD310-7C3E-446C-9A49-5AB7723BDC4A}" type="presParOf" srcId="{DED057C7-27BD-4026-8C5F-D3DDEA9BBE1F}" destId="{9860FF4F-D3B6-432B-9DBC-5F5DAC8EFDC5}" srcOrd="2" destOrd="0" presId="urn:microsoft.com/office/officeart/2005/8/layout/radial3"/>
    <dgm:cxn modelId="{D1BC41AF-5917-420A-9B2A-5B3735CA996A}" type="presParOf" srcId="{DED057C7-27BD-4026-8C5F-D3DDEA9BBE1F}" destId="{53EABD6F-A20A-411F-813A-BAA5F3AAC4A7}" srcOrd="3" destOrd="0" presId="urn:microsoft.com/office/officeart/2005/8/layout/radial3"/>
    <dgm:cxn modelId="{F1C2ABE4-4D20-480A-9E67-33A612A0CFB8}" type="presParOf" srcId="{DED057C7-27BD-4026-8C5F-D3DDEA9BBE1F}" destId="{30457136-61F0-4FF0-863A-5F7BDC98C513}" srcOrd="4" destOrd="0" presId="urn:microsoft.com/office/officeart/2005/8/layout/radial3"/>
    <dgm:cxn modelId="{7EFD1092-53E0-4B64-A0BD-231E6A9908E2}" type="presParOf" srcId="{DED057C7-27BD-4026-8C5F-D3DDEA9BBE1F}" destId="{8A331143-4DA4-42E7-9DB5-6ACD98BA410A}" srcOrd="5" destOrd="0" presId="urn:microsoft.com/office/officeart/2005/8/layout/radial3"/>
    <dgm:cxn modelId="{D81EB189-7E67-4D3A-B433-1F6FF5FE4AC4}" type="presParOf" srcId="{DED057C7-27BD-4026-8C5F-D3DDEA9BBE1F}" destId="{14729666-AA70-4F4B-9BC4-6B3AE80624E5}" srcOrd="6" destOrd="0" presId="urn:microsoft.com/office/officeart/2005/8/layout/radial3"/>
    <dgm:cxn modelId="{F9B0A3CC-7BD1-4D76-839B-0393446B1914}" type="presParOf" srcId="{DED057C7-27BD-4026-8C5F-D3DDEA9BBE1F}" destId="{221EFC8D-C41D-4E28-BA08-591B060B1C4D}" srcOrd="7" destOrd="0" presId="urn:microsoft.com/office/officeart/2005/8/layout/radial3"/>
    <dgm:cxn modelId="{DC697DAA-3386-4EA1-90F5-32DF3A57AA62}" type="presParOf" srcId="{DED057C7-27BD-4026-8C5F-D3DDEA9BBE1F}" destId="{A3CB9F8B-894A-49E3-9767-159DE89E0BA0}" srcOrd="8" destOrd="0" presId="urn:microsoft.com/office/officeart/2005/8/layout/radial3"/>
    <dgm:cxn modelId="{F3D28C8E-A238-4341-9D79-D5EEA888BE7B}" type="presParOf" srcId="{DED057C7-27BD-4026-8C5F-D3DDEA9BBE1F}" destId="{D6CAED32-B616-4E7D-8E79-5AC5531C3239}" srcOrd="9"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0D72256-E861-4CB6-8667-E429745E7DDF}" type="doc">
      <dgm:prSet loTypeId="urn:microsoft.com/office/officeart/2005/8/layout/pyramid2" loCatId="pyramid" qsTypeId="urn:microsoft.com/office/officeart/2005/8/quickstyle/3d1" qsCatId="3D" csTypeId="urn:microsoft.com/office/officeart/2005/8/colors/accent1_2" csCatId="accent1" phldr="1"/>
      <dgm:spPr/>
    </dgm:pt>
    <dgm:pt modelId="{6D688CCE-8613-44DA-BCB2-A9FFE80A74D9}">
      <dgm:prSet phldrT="[Text]"/>
      <dgm:spPr/>
      <dgm:t>
        <a:bodyPr/>
        <a:lstStyle/>
        <a:p>
          <a:r>
            <a:rPr lang="zh-CN" altLang="en-US" dirty="0">
              <a:latin typeface="Microsoft YaHei UI" panose="020B0503020204020204" pitchFamily="34" charset="-122"/>
              <a:ea typeface="Microsoft YaHei UI" panose="020B0503020204020204" pitchFamily="34" charset="-122"/>
            </a:rPr>
            <a:t>排名第</a:t>
          </a:r>
          <a:r>
            <a:rPr lang="en-US" altLang="zh-CN" dirty="0">
              <a:latin typeface="Microsoft YaHei UI" panose="020B0503020204020204" pitchFamily="34" charset="-122"/>
              <a:ea typeface="Microsoft YaHei UI" panose="020B0503020204020204" pitchFamily="34" charset="-122"/>
            </a:rPr>
            <a:t>1</a:t>
          </a:r>
          <a:r>
            <a:rPr lang="zh-CN" altLang="en-US" dirty="0">
              <a:latin typeface="Microsoft YaHei UI" panose="020B0503020204020204" pitchFamily="34" charset="-122"/>
              <a:ea typeface="Microsoft YaHei UI" panose="020B0503020204020204" pitchFamily="34" charset="-122"/>
            </a:rPr>
            <a:t>机构   ***</a:t>
          </a:r>
        </a:p>
      </dgm:t>
    </dgm:pt>
    <dgm:pt modelId="{3CA37AAE-7B46-45B1-8D5D-71AF5435F74F}" type="parTrans" cxnId="{9E774382-7DBF-464F-9018-0DD11434CBD4}">
      <dgm:prSet/>
      <dgm:spPr/>
      <dgm:t>
        <a:bodyPr/>
        <a:lstStyle/>
        <a:p>
          <a:endParaRPr lang="zh-CN" altLang="en-US"/>
        </a:p>
      </dgm:t>
    </dgm:pt>
    <dgm:pt modelId="{A3E607E5-BA44-4C99-A67B-191DF3497522}" type="sibTrans" cxnId="{9E774382-7DBF-464F-9018-0DD11434CBD4}">
      <dgm:prSet/>
      <dgm:spPr/>
      <dgm:t>
        <a:bodyPr/>
        <a:lstStyle/>
        <a:p>
          <a:endParaRPr lang="zh-CN" altLang="en-US"/>
        </a:p>
      </dgm:t>
    </dgm:pt>
    <dgm:pt modelId="{511EE099-32ED-4C40-A675-2E4BDC29A05A}">
      <dgm:prSet phldrT="[Text]"/>
      <dgm:spPr/>
      <dgm:t>
        <a:bodyPr/>
        <a:lstStyle/>
        <a:p>
          <a:r>
            <a:rPr lang="en-US" altLang="zh-CN" dirty="0"/>
            <a:t>……</a:t>
          </a:r>
          <a:endParaRPr lang="zh-CN" altLang="en-US" dirty="0"/>
        </a:p>
      </dgm:t>
    </dgm:pt>
    <dgm:pt modelId="{026DA054-B810-4384-BA50-55E8529BFB3A}" type="parTrans" cxnId="{8508C8AC-9928-47CF-AB40-3D2DD198DFC3}">
      <dgm:prSet/>
      <dgm:spPr/>
      <dgm:t>
        <a:bodyPr/>
        <a:lstStyle/>
        <a:p>
          <a:endParaRPr lang="zh-CN" altLang="en-US"/>
        </a:p>
      </dgm:t>
    </dgm:pt>
    <dgm:pt modelId="{F36B41FD-F70A-4196-92B8-1281AB7ABC94}" type="sibTrans" cxnId="{8508C8AC-9928-47CF-AB40-3D2DD198DFC3}">
      <dgm:prSet/>
      <dgm:spPr/>
      <dgm:t>
        <a:bodyPr/>
        <a:lstStyle/>
        <a:p>
          <a:endParaRPr lang="zh-CN" altLang="en-US"/>
        </a:p>
      </dgm:t>
    </dgm:pt>
    <dgm:pt modelId="{E87CC22F-12BD-479D-A951-DE538DB34CED}">
      <dgm:prSet phldrT="[Text]">
        <dgm:style>
          <a:lnRef idx="0">
            <a:schemeClr val="dk1"/>
          </a:lnRef>
          <a:fillRef idx="3">
            <a:schemeClr val="dk1"/>
          </a:fillRef>
          <a:effectRef idx="3">
            <a:schemeClr val="dk1"/>
          </a:effectRef>
          <a:fontRef idx="minor">
            <a:schemeClr val="lt1"/>
          </a:fontRef>
        </dgm:style>
      </dgm:prSet>
      <dgm:spPr/>
      <dgm:t>
        <a:bodyPr/>
        <a:lstStyle/>
        <a:p>
          <a:r>
            <a:rPr lang="zh-CN" altLang="en-US" dirty="0"/>
            <a:t>排名第</a:t>
          </a:r>
          <a:r>
            <a:rPr lang="en-US" altLang="zh-CN" dirty="0"/>
            <a:t>10</a:t>
          </a:r>
          <a:r>
            <a:rPr lang="zh-CN" altLang="en-US" dirty="0"/>
            <a:t>万个机构 ***</a:t>
          </a:r>
          <a:endParaRPr lang="zh-CN" altLang="en-US" dirty="0">
            <a:solidFill>
              <a:schemeClr val="bg1"/>
            </a:solidFill>
          </a:endParaRPr>
        </a:p>
      </dgm:t>
    </dgm:pt>
    <dgm:pt modelId="{98BBB6DA-6E23-4848-ACBE-8D2108502182}" type="parTrans" cxnId="{9C84E19C-0399-465E-9D37-0543FB034EFC}">
      <dgm:prSet/>
      <dgm:spPr/>
      <dgm:t>
        <a:bodyPr/>
        <a:lstStyle/>
        <a:p>
          <a:endParaRPr lang="zh-CN" altLang="en-US"/>
        </a:p>
      </dgm:t>
    </dgm:pt>
    <dgm:pt modelId="{32423D2E-FFA6-4E8F-82AF-5EFDC4F0F4D6}" type="sibTrans" cxnId="{9C84E19C-0399-465E-9D37-0543FB034EFC}">
      <dgm:prSet/>
      <dgm:spPr/>
      <dgm:t>
        <a:bodyPr/>
        <a:lstStyle/>
        <a:p>
          <a:endParaRPr lang="zh-CN" altLang="en-US"/>
        </a:p>
      </dgm:t>
    </dgm:pt>
    <dgm:pt modelId="{2022F090-2E4B-4A62-907F-54FB7645900C}">
      <dgm:prSet/>
      <dgm:spPr/>
      <dgm:t>
        <a:bodyPr/>
        <a:lstStyle/>
        <a:p>
          <a:r>
            <a:rPr lang="zh-CN" altLang="en-US" dirty="0">
              <a:latin typeface="Microsoft YaHei UI" panose="020B0503020204020204" pitchFamily="34" charset="-122"/>
              <a:ea typeface="Microsoft YaHei UI" panose="020B0503020204020204" pitchFamily="34" charset="-122"/>
            </a:rPr>
            <a:t>排名第</a:t>
          </a:r>
          <a:r>
            <a:rPr lang="en-US" altLang="zh-CN" dirty="0">
              <a:latin typeface="Microsoft YaHei UI" panose="020B0503020204020204" pitchFamily="34" charset="-122"/>
              <a:ea typeface="Microsoft YaHei UI" panose="020B0503020204020204" pitchFamily="34" charset="-122"/>
            </a:rPr>
            <a:t>999</a:t>
          </a:r>
          <a:r>
            <a:rPr lang="zh-CN" altLang="en-US" dirty="0">
              <a:latin typeface="Microsoft YaHei UI" panose="020B0503020204020204" pitchFamily="34" charset="-122"/>
              <a:ea typeface="Microsoft YaHei UI" panose="020B0503020204020204" pitchFamily="34" charset="-122"/>
            </a:rPr>
            <a:t>机构   ***</a:t>
          </a:r>
          <a:endParaRPr lang="zh-CN" altLang="en-US" dirty="0"/>
        </a:p>
      </dgm:t>
    </dgm:pt>
    <dgm:pt modelId="{0AFD1611-1158-46CA-B693-FC77955B8AC7}" type="parTrans" cxnId="{A8F36E5A-454A-4321-8F16-C1EF7A0751CF}">
      <dgm:prSet/>
      <dgm:spPr/>
      <dgm:t>
        <a:bodyPr/>
        <a:lstStyle/>
        <a:p>
          <a:endParaRPr lang="zh-CN" altLang="en-US"/>
        </a:p>
      </dgm:t>
    </dgm:pt>
    <dgm:pt modelId="{0BB82F32-C290-46A0-BA80-47C4050693BD}" type="sibTrans" cxnId="{A8F36E5A-454A-4321-8F16-C1EF7A0751CF}">
      <dgm:prSet/>
      <dgm:spPr/>
      <dgm:t>
        <a:bodyPr/>
        <a:lstStyle/>
        <a:p>
          <a:endParaRPr lang="zh-CN" altLang="en-US"/>
        </a:p>
      </dgm:t>
    </dgm:pt>
    <dgm:pt modelId="{BE48C719-1DCC-4079-A0D8-92B9972FD7A8}">
      <dgm:prSet/>
      <dgm:spPr/>
      <dgm:t>
        <a:bodyPr/>
        <a:lstStyle/>
        <a:p>
          <a:r>
            <a:rPr lang="zh-CN" altLang="en-US" dirty="0"/>
            <a:t>排名第</a:t>
          </a:r>
          <a:r>
            <a:rPr lang="en-US" altLang="zh-CN" dirty="0"/>
            <a:t>1001</a:t>
          </a:r>
          <a:r>
            <a:rPr lang="zh-CN" altLang="en-US" dirty="0"/>
            <a:t>机构 ***</a:t>
          </a:r>
        </a:p>
      </dgm:t>
    </dgm:pt>
    <dgm:pt modelId="{8779D94B-F774-48BF-80AC-553EF7B33FCB}" type="parTrans" cxnId="{A48E8163-AAA9-4427-9ED2-D9FFE549C0F8}">
      <dgm:prSet/>
      <dgm:spPr/>
      <dgm:t>
        <a:bodyPr/>
        <a:lstStyle/>
        <a:p>
          <a:endParaRPr lang="zh-CN" altLang="en-US"/>
        </a:p>
      </dgm:t>
    </dgm:pt>
    <dgm:pt modelId="{8694DA20-DAD3-4200-A744-F5B616ABE2CF}" type="sibTrans" cxnId="{A48E8163-AAA9-4427-9ED2-D9FFE549C0F8}">
      <dgm:prSet/>
      <dgm:spPr/>
      <dgm:t>
        <a:bodyPr/>
        <a:lstStyle/>
        <a:p>
          <a:endParaRPr lang="zh-CN" altLang="en-US"/>
        </a:p>
      </dgm:t>
    </dgm:pt>
    <dgm:pt modelId="{0C786E3A-BB38-4492-AA93-86D4AD0EEFA3}">
      <dgm:prSet>
        <dgm:style>
          <a:lnRef idx="0">
            <a:schemeClr val="dk1"/>
          </a:lnRef>
          <a:fillRef idx="3">
            <a:schemeClr val="dk1"/>
          </a:fillRef>
          <a:effectRef idx="3">
            <a:schemeClr val="dk1"/>
          </a:effectRef>
          <a:fontRef idx="minor">
            <a:schemeClr val="lt1"/>
          </a:fontRef>
        </dgm:style>
      </dgm:prSet>
      <dgm:spPr/>
      <dgm:t>
        <a:bodyPr/>
        <a:lstStyle/>
        <a:p>
          <a:r>
            <a:rPr lang="zh-CN" altLang="en-US" dirty="0">
              <a:solidFill>
                <a:schemeClr val="bg1"/>
              </a:solidFill>
            </a:rPr>
            <a:t>排名第</a:t>
          </a:r>
          <a:r>
            <a:rPr lang="en-US" altLang="zh-CN" dirty="0">
              <a:solidFill>
                <a:schemeClr val="bg1"/>
              </a:solidFill>
            </a:rPr>
            <a:t>1000</a:t>
          </a:r>
          <a:r>
            <a:rPr lang="zh-CN" altLang="en-US" dirty="0">
              <a:solidFill>
                <a:schemeClr val="bg1"/>
              </a:solidFill>
            </a:rPr>
            <a:t>机构 ***</a:t>
          </a:r>
        </a:p>
      </dgm:t>
    </dgm:pt>
    <dgm:pt modelId="{C18EB3C9-BAF4-42A5-BDAC-DE69056BB3F5}" type="parTrans" cxnId="{25A44BFB-F28A-4587-A41B-6FB57FE59C77}">
      <dgm:prSet/>
      <dgm:spPr/>
      <dgm:t>
        <a:bodyPr/>
        <a:lstStyle/>
        <a:p>
          <a:endParaRPr lang="zh-CN" altLang="en-US"/>
        </a:p>
      </dgm:t>
    </dgm:pt>
    <dgm:pt modelId="{7F14C7DC-3EF2-4930-B0E6-B68254DA3E81}" type="sibTrans" cxnId="{25A44BFB-F28A-4587-A41B-6FB57FE59C77}">
      <dgm:prSet/>
      <dgm:spPr/>
      <dgm:t>
        <a:bodyPr/>
        <a:lstStyle/>
        <a:p>
          <a:endParaRPr lang="zh-CN" altLang="en-US"/>
        </a:p>
      </dgm:t>
    </dgm:pt>
    <dgm:pt modelId="{A90EC6EB-5279-4B24-A692-8C310805C168}">
      <dgm:prSet>
        <dgm:style>
          <a:lnRef idx="0">
            <a:schemeClr val="dk1"/>
          </a:lnRef>
          <a:fillRef idx="3">
            <a:schemeClr val="dk1"/>
          </a:fillRef>
          <a:effectRef idx="3">
            <a:schemeClr val="dk1"/>
          </a:effectRef>
          <a:fontRef idx="minor">
            <a:schemeClr val="lt1"/>
          </a:fontRef>
        </dgm:style>
      </dgm:prSet>
      <dgm:spPr/>
      <dgm:t>
        <a:bodyPr/>
        <a:lstStyle/>
        <a:p>
          <a:r>
            <a:rPr lang="zh-CN" altLang="en-US" dirty="0">
              <a:latin typeface="Microsoft YaHei UI" panose="020B0503020204020204" pitchFamily="34" charset="-122"/>
              <a:ea typeface="Microsoft YaHei UI" panose="020B0503020204020204" pitchFamily="34" charset="-122"/>
            </a:rPr>
            <a:t>排名第</a:t>
          </a:r>
          <a:r>
            <a:rPr lang="en-US" altLang="zh-CN" dirty="0">
              <a:latin typeface="Microsoft YaHei UI" panose="020B0503020204020204" pitchFamily="34" charset="-122"/>
              <a:ea typeface="Microsoft YaHei UI" panose="020B0503020204020204" pitchFamily="34" charset="-122"/>
            </a:rPr>
            <a:t>2</a:t>
          </a:r>
          <a:r>
            <a:rPr lang="zh-CN" altLang="en-US" dirty="0">
              <a:latin typeface="Microsoft YaHei UI" panose="020B0503020204020204" pitchFamily="34" charset="-122"/>
              <a:ea typeface="Microsoft YaHei UI" panose="020B0503020204020204" pitchFamily="34" charset="-122"/>
            </a:rPr>
            <a:t>机构   ***</a:t>
          </a:r>
          <a:endParaRPr lang="zh-CN" altLang="en-US" dirty="0">
            <a:solidFill>
              <a:schemeClr val="bg1"/>
            </a:solidFill>
          </a:endParaRPr>
        </a:p>
      </dgm:t>
    </dgm:pt>
    <dgm:pt modelId="{D0B0C219-8222-4CCB-A396-638D352520F8}" type="parTrans" cxnId="{7BC55E82-D099-46CC-AEBD-6C0B5A4E6755}">
      <dgm:prSet/>
      <dgm:spPr/>
      <dgm:t>
        <a:bodyPr/>
        <a:lstStyle/>
        <a:p>
          <a:endParaRPr lang="zh-CN" altLang="en-US"/>
        </a:p>
      </dgm:t>
    </dgm:pt>
    <dgm:pt modelId="{CF985795-7C62-4B27-9FBA-DC871DF78A14}" type="sibTrans" cxnId="{7BC55E82-D099-46CC-AEBD-6C0B5A4E6755}">
      <dgm:prSet/>
      <dgm:spPr/>
      <dgm:t>
        <a:bodyPr/>
        <a:lstStyle/>
        <a:p>
          <a:endParaRPr lang="zh-CN" altLang="en-US"/>
        </a:p>
      </dgm:t>
    </dgm:pt>
    <dgm:pt modelId="{3AF94A52-28C6-459F-81BE-73108287576C}">
      <dgm:prSet/>
      <dgm:spPr/>
      <dgm:t>
        <a:bodyPr/>
        <a:lstStyle/>
        <a:p>
          <a:r>
            <a:rPr lang="en-US" altLang="zh-CN" dirty="0"/>
            <a:t>…….</a:t>
          </a:r>
          <a:endParaRPr lang="zh-CN" altLang="en-US" dirty="0"/>
        </a:p>
      </dgm:t>
    </dgm:pt>
    <dgm:pt modelId="{6D08C428-935C-46D8-B3E9-FE1798F097A7}" type="parTrans" cxnId="{07D2BB32-0C6B-4B01-9A05-ED45C9117B6A}">
      <dgm:prSet/>
      <dgm:spPr/>
      <dgm:t>
        <a:bodyPr/>
        <a:lstStyle/>
        <a:p>
          <a:endParaRPr lang="zh-CN" altLang="en-US"/>
        </a:p>
      </dgm:t>
    </dgm:pt>
    <dgm:pt modelId="{77A8CB72-9517-4BAF-AFBA-5762F13B2C3A}" type="sibTrans" cxnId="{07D2BB32-0C6B-4B01-9A05-ED45C9117B6A}">
      <dgm:prSet/>
      <dgm:spPr/>
      <dgm:t>
        <a:bodyPr/>
        <a:lstStyle/>
        <a:p>
          <a:endParaRPr lang="zh-CN" altLang="en-US"/>
        </a:p>
      </dgm:t>
    </dgm:pt>
    <dgm:pt modelId="{9FEC0154-4076-4310-9E85-BFAC49AB8917}" type="pres">
      <dgm:prSet presAssocID="{30D72256-E861-4CB6-8667-E429745E7DDF}" presName="compositeShape" presStyleCnt="0">
        <dgm:presLayoutVars>
          <dgm:dir/>
          <dgm:resizeHandles/>
        </dgm:presLayoutVars>
      </dgm:prSet>
      <dgm:spPr/>
    </dgm:pt>
    <dgm:pt modelId="{84FE703B-841A-4E03-8476-8C1271248DE8}" type="pres">
      <dgm:prSet presAssocID="{30D72256-E861-4CB6-8667-E429745E7DDF}" presName="pyramid" presStyleLbl="node1" presStyleIdx="0" presStyleCnt="1"/>
      <dgm:spPr/>
    </dgm:pt>
    <dgm:pt modelId="{0210D43A-FC2A-4DC7-9394-FE6C5E42C5B4}" type="pres">
      <dgm:prSet presAssocID="{30D72256-E861-4CB6-8667-E429745E7DDF}" presName="theList" presStyleCnt="0"/>
      <dgm:spPr/>
    </dgm:pt>
    <dgm:pt modelId="{502B3B89-52FB-4EE1-ABE1-130463F65DC4}" type="pres">
      <dgm:prSet presAssocID="{6D688CCE-8613-44DA-BCB2-A9FFE80A74D9}" presName="aNode" presStyleLbl="fgAcc1" presStyleIdx="0" presStyleCnt="8" custLinFactY="-275" custLinFactNeighborX="-261" custLinFactNeighborY="-100000">
        <dgm:presLayoutVars>
          <dgm:bulletEnabled val="1"/>
        </dgm:presLayoutVars>
      </dgm:prSet>
      <dgm:spPr/>
      <dgm:t>
        <a:bodyPr/>
        <a:lstStyle/>
        <a:p>
          <a:endParaRPr lang="zh-CN" altLang="en-US"/>
        </a:p>
      </dgm:t>
    </dgm:pt>
    <dgm:pt modelId="{090DA117-27EC-45DB-AB37-72D459BB0DD4}" type="pres">
      <dgm:prSet presAssocID="{6D688CCE-8613-44DA-BCB2-A9FFE80A74D9}" presName="aSpace" presStyleCnt="0"/>
      <dgm:spPr/>
    </dgm:pt>
    <dgm:pt modelId="{8AAB48C5-9022-4B5B-AAD2-0DFF20A64C49}" type="pres">
      <dgm:prSet presAssocID="{A90EC6EB-5279-4B24-A692-8C310805C168}" presName="aNode" presStyleLbl="fgAcc1" presStyleIdx="1" presStyleCnt="8">
        <dgm:presLayoutVars>
          <dgm:bulletEnabled val="1"/>
        </dgm:presLayoutVars>
      </dgm:prSet>
      <dgm:spPr/>
      <dgm:t>
        <a:bodyPr/>
        <a:lstStyle/>
        <a:p>
          <a:endParaRPr lang="zh-CN" altLang="en-US"/>
        </a:p>
      </dgm:t>
    </dgm:pt>
    <dgm:pt modelId="{15EE92F4-1912-4B2F-AA26-5B59361CD693}" type="pres">
      <dgm:prSet presAssocID="{A90EC6EB-5279-4B24-A692-8C310805C168}" presName="aSpace" presStyleCnt="0"/>
      <dgm:spPr/>
    </dgm:pt>
    <dgm:pt modelId="{ACE37A50-EDF5-4AA7-953C-226BE7E43247}" type="pres">
      <dgm:prSet presAssocID="{3AF94A52-28C6-459F-81BE-73108287576C}" presName="aNode" presStyleLbl="fgAcc1" presStyleIdx="2" presStyleCnt="8">
        <dgm:presLayoutVars>
          <dgm:bulletEnabled val="1"/>
        </dgm:presLayoutVars>
      </dgm:prSet>
      <dgm:spPr/>
      <dgm:t>
        <a:bodyPr/>
        <a:lstStyle/>
        <a:p>
          <a:endParaRPr lang="zh-CN" altLang="en-US"/>
        </a:p>
      </dgm:t>
    </dgm:pt>
    <dgm:pt modelId="{79145419-D89C-4215-A2A7-2453B4AA74FD}" type="pres">
      <dgm:prSet presAssocID="{3AF94A52-28C6-459F-81BE-73108287576C}" presName="aSpace" presStyleCnt="0"/>
      <dgm:spPr/>
    </dgm:pt>
    <dgm:pt modelId="{AA5DB9ED-C0B1-4090-8AAB-B1BCD8345CB3}" type="pres">
      <dgm:prSet presAssocID="{2022F090-2E4B-4A62-907F-54FB7645900C}" presName="aNode" presStyleLbl="fgAcc1" presStyleIdx="3" presStyleCnt="8">
        <dgm:presLayoutVars>
          <dgm:bulletEnabled val="1"/>
        </dgm:presLayoutVars>
      </dgm:prSet>
      <dgm:spPr/>
      <dgm:t>
        <a:bodyPr/>
        <a:lstStyle/>
        <a:p>
          <a:endParaRPr lang="zh-CN" altLang="en-US"/>
        </a:p>
      </dgm:t>
    </dgm:pt>
    <dgm:pt modelId="{79AA4686-166A-485F-9A3A-186F2F79B22A}" type="pres">
      <dgm:prSet presAssocID="{2022F090-2E4B-4A62-907F-54FB7645900C}" presName="aSpace" presStyleCnt="0"/>
      <dgm:spPr/>
    </dgm:pt>
    <dgm:pt modelId="{98A6FF8F-B142-4F2D-81CF-28FF643AC7E8}" type="pres">
      <dgm:prSet presAssocID="{0C786E3A-BB38-4492-AA93-86D4AD0EEFA3}" presName="aNode" presStyleLbl="fgAcc1" presStyleIdx="4" presStyleCnt="8">
        <dgm:presLayoutVars>
          <dgm:bulletEnabled val="1"/>
        </dgm:presLayoutVars>
      </dgm:prSet>
      <dgm:spPr/>
      <dgm:t>
        <a:bodyPr/>
        <a:lstStyle/>
        <a:p>
          <a:endParaRPr lang="zh-CN" altLang="en-US"/>
        </a:p>
      </dgm:t>
    </dgm:pt>
    <dgm:pt modelId="{D28934F5-1539-4B0C-A000-4A9B976D83DF}" type="pres">
      <dgm:prSet presAssocID="{0C786E3A-BB38-4492-AA93-86D4AD0EEFA3}" presName="aSpace" presStyleCnt="0"/>
      <dgm:spPr/>
    </dgm:pt>
    <dgm:pt modelId="{01ED8F33-C09F-447A-A3FF-A850077626CF}" type="pres">
      <dgm:prSet presAssocID="{BE48C719-1DCC-4079-A0D8-92B9972FD7A8}" presName="aNode" presStyleLbl="fgAcc1" presStyleIdx="5" presStyleCnt="8">
        <dgm:presLayoutVars>
          <dgm:bulletEnabled val="1"/>
        </dgm:presLayoutVars>
      </dgm:prSet>
      <dgm:spPr/>
      <dgm:t>
        <a:bodyPr/>
        <a:lstStyle/>
        <a:p>
          <a:endParaRPr lang="zh-CN" altLang="en-US"/>
        </a:p>
      </dgm:t>
    </dgm:pt>
    <dgm:pt modelId="{B500DC30-3F3A-4301-9364-4C05F76954AC}" type="pres">
      <dgm:prSet presAssocID="{BE48C719-1DCC-4079-A0D8-92B9972FD7A8}" presName="aSpace" presStyleCnt="0"/>
      <dgm:spPr/>
    </dgm:pt>
    <dgm:pt modelId="{4A000889-5E8D-4E6F-AE69-757CE2F89AE9}" type="pres">
      <dgm:prSet presAssocID="{511EE099-32ED-4C40-A675-2E4BDC29A05A}" presName="aNode" presStyleLbl="fgAcc1" presStyleIdx="6" presStyleCnt="8">
        <dgm:presLayoutVars>
          <dgm:bulletEnabled val="1"/>
        </dgm:presLayoutVars>
      </dgm:prSet>
      <dgm:spPr/>
      <dgm:t>
        <a:bodyPr/>
        <a:lstStyle/>
        <a:p>
          <a:endParaRPr lang="zh-CN" altLang="en-US"/>
        </a:p>
      </dgm:t>
    </dgm:pt>
    <dgm:pt modelId="{5DD0FB5E-586A-4D61-92A6-50752B729315}" type="pres">
      <dgm:prSet presAssocID="{511EE099-32ED-4C40-A675-2E4BDC29A05A}" presName="aSpace" presStyleCnt="0"/>
      <dgm:spPr/>
    </dgm:pt>
    <dgm:pt modelId="{BC3A592F-0493-4644-B27C-7626253717BC}" type="pres">
      <dgm:prSet presAssocID="{E87CC22F-12BD-479D-A951-DE538DB34CED}" presName="aNode" presStyleLbl="fgAcc1" presStyleIdx="7" presStyleCnt="8">
        <dgm:presLayoutVars>
          <dgm:bulletEnabled val="1"/>
        </dgm:presLayoutVars>
      </dgm:prSet>
      <dgm:spPr/>
      <dgm:t>
        <a:bodyPr/>
        <a:lstStyle/>
        <a:p>
          <a:endParaRPr lang="zh-CN" altLang="en-US"/>
        </a:p>
      </dgm:t>
    </dgm:pt>
    <dgm:pt modelId="{4A2B59BB-889C-40B4-BD44-49D211CD3E4A}" type="pres">
      <dgm:prSet presAssocID="{E87CC22F-12BD-479D-A951-DE538DB34CED}" presName="aSpace" presStyleCnt="0"/>
      <dgm:spPr/>
    </dgm:pt>
  </dgm:ptLst>
  <dgm:cxnLst>
    <dgm:cxn modelId="{9D931AA1-4E07-4423-8F3C-C6F0B39EFD94}" type="presOf" srcId="{30D72256-E861-4CB6-8667-E429745E7DDF}" destId="{9FEC0154-4076-4310-9E85-BFAC49AB8917}" srcOrd="0" destOrd="0" presId="urn:microsoft.com/office/officeart/2005/8/layout/pyramid2"/>
    <dgm:cxn modelId="{A48E8163-AAA9-4427-9ED2-D9FFE549C0F8}" srcId="{30D72256-E861-4CB6-8667-E429745E7DDF}" destId="{BE48C719-1DCC-4079-A0D8-92B9972FD7A8}" srcOrd="5" destOrd="0" parTransId="{8779D94B-F774-48BF-80AC-553EF7B33FCB}" sibTransId="{8694DA20-DAD3-4200-A744-F5B616ABE2CF}"/>
    <dgm:cxn modelId="{7BC55E82-D099-46CC-AEBD-6C0B5A4E6755}" srcId="{30D72256-E861-4CB6-8667-E429745E7DDF}" destId="{A90EC6EB-5279-4B24-A692-8C310805C168}" srcOrd="1" destOrd="0" parTransId="{D0B0C219-8222-4CCB-A396-638D352520F8}" sibTransId="{CF985795-7C62-4B27-9FBA-DC871DF78A14}"/>
    <dgm:cxn modelId="{3DDE121E-21A2-428E-8F78-C8339C06A5AD}" type="presOf" srcId="{0C786E3A-BB38-4492-AA93-86D4AD0EEFA3}" destId="{98A6FF8F-B142-4F2D-81CF-28FF643AC7E8}" srcOrd="0" destOrd="0" presId="urn:microsoft.com/office/officeart/2005/8/layout/pyramid2"/>
    <dgm:cxn modelId="{9C780335-CF74-45DC-A263-70A17BC9C12C}" type="presOf" srcId="{3AF94A52-28C6-459F-81BE-73108287576C}" destId="{ACE37A50-EDF5-4AA7-953C-226BE7E43247}" srcOrd="0" destOrd="0" presId="urn:microsoft.com/office/officeart/2005/8/layout/pyramid2"/>
    <dgm:cxn modelId="{7B9B2FD4-EEBF-4AF8-98D8-3BD16485882B}" type="presOf" srcId="{A90EC6EB-5279-4B24-A692-8C310805C168}" destId="{8AAB48C5-9022-4B5B-AAD2-0DFF20A64C49}" srcOrd="0" destOrd="0" presId="urn:microsoft.com/office/officeart/2005/8/layout/pyramid2"/>
    <dgm:cxn modelId="{A8F36E5A-454A-4321-8F16-C1EF7A0751CF}" srcId="{30D72256-E861-4CB6-8667-E429745E7DDF}" destId="{2022F090-2E4B-4A62-907F-54FB7645900C}" srcOrd="3" destOrd="0" parTransId="{0AFD1611-1158-46CA-B693-FC77955B8AC7}" sibTransId="{0BB82F32-C290-46A0-BA80-47C4050693BD}"/>
    <dgm:cxn modelId="{9C84E19C-0399-465E-9D37-0543FB034EFC}" srcId="{30D72256-E861-4CB6-8667-E429745E7DDF}" destId="{E87CC22F-12BD-479D-A951-DE538DB34CED}" srcOrd="7" destOrd="0" parTransId="{98BBB6DA-6E23-4848-ACBE-8D2108502182}" sibTransId="{32423D2E-FFA6-4E8F-82AF-5EFDC4F0F4D6}"/>
    <dgm:cxn modelId="{9E50F044-63B7-4376-BB63-7581ABD39C88}" type="presOf" srcId="{E87CC22F-12BD-479D-A951-DE538DB34CED}" destId="{BC3A592F-0493-4644-B27C-7626253717BC}" srcOrd="0" destOrd="0" presId="urn:microsoft.com/office/officeart/2005/8/layout/pyramid2"/>
    <dgm:cxn modelId="{06799235-9943-4F0A-87F9-CEEBAF1920B8}" type="presOf" srcId="{511EE099-32ED-4C40-A675-2E4BDC29A05A}" destId="{4A000889-5E8D-4E6F-AE69-757CE2F89AE9}" srcOrd="0" destOrd="0" presId="urn:microsoft.com/office/officeart/2005/8/layout/pyramid2"/>
    <dgm:cxn modelId="{9E774382-7DBF-464F-9018-0DD11434CBD4}" srcId="{30D72256-E861-4CB6-8667-E429745E7DDF}" destId="{6D688CCE-8613-44DA-BCB2-A9FFE80A74D9}" srcOrd="0" destOrd="0" parTransId="{3CA37AAE-7B46-45B1-8D5D-71AF5435F74F}" sibTransId="{A3E607E5-BA44-4C99-A67B-191DF3497522}"/>
    <dgm:cxn modelId="{8508C8AC-9928-47CF-AB40-3D2DD198DFC3}" srcId="{30D72256-E861-4CB6-8667-E429745E7DDF}" destId="{511EE099-32ED-4C40-A675-2E4BDC29A05A}" srcOrd="6" destOrd="0" parTransId="{026DA054-B810-4384-BA50-55E8529BFB3A}" sibTransId="{F36B41FD-F70A-4196-92B8-1281AB7ABC94}"/>
    <dgm:cxn modelId="{07D2BB32-0C6B-4B01-9A05-ED45C9117B6A}" srcId="{30D72256-E861-4CB6-8667-E429745E7DDF}" destId="{3AF94A52-28C6-459F-81BE-73108287576C}" srcOrd="2" destOrd="0" parTransId="{6D08C428-935C-46D8-B3E9-FE1798F097A7}" sibTransId="{77A8CB72-9517-4BAF-AFBA-5762F13B2C3A}"/>
    <dgm:cxn modelId="{25A44BFB-F28A-4587-A41B-6FB57FE59C77}" srcId="{30D72256-E861-4CB6-8667-E429745E7DDF}" destId="{0C786E3A-BB38-4492-AA93-86D4AD0EEFA3}" srcOrd="4" destOrd="0" parTransId="{C18EB3C9-BAF4-42A5-BDAC-DE69056BB3F5}" sibTransId="{7F14C7DC-3EF2-4930-B0E6-B68254DA3E81}"/>
    <dgm:cxn modelId="{C166EEB6-3C09-4725-98C9-517F479A05A8}" type="presOf" srcId="{6D688CCE-8613-44DA-BCB2-A9FFE80A74D9}" destId="{502B3B89-52FB-4EE1-ABE1-130463F65DC4}" srcOrd="0" destOrd="0" presId="urn:microsoft.com/office/officeart/2005/8/layout/pyramid2"/>
    <dgm:cxn modelId="{43EC5765-7910-4E14-AEB8-A62B175FE4CF}" type="presOf" srcId="{2022F090-2E4B-4A62-907F-54FB7645900C}" destId="{AA5DB9ED-C0B1-4090-8AAB-B1BCD8345CB3}" srcOrd="0" destOrd="0" presId="urn:microsoft.com/office/officeart/2005/8/layout/pyramid2"/>
    <dgm:cxn modelId="{49B5A669-EBCF-4707-A4E6-697B8659725C}" type="presOf" srcId="{BE48C719-1DCC-4079-A0D8-92B9972FD7A8}" destId="{01ED8F33-C09F-447A-A3FF-A850077626CF}" srcOrd="0" destOrd="0" presId="urn:microsoft.com/office/officeart/2005/8/layout/pyramid2"/>
    <dgm:cxn modelId="{C6653A60-51FC-474B-B24D-80ECBC4F790A}" type="presParOf" srcId="{9FEC0154-4076-4310-9E85-BFAC49AB8917}" destId="{84FE703B-841A-4E03-8476-8C1271248DE8}" srcOrd="0" destOrd="0" presId="urn:microsoft.com/office/officeart/2005/8/layout/pyramid2"/>
    <dgm:cxn modelId="{63C42A37-97AC-44FA-AD20-A8E645628B27}" type="presParOf" srcId="{9FEC0154-4076-4310-9E85-BFAC49AB8917}" destId="{0210D43A-FC2A-4DC7-9394-FE6C5E42C5B4}" srcOrd="1" destOrd="0" presId="urn:microsoft.com/office/officeart/2005/8/layout/pyramid2"/>
    <dgm:cxn modelId="{B03C945D-52E6-4ED2-96C6-3E79C0539C12}" type="presParOf" srcId="{0210D43A-FC2A-4DC7-9394-FE6C5E42C5B4}" destId="{502B3B89-52FB-4EE1-ABE1-130463F65DC4}" srcOrd="0" destOrd="0" presId="urn:microsoft.com/office/officeart/2005/8/layout/pyramid2"/>
    <dgm:cxn modelId="{FF070E87-8F2D-4034-B4FB-A6C09CDDA773}" type="presParOf" srcId="{0210D43A-FC2A-4DC7-9394-FE6C5E42C5B4}" destId="{090DA117-27EC-45DB-AB37-72D459BB0DD4}" srcOrd="1" destOrd="0" presId="urn:microsoft.com/office/officeart/2005/8/layout/pyramid2"/>
    <dgm:cxn modelId="{B55632CE-511B-4350-AC1F-FA2F4E423F04}" type="presParOf" srcId="{0210D43A-FC2A-4DC7-9394-FE6C5E42C5B4}" destId="{8AAB48C5-9022-4B5B-AAD2-0DFF20A64C49}" srcOrd="2" destOrd="0" presId="urn:microsoft.com/office/officeart/2005/8/layout/pyramid2"/>
    <dgm:cxn modelId="{850B52AA-4713-4B0F-B39D-666C7A1BA119}" type="presParOf" srcId="{0210D43A-FC2A-4DC7-9394-FE6C5E42C5B4}" destId="{15EE92F4-1912-4B2F-AA26-5B59361CD693}" srcOrd="3" destOrd="0" presId="urn:microsoft.com/office/officeart/2005/8/layout/pyramid2"/>
    <dgm:cxn modelId="{54C2BA32-EE3E-437C-8BC8-367AB8E6A4F6}" type="presParOf" srcId="{0210D43A-FC2A-4DC7-9394-FE6C5E42C5B4}" destId="{ACE37A50-EDF5-4AA7-953C-226BE7E43247}" srcOrd="4" destOrd="0" presId="urn:microsoft.com/office/officeart/2005/8/layout/pyramid2"/>
    <dgm:cxn modelId="{4C75215C-ABC6-4A9B-9400-2E7969ECE98C}" type="presParOf" srcId="{0210D43A-FC2A-4DC7-9394-FE6C5E42C5B4}" destId="{79145419-D89C-4215-A2A7-2453B4AA74FD}" srcOrd="5" destOrd="0" presId="urn:microsoft.com/office/officeart/2005/8/layout/pyramid2"/>
    <dgm:cxn modelId="{9B8F3AD4-D2AB-4576-9D7A-35CE88E06E59}" type="presParOf" srcId="{0210D43A-FC2A-4DC7-9394-FE6C5E42C5B4}" destId="{AA5DB9ED-C0B1-4090-8AAB-B1BCD8345CB3}" srcOrd="6" destOrd="0" presId="urn:microsoft.com/office/officeart/2005/8/layout/pyramid2"/>
    <dgm:cxn modelId="{418A0E7D-B43E-4482-BC73-487E212F3210}" type="presParOf" srcId="{0210D43A-FC2A-4DC7-9394-FE6C5E42C5B4}" destId="{79AA4686-166A-485F-9A3A-186F2F79B22A}" srcOrd="7" destOrd="0" presId="urn:microsoft.com/office/officeart/2005/8/layout/pyramid2"/>
    <dgm:cxn modelId="{B5A28319-54FD-45D4-B462-62F0417651CA}" type="presParOf" srcId="{0210D43A-FC2A-4DC7-9394-FE6C5E42C5B4}" destId="{98A6FF8F-B142-4F2D-81CF-28FF643AC7E8}" srcOrd="8" destOrd="0" presId="urn:microsoft.com/office/officeart/2005/8/layout/pyramid2"/>
    <dgm:cxn modelId="{22F8549C-E088-4DEF-B2DF-ECF38BB6F491}" type="presParOf" srcId="{0210D43A-FC2A-4DC7-9394-FE6C5E42C5B4}" destId="{D28934F5-1539-4B0C-A000-4A9B976D83DF}" srcOrd="9" destOrd="0" presId="urn:microsoft.com/office/officeart/2005/8/layout/pyramid2"/>
    <dgm:cxn modelId="{EE7BCFAA-F66D-4F52-B500-827C7FCEBE78}" type="presParOf" srcId="{0210D43A-FC2A-4DC7-9394-FE6C5E42C5B4}" destId="{01ED8F33-C09F-447A-A3FF-A850077626CF}" srcOrd="10" destOrd="0" presId="urn:microsoft.com/office/officeart/2005/8/layout/pyramid2"/>
    <dgm:cxn modelId="{17292779-524E-47A4-976A-8C071755D839}" type="presParOf" srcId="{0210D43A-FC2A-4DC7-9394-FE6C5E42C5B4}" destId="{B500DC30-3F3A-4301-9364-4C05F76954AC}" srcOrd="11" destOrd="0" presId="urn:microsoft.com/office/officeart/2005/8/layout/pyramid2"/>
    <dgm:cxn modelId="{FCD9CCC4-6201-4647-9AD1-6419D014F0E3}" type="presParOf" srcId="{0210D43A-FC2A-4DC7-9394-FE6C5E42C5B4}" destId="{4A000889-5E8D-4E6F-AE69-757CE2F89AE9}" srcOrd="12" destOrd="0" presId="urn:microsoft.com/office/officeart/2005/8/layout/pyramid2"/>
    <dgm:cxn modelId="{3335D1CE-A32F-404C-9EC7-112A3073183A}" type="presParOf" srcId="{0210D43A-FC2A-4DC7-9394-FE6C5E42C5B4}" destId="{5DD0FB5E-586A-4D61-92A6-50752B729315}" srcOrd="13" destOrd="0" presId="urn:microsoft.com/office/officeart/2005/8/layout/pyramid2"/>
    <dgm:cxn modelId="{625E2474-F1B9-4882-A5CF-76A9728B0EDF}" type="presParOf" srcId="{0210D43A-FC2A-4DC7-9394-FE6C5E42C5B4}" destId="{BC3A592F-0493-4644-B27C-7626253717BC}" srcOrd="14" destOrd="0" presId="urn:microsoft.com/office/officeart/2005/8/layout/pyramid2"/>
    <dgm:cxn modelId="{FCF421BF-2467-4CE2-85C3-A2773BE65BFD}" type="presParOf" srcId="{0210D43A-FC2A-4DC7-9394-FE6C5E42C5B4}" destId="{4A2B59BB-889C-40B4-BD44-49D211CD3E4A}" srcOrd="1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7D1EDB-8285-49A3-9B4E-E692E39E2ACD}" type="doc">
      <dgm:prSet loTypeId="urn:microsoft.com/office/officeart/2005/8/layout/vList6" loCatId="list" qsTypeId="urn:microsoft.com/office/officeart/2005/8/quickstyle/simple1" qsCatId="simple" csTypeId="urn:microsoft.com/office/officeart/2005/8/colors/accent0_3" csCatId="mainScheme" phldr="1"/>
      <dgm:spPr/>
      <dgm:t>
        <a:bodyPr/>
        <a:lstStyle/>
        <a:p>
          <a:endParaRPr lang="zh-CN" altLang="en-US"/>
        </a:p>
      </dgm:t>
    </dgm:pt>
    <dgm:pt modelId="{F7BDB101-2307-4170-A7A9-D1259288DBA0}">
      <dgm:prSet phldrT="[文本]" custT="1"/>
      <dgm:spPr>
        <a:xfrm>
          <a:off x="9509" y="364125"/>
          <a:ext cx="2419380" cy="1207506"/>
        </a:xfrm>
        <a:prstGeom prst="roundRect">
          <a:avLst/>
        </a:prstGeom>
        <a:solidFill>
          <a:srgbClr val="0000FF"/>
        </a:solidFill>
        <a:ln w="25400" cap="flat" cmpd="sng" algn="ctr">
          <a:solidFill>
            <a:srgbClr val="FFFFFF"/>
          </a:solidFill>
          <a:prstDash val="solid"/>
        </a:ln>
        <a:effectLst/>
      </dgm:spPr>
      <dgm:t>
        <a:bodyPr/>
        <a:lstStyle/>
        <a:p>
          <a:pPr>
            <a:buNone/>
          </a:pPr>
          <a:r>
            <a:rPr lang="zh-CN" altLang="en-US" sz="2000" b="1" dirty="0">
              <a:solidFill>
                <a:srgbClr val="FFFFFF"/>
              </a:solidFill>
              <a:latin typeface="微软雅黑" pitchFamily="34" charset="-122"/>
              <a:ea typeface="微软雅黑" pitchFamily="34" charset="-122"/>
              <a:cs typeface="+mn-cs"/>
            </a:rPr>
            <a:t>高被引论文</a:t>
          </a:r>
          <a:endParaRPr lang="en-US" altLang="zh-CN" sz="2000" b="1" dirty="0">
            <a:solidFill>
              <a:srgbClr val="FFFFFF"/>
            </a:solidFill>
            <a:latin typeface="微软雅黑" pitchFamily="34" charset="-122"/>
            <a:ea typeface="微软雅黑" pitchFamily="34" charset="-122"/>
            <a:cs typeface="+mn-cs"/>
          </a:endParaRPr>
        </a:p>
        <a:p>
          <a:pPr>
            <a:buNone/>
          </a:pPr>
          <a:r>
            <a:rPr lang="en-US" altLang="zh-CN" sz="1600" b="1" dirty="0">
              <a:solidFill>
                <a:srgbClr val="FFFFFF"/>
              </a:solidFill>
              <a:latin typeface="微软雅黑" pitchFamily="34" charset="-122"/>
              <a:ea typeface="微软雅黑" pitchFamily="34" charset="-122"/>
              <a:cs typeface="+mn-cs"/>
            </a:rPr>
            <a:t>(</a:t>
          </a:r>
          <a:r>
            <a:rPr lang="en-US" sz="1600" b="1" dirty="0">
              <a:solidFill>
                <a:srgbClr val="FFFFFF"/>
              </a:solidFill>
              <a:latin typeface="微软雅黑" pitchFamily="34" charset="-122"/>
              <a:ea typeface="微软雅黑" pitchFamily="34" charset="-122"/>
              <a:cs typeface="+mn-cs"/>
            </a:rPr>
            <a:t>Highly Cited Paper)</a:t>
          </a:r>
          <a:endParaRPr lang="zh-CN" altLang="en-US" sz="1600" b="1" dirty="0">
            <a:solidFill>
              <a:srgbClr val="FFFFFF"/>
            </a:solidFill>
            <a:latin typeface="Arial"/>
            <a:ea typeface="Microsoft YaHei UI"/>
            <a:cs typeface="+mn-cs"/>
          </a:endParaRPr>
        </a:p>
      </dgm:t>
    </dgm:pt>
    <dgm:pt modelId="{41A14560-F441-4D2B-8500-326EA4257017}" type="parTrans" cxnId="{14EEDFAC-56D0-4122-A34B-025A8E292C15}">
      <dgm:prSet/>
      <dgm:spPr/>
      <dgm:t>
        <a:bodyPr/>
        <a:lstStyle/>
        <a:p>
          <a:endParaRPr lang="zh-CN" altLang="en-US"/>
        </a:p>
      </dgm:t>
    </dgm:pt>
    <dgm:pt modelId="{11959BB2-5D05-46AF-A367-D09DD18CF99E}" type="sibTrans" cxnId="{14EEDFAC-56D0-4122-A34B-025A8E292C15}">
      <dgm:prSet/>
      <dgm:spPr/>
      <dgm:t>
        <a:bodyPr/>
        <a:lstStyle/>
        <a:p>
          <a:endParaRPr lang="zh-CN" altLang="en-US"/>
        </a:p>
      </dgm:t>
    </dgm:pt>
    <dgm:pt modelId="{4B41E299-588D-44B3-8E55-EC951F093DC8}">
      <dgm:prSet phldrT="[文本]"/>
      <dgm:spPr>
        <a:xfrm>
          <a:off x="2428890" y="496"/>
          <a:ext cx="3657600" cy="1934765"/>
        </a:xfrm>
        <a:prstGeom prst="rightArrow">
          <a:avLst>
            <a:gd name="adj1" fmla="val 75000"/>
            <a:gd name="adj2" fmla="val 50000"/>
          </a:avLst>
        </a:prstGeom>
        <a:solidFill>
          <a:srgbClr val="1DC806">
            <a:alpha val="90000"/>
          </a:srgbClr>
        </a:solidFill>
        <a:ln w="25400" cap="flat" cmpd="sng" algn="ctr">
          <a:noFill/>
          <a:prstDash val="solid"/>
        </a:ln>
        <a:effectLst/>
      </dgm:spPr>
      <dgm:t>
        <a:bodyPr/>
        <a:lstStyle/>
        <a:p>
          <a:pPr algn="just">
            <a:lnSpc>
              <a:spcPct val="125000"/>
            </a:lnSpc>
            <a:buNone/>
          </a:pPr>
          <a:r>
            <a:rPr lang="en-US" altLang="zh-CN" dirty="0">
              <a:solidFill>
                <a:srgbClr val="FFFFFF"/>
              </a:solidFill>
              <a:latin typeface="微软雅黑" pitchFamily="34" charset="-122"/>
              <a:ea typeface="微软雅黑" pitchFamily="34" charset="-122"/>
              <a:cs typeface="+mn-cs"/>
            </a:rPr>
            <a:t>	</a:t>
          </a:r>
          <a:r>
            <a:rPr lang="zh-CN" altLang="en-US" dirty="0">
              <a:solidFill>
                <a:srgbClr val="FFFFFF"/>
              </a:solidFill>
              <a:latin typeface="微软雅黑" pitchFamily="34" charset="-122"/>
              <a:ea typeface="微软雅黑" pitchFamily="34" charset="-122"/>
              <a:cs typeface="+mn-cs"/>
            </a:rPr>
            <a:t>过去</a:t>
          </a:r>
          <a:r>
            <a:rPr lang="en-US" altLang="zh-CN" dirty="0">
              <a:solidFill>
                <a:srgbClr val="FFFFFF"/>
              </a:solidFill>
              <a:latin typeface="微软雅黑" pitchFamily="34" charset="-122"/>
              <a:ea typeface="微软雅黑" pitchFamily="34" charset="-122"/>
              <a:cs typeface="+mn-cs"/>
            </a:rPr>
            <a:t>10</a:t>
          </a:r>
          <a:r>
            <a:rPr lang="zh-CN" altLang="en-US" dirty="0">
              <a:solidFill>
                <a:srgbClr val="FFFFFF"/>
              </a:solidFill>
              <a:latin typeface="微软雅黑" pitchFamily="34" charset="-122"/>
              <a:ea typeface="微软雅黑" pitchFamily="34" charset="-122"/>
              <a:cs typeface="+mn-cs"/>
            </a:rPr>
            <a:t>年中发表的论文</a:t>
          </a:r>
          <a:r>
            <a:rPr lang="en-US" altLang="zh-CN" dirty="0">
              <a:solidFill>
                <a:srgbClr val="FFFFFF"/>
              </a:solidFill>
              <a:latin typeface="微软雅黑" pitchFamily="34" charset="-122"/>
              <a:ea typeface="微软雅黑" pitchFamily="34" charset="-122"/>
              <a:cs typeface="+mn-cs"/>
            </a:rPr>
            <a:t>,</a:t>
          </a:r>
          <a:r>
            <a:rPr lang="zh-CN" altLang="en-US" dirty="0">
              <a:solidFill>
                <a:srgbClr val="FFFFFF"/>
              </a:solidFill>
              <a:latin typeface="微软雅黑" pitchFamily="34" charset="-122"/>
              <a:ea typeface="微软雅黑" pitchFamily="34" charset="-122"/>
              <a:cs typeface="+mn-cs"/>
            </a:rPr>
            <a:t>被引用次数在同年同学科发表的论文中进入全球前</a:t>
          </a:r>
          <a:r>
            <a:rPr lang="en-US" altLang="zh-CN" dirty="0">
              <a:solidFill>
                <a:srgbClr val="FFFFFF"/>
              </a:solidFill>
              <a:latin typeface="微软雅黑" pitchFamily="34" charset="-122"/>
              <a:ea typeface="微软雅黑" pitchFamily="34" charset="-122"/>
              <a:cs typeface="+mn-cs"/>
            </a:rPr>
            <a:t>1</a:t>
          </a:r>
          <a:r>
            <a:rPr lang="zh-CN" altLang="en-US" dirty="0">
              <a:solidFill>
                <a:srgbClr val="FFFFFF"/>
              </a:solidFill>
              <a:latin typeface="微软雅黑" pitchFamily="34" charset="-122"/>
              <a:ea typeface="微软雅黑" pitchFamily="34" charset="-122"/>
              <a:cs typeface="+mn-cs"/>
            </a:rPr>
            <a:t>％</a:t>
          </a:r>
          <a:endParaRPr lang="zh-CN" altLang="en-US" dirty="0">
            <a:solidFill>
              <a:srgbClr val="FFFFFF"/>
            </a:solidFill>
            <a:latin typeface="Arial"/>
            <a:ea typeface="Microsoft YaHei UI"/>
            <a:cs typeface="+mn-cs"/>
          </a:endParaRPr>
        </a:p>
      </dgm:t>
    </dgm:pt>
    <dgm:pt modelId="{8EF9E7DB-0AE9-4C1C-B906-1DFCC4CEFA58}" type="parTrans" cxnId="{6DD29A4E-9CA8-40F1-B2CF-BF7827012016}">
      <dgm:prSet/>
      <dgm:spPr/>
      <dgm:t>
        <a:bodyPr/>
        <a:lstStyle/>
        <a:p>
          <a:endParaRPr lang="zh-CN" altLang="en-US"/>
        </a:p>
      </dgm:t>
    </dgm:pt>
    <dgm:pt modelId="{BB5F2D16-CDBF-4039-9BEA-AAFF0A3C423C}" type="sibTrans" cxnId="{6DD29A4E-9CA8-40F1-B2CF-BF7827012016}">
      <dgm:prSet/>
      <dgm:spPr/>
      <dgm:t>
        <a:bodyPr/>
        <a:lstStyle/>
        <a:p>
          <a:endParaRPr lang="zh-CN" altLang="en-US"/>
        </a:p>
      </dgm:t>
    </dgm:pt>
    <dgm:pt modelId="{AEFEB1E2-4215-4B6A-8FF7-D72369791B8A}">
      <dgm:prSet phldrT="[文本]" custT="1"/>
      <dgm:spPr>
        <a:xfrm>
          <a:off x="0" y="2428897"/>
          <a:ext cx="2438400" cy="1334446"/>
        </a:xfrm>
        <a:prstGeom prst="roundRect">
          <a:avLst/>
        </a:prstGeom>
        <a:solidFill>
          <a:srgbClr val="0000FF"/>
        </a:solidFill>
        <a:ln w="25400" cap="flat" cmpd="sng" algn="ctr">
          <a:solidFill>
            <a:srgbClr val="FFFFFF"/>
          </a:solidFill>
          <a:prstDash val="solid"/>
        </a:ln>
        <a:effectLst/>
      </dgm:spPr>
      <dgm:t>
        <a:bodyPr/>
        <a:lstStyle/>
        <a:p>
          <a:pPr>
            <a:buNone/>
          </a:pPr>
          <a:r>
            <a:rPr lang="zh-CN" altLang="en-US" sz="2300" b="1" dirty="0">
              <a:solidFill>
                <a:srgbClr val="FFFFFF"/>
              </a:solidFill>
              <a:latin typeface="微软雅黑" pitchFamily="34" charset="-122"/>
              <a:ea typeface="微软雅黑" pitchFamily="34" charset="-122"/>
              <a:cs typeface="+mn-cs"/>
            </a:rPr>
            <a:t>热点论文</a:t>
          </a:r>
          <a:endParaRPr lang="en-US" altLang="zh-CN" sz="2300" b="1" dirty="0">
            <a:solidFill>
              <a:srgbClr val="FFFFFF"/>
            </a:solidFill>
            <a:latin typeface="微软雅黑" pitchFamily="34" charset="-122"/>
            <a:ea typeface="微软雅黑" pitchFamily="34" charset="-122"/>
            <a:cs typeface="+mn-cs"/>
          </a:endParaRPr>
        </a:p>
        <a:p>
          <a:pPr>
            <a:buNone/>
          </a:pPr>
          <a:r>
            <a:rPr lang="en-US" sz="1800" b="1" dirty="0">
              <a:solidFill>
                <a:srgbClr val="FFFFFF"/>
              </a:solidFill>
              <a:latin typeface="微软雅黑" pitchFamily="34" charset="-122"/>
              <a:ea typeface="微软雅黑" pitchFamily="34" charset="-122"/>
              <a:cs typeface="+mn-cs"/>
            </a:rPr>
            <a:t>(Hot Paper)</a:t>
          </a:r>
          <a:r>
            <a:rPr lang="zh-CN" altLang="en-US" sz="1800" b="1" dirty="0">
              <a:solidFill>
                <a:srgbClr val="FFFFFF"/>
              </a:solidFill>
              <a:latin typeface="微软雅黑" pitchFamily="34" charset="-122"/>
              <a:ea typeface="微软雅黑" pitchFamily="34" charset="-122"/>
              <a:cs typeface="+mn-cs"/>
            </a:rPr>
            <a:t> </a:t>
          </a:r>
          <a:endParaRPr lang="zh-CN" altLang="en-US" sz="1800" b="1" dirty="0">
            <a:solidFill>
              <a:srgbClr val="FFFFFF"/>
            </a:solidFill>
            <a:latin typeface="Arial"/>
            <a:ea typeface="Microsoft YaHei UI"/>
            <a:cs typeface="+mn-cs"/>
          </a:endParaRPr>
        </a:p>
      </dgm:t>
    </dgm:pt>
    <dgm:pt modelId="{FB8CCF00-5625-4D76-A223-367623F060D1}" type="parTrans" cxnId="{F0F73718-A9A8-48F1-8843-EB02CE6128C5}">
      <dgm:prSet/>
      <dgm:spPr/>
      <dgm:t>
        <a:bodyPr/>
        <a:lstStyle/>
        <a:p>
          <a:endParaRPr lang="zh-CN" altLang="en-US"/>
        </a:p>
      </dgm:t>
    </dgm:pt>
    <dgm:pt modelId="{A6343A0D-9B08-48AF-99D2-7F8425A81D99}" type="sibTrans" cxnId="{F0F73718-A9A8-48F1-8843-EB02CE6128C5}">
      <dgm:prSet/>
      <dgm:spPr/>
      <dgm:t>
        <a:bodyPr/>
        <a:lstStyle/>
        <a:p>
          <a:endParaRPr lang="zh-CN" altLang="en-US"/>
        </a:p>
      </dgm:t>
    </dgm:pt>
    <dgm:pt modelId="{5DDF45C9-4A65-4BAA-B15D-48BBDA267FD9}">
      <dgm:prSet phldrT="[文本]"/>
      <dgm:spPr>
        <a:xfrm>
          <a:off x="2438400" y="2128738"/>
          <a:ext cx="3657600" cy="1934765"/>
        </a:xfrm>
        <a:prstGeom prst="rightArrow">
          <a:avLst>
            <a:gd name="adj1" fmla="val 75000"/>
            <a:gd name="adj2" fmla="val 50000"/>
          </a:avLst>
        </a:prstGeom>
        <a:solidFill>
          <a:srgbClr val="1DC806">
            <a:alpha val="90000"/>
          </a:srgbClr>
        </a:solidFill>
        <a:ln w="25400" cap="flat" cmpd="sng" algn="ctr">
          <a:noFill/>
          <a:prstDash val="solid"/>
        </a:ln>
        <a:effectLst/>
      </dgm:spPr>
      <dgm:t>
        <a:bodyPr/>
        <a:lstStyle/>
        <a:p>
          <a:pPr algn="just">
            <a:lnSpc>
              <a:spcPct val="125000"/>
            </a:lnSpc>
            <a:buNone/>
          </a:pPr>
          <a:r>
            <a:rPr lang="en-US" altLang="zh-CN" dirty="0">
              <a:solidFill>
                <a:srgbClr val="FFFFFF"/>
              </a:solidFill>
              <a:latin typeface="微软雅黑" pitchFamily="34" charset="-122"/>
              <a:ea typeface="微软雅黑" pitchFamily="34" charset="-122"/>
              <a:cs typeface="+mn-cs"/>
            </a:rPr>
            <a:t>	</a:t>
          </a:r>
          <a:r>
            <a:rPr lang="zh-CN" altLang="en-US" dirty="0">
              <a:solidFill>
                <a:srgbClr val="FFFFFF"/>
              </a:solidFill>
              <a:latin typeface="微软雅黑" pitchFamily="34" charset="-122"/>
              <a:ea typeface="微软雅黑" pitchFamily="34" charset="-122"/>
              <a:cs typeface="+mn-cs"/>
            </a:rPr>
            <a:t>过去２年中所发表的论文</a:t>
          </a:r>
          <a:r>
            <a:rPr lang="en-US" altLang="zh-CN" dirty="0">
              <a:solidFill>
                <a:srgbClr val="FFFFFF"/>
              </a:solidFill>
              <a:latin typeface="微软雅黑" pitchFamily="34" charset="-122"/>
              <a:ea typeface="微软雅黑" pitchFamily="34" charset="-122"/>
              <a:cs typeface="+mn-cs"/>
            </a:rPr>
            <a:t>,</a:t>
          </a:r>
          <a:r>
            <a:rPr lang="zh-CN" altLang="en-US" dirty="0">
              <a:solidFill>
                <a:srgbClr val="FFFFFF"/>
              </a:solidFill>
              <a:latin typeface="微软雅黑" pitchFamily="34" charset="-122"/>
              <a:ea typeface="微软雅黑" pitchFamily="34" charset="-122"/>
              <a:cs typeface="+mn-cs"/>
            </a:rPr>
            <a:t>在最近两个月中其影响力排在某学科前</a:t>
          </a:r>
          <a:r>
            <a:rPr lang="en-US" altLang="zh-CN" dirty="0">
              <a:solidFill>
                <a:srgbClr val="FFFFFF"/>
              </a:solidFill>
              <a:latin typeface="微软雅黑" pitchFamily="34" charset="-122"/>
              <a:ea typeface="微软雅黑" pitchFamily="34" charset="-122"/>
              <a:cs typeface="+mn-cs"/>
            </a:rPr>
            <a:t>0.1%</a:t>
          </a:r>
          <a:r>
            <a:rPr lang="zh-CN" altLang="en-US" dirty="0">
              <a:solidFill>
                <a:srgbClr val="FFFFFF"/>
              </a:solidFill>
              <a:latin typeface="微软雅黑" pitchFamily="34" charset="-122"/>
              <a:ea typeface="微软雅黑" pitchFamily="34" charset="-122"/>
              <a:cs typeface="+mn-cs"/>
            </a:rPr>
            <a:t>的论文</a:t>
          </a:r>
          <a:endParaRPr lang="zh-CN" altLang="en-US" dirty="0">
            <a:solidFill>
              <a:srgbClr val="FFFFFF"/>
            </a:solidFill>
            <a:latin typeface="Arial"/>
            <a:ea typeface="Microsoft YaHei UI"/>
            <a:cs typeface="+mn-cs"/>
          </a:endParaRPr>
        </a:p>
      </dgm:t>
    </dgm:pt>
    <dgm:pt modelId="{E40103E8-EAA5-4306-A98E-659D13EBA4AF}" type="parTrans" cxnId="{82058179-7DEC-4E53-B294-C9311511D856}">
      <dgm:prSet/>
      <dgm:spPr/>
      <dgm:t>
        <a:bodyPr/>
        <a:lstStyle/>
        <a:p>
          <a:endParaRPr lang="zh-CN" altLang="en-US"/>
        </a:p>
      </dgm:t>
    </dgm:pt>
    <dgm:pt modelId="{837B2B06-2EA9-48E6-9991-339EA9B4F101}" type="sibTrans" cxnId="{82058179-7DEC-4E53-B294-C9311511D856}">
      <dgm:prSet/>
      <dgm:spPr/>
      <dgm:t>
        <a:bodyPr/>
        <a:lstStyle/>
        <a:p>
          <a:endParaRPr lang="zh-CN" altLang="en-US"/>
        </a:p>
      </dgm:t>
    </dgm:pt>
    <dgm:pt modelId="{39B9C52B-DF58-4B32-9E84-C70B42958084}" type="pres">
      <dgm:prSet presAssocID="{FF7D1EDB-8285-49A3-9B4E-E692E39E2ACD}" presName="Name0" presStyleCnt="0">
        <dgm:presLayoutVars>
          <dgm:dir/>
          <dgm:animLvl val="lvl"/>
          <dgm:resizeHandles/>
        </dgm:presLayoutVars>
      </dgm:prSet>
      <dgm:spPr/>
      <dgm:t>
        <a:bodyPr/>
        <a:lstStyle/>
        <a:p>
          <a:endParaRPr lang="zh-CN" altLang="en-US"/>
        </a:p>
      </dgm:t>
    </dgm:pt>
    <dgm:pt modelId="{4ADF04EA-2B61-4153-BDDB-66783FFEC2EF}" type="pres">
      <dgm:prSet presAssocID="{F7BDB101-2307-4170-A7A9-D1259288DBA0}" presName="linNode" presStyleCnt="0"/>
      <dgm:spPr/>
    </dgm:pt>
    <dgm:pt modelId="{C1A26EE5-917E-444A-AD1B-22A937DCB890}" type="pres">
      <dgm:prSet presAssocID="{F7BDB101-2307-4170-A7A9-D1259288DBA0}" presName="parentShp" presStyleLbl="node1" presStyleIdx="0" presStyleCnt="2" custScaleX="99220" custScaleY="62411">
        <dgm:presLayoutVars>
          <dgm:bulletEnabled val="1"/>
        </dgm:presLayoutVars>
      </dgm:prSet>
      <dgm:spPr/>
      <dgm:t>
        <a:bodyPr/>
        <a:lstStyle/>
        <a:p>
          <a:endParaRPr lang="zh-CN" altLang="en-US"/>
        </a:p>
      </dgm:t>
    </dgm:pt>
    <dgm:pt modelId="{5F9AB917-8685-4182-90DD-E96D0FFE44AD}" type="pres">
      <dgm:prSet presAssocID="{F7BDB101-2307-4170-A7A9-D1259288DBA0}" presName="childShp" presStyleLbl="bgAccFollowNode1" presStyleIdx="0" presStyleCnt="2">
        <dgm:presLayoutVars>
          <dgm:bulletEnabled val="1"/>
        </dgm:presLayoutVars>
      </dgm:prSet>
      <dgm:spPr/>
      <dgm:t>
        <a:bodyPr/>
        <a:lstStyle/>
        <a:p>
          <a:endParaRPr lang="zh-CN" altLang="en-US"/>
        </a:p>
      </dgm:t>
    </dgm:pt>
    <dgm:pt modelId="{9BD20772-1CDF-4055-8748-B962E25FD574}" type="pres">
      <dgm:prSet presAssocID="{11959BB2-5D05-46AF-A367-D09DD18CF99E}" presName="spacing" presStyleCnt="0"/>
      <dgm:spPr/>
    </dgm:pt>
    <dgm:pt modelId="{9E3E0ED0-A009-4B42-A2D9-A6770382DC3C}" type="pres">
      <dgm:prSet presAssocID="{AEFEB1E2-4215-4B6A-8FF7-D72369791B8A}" presName="linNode" presStyleCnt="0"/>
      <dgm:spPr/>
    </dgm:pt>
    <dgm:pt modelId="{2F458488-C0EF-4D05-9354-B7BCA33C0C70}" type="pres">
      <dgm:prSet presAssocID="{AEFEB1E2-4215-4B6A-8FF7-D72369791B8A}" presName="parentShp" presStyleLbl="node1" presStyleIdx="1" presStyleCnt="2" custScaleX="100000" custScaleY="68972" custLinFactNeighborX="-260" custLinFactNeighborY="0">
        <dgm:presLayoutVars>
          <dgm:bulletEnabled val="1"/>
        </dgm:presLayoutVars>
      </dgm:prSet>
      <dgm:spPr/>
      <dgm:t>
        <a:bodyPr/>
        <a:lstStyle/>
        <a:p>
          <a:endParaRPr lang="zh-CN" altLang="en-US"/>
        </a:p>
      </dgm:t>
    </dgm:pt>
    <dgm:pt modelId="{1F3453FD-8851-461F-913D-3F626667ED09}" type="pres">
      <dgm:prSet presAssocID="{AEFEB1E2-4215-4B6A-8FF7-D72369791B8A}" presName="childShp" presStyleLbl="bgAccFollowNode1" presStyleIdx="1" presStyleCnt="2">
        <dgm:presLayoutVars>
          <dgm:bulletEnabled val="1"/>
        </dgm:presLayoutVars>
      </dgm:prSet>
      <dgm:spPr/>
      <dgm:t>
        <a:bodyPr/>
        <a:lstStyle/>
        <a:p>
          <a:endParaRPr lang="zh-CN" altLang="en-US"/>
        </a:p>
      </dgm:t>
    </dgm:pt>
  </dgm:ptLst>
  <dgm:cxnLst>
    <dgm:cxn modelId="{2AE5C7CD-271E-455E-A3BA-0FE8415F2B86}" type="presOf" srcId="{FF7D1EDB-8285-49A3-9B4E-E692E39E2ACD}" destId="{39B9C52B-DF58-4B32-9E84-C70B42958084}" srcOrd="0" destOrd="0" presId="urn:microsoft.com/office/officeart/2005/8/layout/vList6"/>
    <dgm:cxn modelId="{582B298E-A48D-47A1-8437-73E081583541}" type="presOf" srcId="{5DDF45C9-4A65-4BAA-B15D-48BBDA267FD9}" destId="{1F3453FD-8851-461F-913D-3F626667ED09}" srcOrd="0" destOrd="0" presId="urn:microsoft.com/office/officeart/2005/8/layout/vList6"/>
    <dgm:cxn modelId="{14EEDFAC-56D0-4122-A34B-025A8E292C15}" srcId="{FF7D1EDB-8285-49A3-9B4E-E692E39E2ACD}" destId="{F7BDB101-2307-4170-A7A9-D1259288DBA0}" srcOrd="0" destOrd="0" parTransId="{41A14560-F441-4D2B-8500-326EA4257017}" sibTransId="{11959BB2-5D05-46AF-A367-D09DD18CF99E}"/>
    <dgm:cxn modelId="{82058179-7DEC-4E53-B294-C9311511D856}" srcId="{AEFEB1E2-4215-4B6A-8FF7-D72369791B8A}" destId="{5DDF45C9-4A65-4BAA-B15D-48BBDA267FD9}" srcOrd="0" destOrd="0" parTransId="{E40103E8-EAA5-4306-A98E-659D13EBA4AF}" sibTransId="{837B2B06-2EA9-48E6-9991-339EA9B4F101}"/>
    <dgm:cxn modelId="{F0F73718-A9A8-48F1-8843-EB02CE6128C5}" srcId="{FF7D1EDB-8285-49A3-9B4E-E692E39E2ACD}" destId="{AEFEB1E2-4215-4B6A-8FF7-D72369791B8A}" srcOrd="1" destOrd="0" parTransId="{FB8CCF00-5625-4D76-A223-367623F060D1}" sibTransId="{A6343A0D-9B08-48AF-99D2-7F8425A81D99}"/>
    <dgm:cxn modelId="{8998FD49-8825-4E45-AD42-E9CC1816B2EC}" type="presOf" srcId="{4B41E299-588D-44B3-8E55-EC951F093DC8}" destId="{5F9AB917-8685-4182-90DD-E96D0FFE44AD}" srcOrd="0" destOrd="0" presId="urn:microsoft.com/office/officeart/2005/8/layout/vList6"/>
    <dgm:cxn modelId="{498492A0-DD38-4D86-BBF8-AF004BB4035E}" type="presOf" srcId="{AEFEB1E2-4215-4B6A-8FF7-D72369791B8A}" destId="{2F458488-C0EF-4D05-9354-B7BCA33C0C70}" srcOrd="0" destOrd="0" presId="urn:microsoft.com/office/officeart/2005/8/layout/vList6"/>
    <dgm:cxn modelId="{2C26B324-F14C-4743-8A60-DE5D1AAE46C0}" type="presOf" srcId="{F7BDB101-2307-4170-A7A9-D1259288DBA0}" destId="{C1A26EE5-917E-444A-AD1B-22A937DCB890}" srcOrd="0" destOrd="0" presId="urn:microsoft.com/office/officeart/2005/8/layout/vList6"/>
    <dgm:cxn modelId="{6DD29A4E-9CA8-40F1-B2CF-BF7827012016}" srcId="{F7BDB101-2307-4170-A7A9-D1259288DBA0}" destId="{4B41E299-588D-44B3-8E55-EC951F093DC8}" srcOrd="0" destOrd="0" parTransId="{8EF9E7DB-0AE9-4C1C-B906-1DFCC4CEFA58}" sibTransId="{BB5F2D16-CDBF-4039-9BEA-AAFF0A3C423C}"/>
    <dgm:cxn modelId="{3CC336A9-4D2E-40F6-844A-CAB72C302441}" type="presParOf" srcId="{39B9C52B-DF58-4B32-9E84-C70B42958084}" destId="{4ADF04EA-2B61-4153-BDDB-66783FFEC2EF}" srcOrd="0" destOrd="0" presId="urn:microsoft.com/office/officeart/2005/8/layout/vList6"/>
    <dgm:cxn modelId="{597B76E6-F9D9-44E1-A6A7-46F5826B525D}" type="presParOf" srcId="{4ADF04EA-2B61-4153-BDDB-66783FFEC2EF}" destId="{C1A26EE5-917E-444A-AD1B-22A937DCB890}" srcOrd="0" destOrd="0" presId="urn:microsoft.com/office/officeart/2005/8/layout/vList6"/>
    <dgm:cxn modelId="{C6B2765C-FBB5-4E6E-9742-DAB548ABBF70}" type="presParOf" srcId="{4ADF04EA-2B61-4153-BDDB-66783FFEC2EF}" destId="{5F9AB917-8685-4182-90DD-E96D0FFE44AD}" srcOrd="1" destOrd="0" presId="urn:microsoft.com/office/officeart/2005/8/layout/vList6"/>
    <dgm:cxn modelId="{B0BF8F16-996B-4F74-9066-B317961B28B2}" type="presParOf" srcId="{39B9C52B-DF58-4B32-9E84-C70B42958084}" destId="{9BD20772-1CDF-4055-8748-B962E25FD574}" srcOrd="1" destOrd="0" presId="urn:microsoft.com/office/officeart/2005/8/layout/vList6"/>
    <dgm:cxn modelId="{257723E7-0A2D-464E-B580-DA2DD2055C25}" type="presParOf" srcId="{39B9C52B-DF58-4B32-9E84-C70B42958084}" destId="{9E3E0ED0-A009-4B42-A2D9-A6770382DC3C}" srcOrd="2" destOrd="0" presId="urn:microsoft.com/office/officeart/2005/8/layout/vList6"/>
    <dgm:cxn modelId="{99C84BA6-1AEA-4AE6-82BC-2AC12B8368DF}" type="presParOf" srcId="{9E3E0ED0-A009-4B42-A2D9-A6770382DC3C}" destId="{2F458488-C0EF-4D05-9354-B7BCA33C0C70}" srcOrd="0" destOrd="0" presId="urn:microsoft.com/office/officeart/2005/8/layout/vList6"/>
    <dgm:cxn modelId="{6E97E629-DCBB-4345-8BC6-7461ECF1A720}" type="presParOf" srcId="{9E3E0ED0-A009-4B42-A2D9-A6770382DC3C}" destId="{1F3453FD-8851-461F-913D-3F626667ED09}"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3B22B26-242A-42F7-9194-142E9791571B}" type="doc">
      <dgm:prSet loTypeId="urn:microsoft.com/office/officeart/2005/8/layout/arrow3" loCatId="relationship" qsTypeId="urn:microsoft.com/office/officeart/2005/8/quickstyle/simple1" qsCatId="simple" csTypeId="urn:microsoft.com/office/officeart/2005/8/colors/colorful1" csCatId="colorful" phldr="1"/>
      <dgm:spPr/>
      <dgm:t>
        <a:bodyPr/>
        <a:lstStyle/>
        <a:p>
          <a:endParaRPr lang="en-US"/>
        </a:p>
      </dgm:t>
    </dgm:pt>
    <dgm:pt modelId="{AC2CD4A4-6E52-4368-9522-4372289EE4C5}">
      <dgm:prSet phldrT="[Text]"/>
      <dgm:spPr/>
      <dgm:t>
        <a:bodyPr/>
        <a:lstStyle/>
        <a:p>
          <a:r>
            <a:rPr lang="zh-CN" altLang="en-US" b="1" dirty="0">
              <a:latin typeface="微软雅黑" panose="020B0503020204020204" pitchFamily="34" charset="-122"/>
              <a:ea typeface="微软雅黑" panose="020B0503020204020204" pitchFamily="34" charset="-122"/>
            </a:rPr>
            <a:t>同行评议</a:t>
          </a:r>
          <a:endParaRPr lang="en-US" b="1" dirty="0">
            <a:latin typeface="微软雅黑" panose="020B0503020204020204" pitchFamily="34" charset="-122"/>
            <a:ea typeface="微软雅黑" panose="020B0503020204020204" pitchFamily="34" charset="-122"/>
          </a:endParaRPr>
        </a:p>
      </dgm:t>
    </dgm:pt>
    <dgm:pt modelId="{80237B47-EE98-478A-B048-47D7ACF43BCC}" type="parTrans" cxnId="{7B3341A0-5E03-4E89-A9B7-C55F9B0C2675}">
      <dgm:prSet/>
      <dgm:spPr/>
      <dgm:t>
        <a:bodyPr/>
        <a:lstStyle/>
        <a:p>
          <a:endParaRPr lang="en-US"/>
        </a:p>
      </dgm:t>
    </dgm:pt>
    <dgm:pt modelId="{0B418E7B-8768-414A-AF5C-1087E5197969}" type="sibTrans" cxnId="{7B3341A0-5E03-4E89-A9B7-C55F9B0C2675}">
      <dgm:prSet/>
      <dgm:spPr/>
      <dgm:t>
        <a:bodyPr/>
        <a:lstStyle/>
        <a:p>
          <a:endParaRPr lang="en-US"/>
        </a:p>
      </dgm:t>
    </dgm:pt>
    <dgm:pt modelId="{EF91D8EE-6DD2-4B55-96ED-BA28C291EA1C}">
      <dgm:prSet phldrT="[Text]"/>
      <dgm:spPr/>
      <dgm:t>
        <a:bodyPr/>
        <a:lstStyle/>
        <a:p>
          <a:r>
            <a:rPr lang="zh-CN" altLang="en-US" b="1" dirty="0">
              <a:latin typeface="微软雅黑" panose="020B0503020204020204" pitchFamily="34" charset="-122"/>
              <a:ea typeface="微软雅黑" panose="020B0503020204020204" pitchFamily="34" charset="-122"/>
            </a:rPr>
            <a:t>引文分析</a:t>
          </a:r>
          <a:endParaRPr lang="en-US" b="1" dirty="0">
            <a:latin typeface="微软雅黑" panose="020B0503020204020204" pitchFamily="34" charset="-122"/>
            <a:ea typeface="微软雅黑" panose="020B0503020204020204" pitchFamily="34" charset="-122"/>
          </a:endParaRPr>
        </a:p>
      </dgm:t>
    </dgm:pt>
    <dgm:pt modelId="{6EF0A05F-4275-42C2-945E-53A7515F1AC5}" type="parTrans" cxnId="{A70D9042-F0CB-4F35-9635-E02B3449E2C3}">
      <dgm:prSet/>
      <dgm:spPr/>
      <dgm:t>
        <a:bodyPr/>
        <a:lstStyle/>
        <a:p>
          <a:endParaRPr lang="en-US"/>
        </a:p>
      </dgm:t>
    </dgm:pt>
    <dgm:pt modelId="{CAB2BB69-701C-4584-B2AA-314A007841C8}" type="sibTrans" cxnId="{A70D9042-F0CB-4F35-9635-E02B3449E2C3}">
      <dgm:prSet/>
      <dgm:spPr/>
      <dgm:t>
        <a:bodyPr/>
        <a:lstStyle/>
        <a:p>
          <a:endParaRPr lang="en-US"/>
        </a:p>
      </dgm:t>
    </dgm:pt>
    <dgm:pt modelId="{522109F1-0169-46A6-A400-74EE90764F07}" type="pres">
      <dgm:prSet presAssocID="{A3B22B26-242A-42F7-9194-142E9791571B}" presName="compositeShape" presStyleCnt="0">
        <dgm:presLayoutVars>
          <dgm:chMax val="2"/>
          <dgm:dir/>
          <dgm:resizeHandles val="exact"/>
        </dgm:presLayoutVars>
      </dgm:prSet>
      <dgm:spPr/>
      <dgm:t>
        <a:bodyPr/>
        <a:lstStyle/>
        <a:p>
          <a:endParaRPr lang="en-US"/>
        </a:p>
      </dgm:t>
    </dgm:pt>
    <dgm:pt modelId="{B632BCFA-0A59-4CFB-8520-2363BBCCA89F}" type="pres">
      <dgm:prSet presAssocID="{A3B22B26-242A-42F7-9194-142E9791571B}" presName="divider" presStyleLbl="fgShp" presStyleIdx="0" presStyleCnt="1"/>
      <dgm:spPr>
        <a:solidFill>
          <a:schemeClr val="tx1"/>
        </a:solidFill>
      </dgm:spPr>
    </dgm:pt>
    <dgm:pt modelId="{E0936462-7EA7-44BD-9433-D476148C2D6D}" type="pres">
      <dgm:prSet presAssocID="{AC2CD4A4-6E52-4368-9522-4372289EE4C5}" presName="downArrow" presStyleLbl="node1" presStyleIdx="0" presStyleCnt="2"/>
      <dgm:spPr>
        <a:solidFill>
          <a:schemeClr val="tx2"/>
        </a:solidFill>
      </dgm:spPr>
    </dgm:pt>
    <dgm:pt modelId="{FBCBD605-1A9A-4A0D-9363-D5287C11204E}" type="pres">
      <dgm:prSet presAssocID="{AC2CD4A4-6E52-4368-9522-4372289EE4C5}" presName="downArrowText" presStyleLbl="revTx" presStyleIdx="0" presStyleCnt="2" custScaleX="116894" custLinFactNeighborX="-18560" custLinFactNeighborY="4240">
        <dgm:presLayoutVars>
          <dgm:bulletEnabled val="1"/>
        </dgm:presLayoutVars>
      </dgm:prSet>
      <dgm:spPr/>
      <dgm:t>
        <a:bodyPr/>
        <a:lstStyle/>
        <a:p>
          <a:endParaRPr lang="en-US"/>
        </a:p>
      </dgm:t>
    </dgm:pt>
    <dgm:pt modelId="{6473DDE1-70B9-4C05-8A97-515830714D2B}" type="pres">
      <dgm:prSet presAssocID="{EF91D8EE-6DD2-4B55-96ED-BA28C291EA1C}" presName="upArrow" presStyleLbl="node1" presStyleIdx="1" presStyleCnt="2"/>
      <dgm:spPr>
        <a:solidFill>
          <a:schemeClr val="bg2"/>
        </a:solidFill>
      </dgm:spPr>
    </dgm:pt>
    <dgm:pt modelId="{BA9CE2A7-BA46-4578-BF61-E1E5A3BB627D}" type="pres">
      <dgm:prSet presAssocID="{EF91D8EE-6DD2-4B55-96ED-BA28C291EA1C}" presName="upArrowText" presStyleLbl="revTx" presStyleIdx="1" presStyleCnt="2" custScaleX="143812" custLinFactNeighborX="14384">
        <dgm:presLayoutVars>
          <dgm:bulletEnabled val="1"/>
        </dgm:presLayoutVars>
      </dgm:prSet>
      <dgm:spPr/>
      <dgm:t>
        <a:bodyPr/>
        <a:lstStyle/>
        <a:p>
          <a:endParaRPr lang="en-US"/>
        </a:p>
      </dgm:t>
    </dgm:pt>
  </dgm:ptLst>
  <dgm:cxnLst>
    <dgm:cxn modelId="{347C100E-5C8E-419E-A94A-9BCFCEC14E03}" type="presOf" srcId="{A3B22B26-242A-42F7-9194-142E9791571B}" destId="{522109F1-0169-46A6-A400-74EE90764F07}" srcOrd="0" destOrd="0" presId="urn:microsoft.com/office/officeart/2005/8/layout/arrow3"/>
    <dgm:cxn modelId="{7B3341A0-5E03-4E89-A9B7-C55F9B0C2675}" srcId="{A3B22B26-242A-42F7-9194-142E9791571B}" destId="{AC2CD4A4-6E52-4368-9522-4372289EE4C5}" srcOrd="0" destOrd="0" parTransId="{80237B47-EE98-478A-B048-47D7ACF43BCC}" sibTransId="{0B418E7B-8768-414A-AF5C-1087E5197969}"/>
    <dgm:cxn modelId="{A70D9042-F0CB-4F35-9635-E02B3449E2C3}" srcId="{A3B22B26-242A-42F7-9194-142E9791571B}" destId="{EF91D8EE-6DD2-4B55-96ED-BA28C291EA1C}" srcOrd="1" destOrd="0" parTransId="{6EF0A05F-4275-42C2-945E-53A7515F1AC5}" sibTransId="{CAB2BB69-701C-4584-B2AA-314A007841C8}"/>
    <dgm:cxn modelId="{090F0DF8-EB11-4C24-BE4A-5159FAEAA351}" type="presOf" srcId="{AC2CD4A4-6E52-4368-9522-4372289EE4C5}" destId="{FBCBD605-1A9A-4A0D-9363-D5287C11204E}" srcOrd="0" destOrd="0" presId="urn:microsoft.com/office/officeart/2005/8/layout/arrow3"/>
    <dgm:cxn modelId="{F4D9F1B1-2457-4385-80CA-5483C06156B0}" type="presOf" srcId="{EF91D8EE-6DD2-4B55-96ED-BA28C291EA1C}" destId="{BA9CE2A7-BA46-4578-BF61-E1E5A3BB627D}" srcOrd="0" destOrd="0" presId="urn:microsoft.com/office/officeart/2005/8/layout/arrow3"/>
    <dgm:cxn modelId="{97FCAE5C-2EC7-4FB3-9613-9144B2FE0B3E}" type="presParOf" srcId="{522109F1-0169-46A6-A400-74EE90764F07}" destId="{B632BCFA-0A59-4CFB-8520-2363BBCCA89F}" srcOrd="0" destOrd="0" presId="urn:microsoft.com/office/officeart/2005/8/layout/arrow3"/>
    <dgm:cxn modelId="{563C0D59-27D1-4E2F-AA10-79F8DF1796BC}" type="presParOf" srcId="{522109F1-0169-46A6-A400-74EE90764F07}" destId="{E0936462-7EA7-44BD-9433-D476148C2D6D}" srcOrd="1" destOrd="0" presId="urn:microsoft.com/office/officeart/2005/8/layout/arrow3"/>
    <dgm:cxn modelId="{7030721C-9883-4CEB-A1F7-7DA9766E4D50}" type="presParOf" srcId="{522109F1-0169-46A6-A400-74EE90764F07}" destId="{FBCBD605-1A9A-4A0D-9363-D5287C11204E}" srcOrd="2" destOrd="0" presId="urn:microsoft.com/office/officeart/2005/8/layout/arrow3"/>
    <dgm:cxn modelId="{4D3A2725-F19B-41B7-8AD5-934FC0884A1C}" type="presParOf" srcId="{522109F1-0169-46A6-A400-74EE90764F07}" destId="{6473DDE1-70B9-4C05-8A97-515830714D2B}" srcOrd="3" destOrd="0" presId="urn:microsoft.com/office/officeart/2005/8/layout/arrow3"/>
    <dgm:cxn modelId="{655CAAE3-4F37-4700-9971-4278F3C4284E}" type="presParOf" srcId="{522109F1-0169-46A6-A400-74EE90764F07}" destId="{BA9CE2A7-BA46-4578-BF61-E1E5A3BB627D}"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860A4BA-F41D-4099-AA3C-47D6D2089D94}" type="doc">
      <dgm:prSet loTypeId="urn:microsoft.com/office/officeart/2005/8/layout/vList3" loCatId="list" qsTypeId="urn:microsoft.com/office/officeart/2005/8/quickstyle/simple1" qsCatId="simple" csTypeId="urn:microsoft.com/office/officeart/2005/8/colors/colorful1" csCatId="colorful" phldr="1"/>
      <dgm:spPr/>
    </dgm:pt>
    <dgm:pt modelId="{6D53D7DF-A506-4CD3-B3D3-BF2CAAC862ED}">
      <dgm:prSet phldrT="[Text]" custT="1"/>
      <dgm:spPr>
        <a:solidFill>
          <a:schemeClr val="tx2"/>
        </a:solidFill>
      </dgm:spPr>
      <dgm:t>
        <a:bodyPr/>
        <a:lstStyle/>
        <a:p>
          <a:pPr algn="l"/>
          <a:r>
            <a:rPr lang="zh-CN" altLang="en-US" sz="1600" dirty="0">
              <a:latin typeface="微软雅黑" panose="020B0503020204020204" pitchFamily="34" charset="-122"/>
              <a:ea typeface="微软雅黑" panose="020B0503020204020204" pitchFamily="34" charset="-122"/>
            </a:rPr>
            <a:t>如何合理分配研究经费？</a:t>
          </a:r>
          <a:endParaRPr lang="en-US" altLang="zh-CN" sz="1600" dirty="0">
            <a:latin typeface="微软雅黑" panose="020B0503020204020204" pitchFamily="34" charset="-122"/>
            <a:ea typeface="微软雅黑" panose="020B0503020204020204" pitchFamily="34" charset="-122"/>
          </a:endParaRPr>
        </a:p>
        <a:p>
          <a:pPr algn="l"/>
          <a:r>
            <a:rPr lang="zh-CN" altLang="en-US" sz="1600" dirty="0">
              <a:latin typeface="微软雅黑" panose="020B0503020204020204" pitchFamily="34" charset="-122"/>
              <a:ea typeface="微软雅黑" panose="020B0503020204020204" pitchFamily="34" charset="-122"/>
            </a:rPr>
            <a:t>如何判断或决策是否继续对某科研项目的投入？</a:t>
          </a:r>
          <a:endParaRPr lang="en-US" altLang="zh-CN" sz="1600" dirty="0">
            <a:latin typeface="微软雅黑" panose="020B0503020204020204" pitchFamily="34" charset="-122"/>
            <a:ea typeface="微软雅黑" panose="020B0503020204020204" pitchFamily="34" charset="-122"/>
          </a:endParaRPr>
        </a:p>
        <a:p>
          <a:pPr algn="l"/>
          <a:r>
            <a:rPr lang="zh-CN" altLang="en-US" sz="1600" dirty="0">
              <a:latin typeface="微软雅黑" panose="020B0503020204020204" pitchFamily="34" charset="-122"/>
              <a:ea typeface="微软雅黑" panose="020B0503020204020204" pitchFamily="34" charset="-122"/>
            </a:rPr>
            <a:t>如何跟踪对某科研项目的投入产出比？</a:t>
          </a:r>
          <a:endParaRPr lang="en-US" sz="1600" dirty="0">
            <a:latin typeface="微软雅黑" panose="020B0503020204020204" pitchFamily="34" charset="-122"/>
            <a:ea typeface="微软雅黑" panose="020B0503020204020204" pitchFamily="34" charset="-122"/>
          </a:endParaRPr>
        </a:p>
      </dgm:t>
    </dgm:pt>
    <dgm:pt modelId="{0C2C5E4E-5594-469B-BF09-5BE589AAB846}" type="parTrans" cxnId="{ED7A31C7-7BB8-46B2-89DB-A667085BD9A0}">
      <dgm:prSet/>
      <dgm:spPr/>
      <dgm:t>
        <a:bodyPr/>
        <a:lstStyle/>
        <a:p>
          <a:pPr algn="l"/>
          <a:endParaRPr lang="en-US"/>
        </a:p>
      </dgm:t>
    </dgm:pt>
    <dgm:pt modelId="{2DA5CDC5-03D0-409E-9592-2804CBA180E7}" type="sibTrans" cxnId="{ED7A31C7-7BB8-46B2-89DB-A667085BD9A0}">
      <dgm:prSet/>
      <dgm:spPr/>
      <dgm:t>
        <a:bodyPr/>
        <a:lstStyle/>
        <a:p>
          <a:pPr algn="l"/>
          <a:endParaRPr lang="en-US"/>
        </a:p>
      </dgm:t>
    </dgm:pt>
    <dgm:pt modelId="{E6FD045E-3BFA-462D-BE74-CF54ACA6753B}">
      <dgm:prSet phldrT="[Text]" custT="1"/>
      <dgm:spPr>
        <a:solidFill>
          <a:schemeClr val="bg2"/>
        </a:solidFill>
      </dgm:spPr>
      <dgm:t>
        <a:bodyPr/>
        <a:lstStyle/>
        <a:p>
          <a:pPr algn="l"/>
          <a:r>
            <a:rPr lang="zh-CN" altLang="en-US" sz="1600" dirty="0">
              <a:latin typeface="微软雅黑" panose="020B0503020204020204" pitchFamily="34" charset="-122"/>
              <a:ea typeface="微软雅黑" panose="020B0503020204020204" pitchFamily="34" charset="-122"/>
            </a:rPr>
            <a:t>如何在人才引进的过程中找到合适的人选？</a:t>
          </a:r>
          <a:endParaRPr lang="en-US" altLang="zh-CN" sz="1600" dirty="0">
            <a:latin typeface="微软雅黑" panose="020B0503020204020204" pitchFamily="34" charset="-122"/>
            <a:ea typeface="微软雅黑" panose="020B0503020204020204" pitchFamily="34" charset="-122"/>
          </a:endParaRPr>
        </a:p>
        <a:p>
          <a:pPr algn="l"/>
          <a:r>
            <a:rPr lang="zh-CN" altLang="en-US" sz="1600" dirty="0">
              <a:latin typeface="微软雅黑" panose="020B0503020204020204" pitchFamily="34" charset="-122"/>
              <a:ea typeface="微软雅黑" panose="020B0503020204020204" pitchFamily="34" charset="-122"/>
            </a:rPr>
            <a:t>如何评估人才引进计划的结果？</a:t>
          </a:r>
          <a:endParaRPr lang="en-US" sz="1600" dirty="0">
            <a:latin typeface="微软雅黑" panose="020B0503020204020204" pitchFamily="34" charset="-122"/>
            <a:ea typeface="微软雅黑" panose="020B0503020204020204" pitchFamily="34" charset="-122"/>
          </a:endParaRPr>
        </a:p>
      </dgm:t>
    </dgm:pt>
    <dgm:pt modelId="{4E3ED5B1-81EE-47FC-8476-1BD9A9791A66}" type="parTrans" cxnId="{094352AD-6511-4909-B16A-BE48AFECF547}">
      <dgm:prSet/>
      <dgm:spPr/>
      <dgm:t>
        <a:bodyPr/>
        <a:lstStyle/>
        <a:p>
          <a:pPr algn="l"/>
          <a:endParaRPr lang="en-US"/>
        </a:p>
      </dgm:t>
    </dgm:pt>
    <dgm:pt modelId="{49FFFBE8-012F-4A45-B35F-0F4451BAA2D7}" type="sibTrans" cxnId="{094352AD-6511-4909-B16A-BE48AFECF547}">
      <dgm:prSet/>
      <dgm:spPr/>
      <dgm:t>
        <a:bodyPr/>
        <a:lstStyle/>
        <a:p>
          <a:pPr algn="l"/>
          <a:endParaRPr lang="en-US"/>
        </a:p>
      </dgm:t>
    </dgm:pt>
    <dgm:pt modelId="{688E64D8-72F0-4CAE-AFE4-FBEFACE2B1CF}">
      <dgm:prSet phldrT="[Text]" custT="1"/>
      <dgm:spPr>
        <a:solidFill>
          <a:schemeClr val="tx1"/>
        </a:solidFill>
      </dgm:spPr>
      <dgm:t>
        <a:bodyPr/>
        <a:lstStyle/>
        <a:p>
          <a:pPr algn="l"/>
          <a:r>
            <a:rPr lang="zh-CN" altLang="en-US" sz="1600" dirty="0">
              <a:latin typeface="微软雅黑" panose="020B0503020204020204" pitchFamily="34" charset="-122"/>
              <a:ea typeface="微软雅黑" panose="020B0503020204020204" pitchFamily="34" charset="-122"/>
            </a:rPr>
            <a:t>如何制定机构战略发展计划？</a:t>
          </a:r>
          <a:endParaRPr lang="en-US" altLang="zh-CN" sz="1600" dirty="0">
            <a:latin typeface="微软雅黑" panose="020B0503020204020204" pitchFamily="34" charset="-122"/>
            <a:ea typeface="微软雅黑" panose="020B0503020204020204" pitchFamily="34" charset="-122"/>
          </a:endParaRPr>
        </a:p>
        <a:p>
          <a:pPr algn="l"/>
          <a:r>
            <a:rPr lang="zh-CN" altLang="en-US" sz="1600" dirty="0">
              <a:latin typeface="微软雅黑" panose="020B0503020204020204" pitchFamily="34" charset="-122"/>
              <a:ea typeface="微软雅黑" panose="020B0503020204020204" pitchFamily="34" charset="-122"/>
            </a:rPr>
            <a:t>跟踪与分析同类</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行院校</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研究机构？</a:t>
          </a:r>
          <a:endParaRPr lang="en-US" altLang="zh-CN" sz="1600" dirty="0">
            <a:latin typeface="微软雅黑" panose="020B0503020204020204" pitchFamily="34" charset="-122"/>
            <a:ea typeface="微软雅黑" panose="020B0503020204020204" pitchFamily="34" charset="-122"/>
          </a:endParaRPr>
        </a:p>
        <a:p>
          <a:pPr algn="l"/>
          <a:r>
            <a:rPr lang="zh-CN" altLang="en-US" sz="1600" dirty="0">
              <a:latin typeface="微软雅黑" panose="020B0503020204020204" pitchFamily="34" charset="-122"/>
              <a:ea typeface="微软雅黑" panose="020B0503020204020204" pitchFamily="34" charset="-122"/>
            </a:rPr>
            <a:t>如何申请和评估大量的科研经费申请？</a:t>
          </a:r>
          <a:endParaRPr lang="en-US" sz="1600" dirty="0">
            <a:latin typeface="微软雅黑" panose="020B0503020204020204" pitchFamily="34" charset="-122"/>
            <a:ea typeface="微软雅黑" panose="020B0503020204020204" pitchFamily="34" charset="-122"/>
          </a:endParaRPr>
        </a:p>
      </dgm:t>
    </dgm:pt>
    <dgm:pt modelId="{FD3FEDF3-3AB5-4A20-9C02-2DF30762C153}" type="parTrans" cxnId="{FA88BF5C-8376-47B3-8026-446E52964C54}">
      <dgm:prSet/>
      <dgm:spPr/>
      <dgm:t>
        <a:bodyPr/>
        <a:lstStyle/>
        <a:p>
          <a:pPr algn="l"/>
          <a:endParaRPr lang="en-US"/>
        </a:p>
      </dgm:t>
    </dgm:pt>
    <dgm:pt modelId="{7C7F52FC-86BA-412B-8559-583D467A7942}" type="sibTrans" cxnId="{FA88BF5C-8376-47B3-8026-446E52964C54}">
      <dgm:prSet/>
      <dgm:spPr/>
      <dgm:t>
        <a:bodyPr/>
        <a:lstStyle/>
        <a:p>
          <a:pPr algn="l"/>
          <a:endParaRPr lang="en-US"/>
        </a:p>
      </dgm:t>
    </dgm:pt>
    <dgm:pt modelId="{F6D9662E-E508-4C8C-A5DE-2D0B0906013E}" type="pres">
      <dgm:prSet presAssocID="{0860A4BA-F41D-4099-AA3C-47D6D2089D94}" presName="linearFlow" presStyleCnt="0">
        <dgm:presLayoutVars>
          <dgm:dir/>
          <dgm:resizeHandles val="exact"/>
        </dgm:presLayoutVars>
      </dgm:prSet>
      <dgm:spPr/>
    </dgm:pt>
    <dgm:pt modelId="{17E5D9EC-0EBA-4A4D-9935-4EC58795000C}" type="pres">
      <dgm:prSet presAssocID="{6D53D7DF-A506-4CD3-B3D3-BF2CAAC862ED}" presName="composite" presStyleCnt="0"/>
      <dgm:spPr/>
    </dgm:pt>
    <dgm:pt modelId="{3565E5DE-3140-47FD-B181-E7B31FAF4118}" type="pres">
      <dgm:prSet presAssocID="{6D53D7DF-A506-4CD3-B3D3-BF2CAAC862ED}"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6B5EF497-8A9C-4AEC-AB68-ED237155E3BB}" type="pres">
      <dgm:prSet presAssocID="{6D53D7DF-A506-4CD3-B3D3-BF2CAAC862ED}" presName="txShp" presStyleLbl="node1" presStyleIdx="0" presStyleCnt="3">
        <dgm:presLayoutVars>
          <dgm:bulletEnabled val="1"/>
        </dgm:presLayoutVars>
      </dgm:prSet>
      <dgm:spPr/>
      <dgm:t>
        <a:bodyPr/>
        <a:lstStyle/>
        <a:p>
          <a:endParaRPr lang="en-US"/>
        </a:p>
      </dgm:t>
    </dgm:pt>
    <dgm:pt modelId="{D2BB4D48-A930-40F8-863A-38226F505786}" type="pres">
      <dgm:prSet presAssocID="{2DA5CDC5-03D0-409E-9592-2804CBA180E7}" presName="spacing" presStyleCnt="0"/>
      <dgm:spPr/>
    </dgm:pt>
    <dgm:pt modelId="{49455FF6-94CF-4BF3-952F-8DA040CD8560}" type="pres">
      <dgm:prSet presAssocID="{E6FD045E-3BFA-462D-BE74-CF54ACA6753B}" presName="composite" presStyleCnt="0"/>
      <dgm:spPr/>
    </dgm:pt>
    <dgm:pt modelId="{CCCBD9BF-B21D-4514-AA8D-CC1C5A31F278}" type="pres">
      <dgm:prSet presAssocID="{E6FD045E-3BFA-462D-BE74-CF54ACA6753B}"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dgm:spPr>
    </dgm:pt>
    <dgm:pt modelId="{6857794A-A564-4A80-9905-967A4F639A1F}" type="pres">
      <dgm:prSet presAssocID="{E6FD045E-3BFA-462D-BE74-CF54ACA6753B}" presName="txShp" presStyleLbl="node1" presStyleIdx="1" presStyleCnt="3">
        <dgm:presLayoutVars>
          <dgm:bulletEnabled val="1"/>
        </dgm:presLayoutVars>
      </dgm:prSet>
      <dgm:spPr/>
      <dgm:t>
        <a:bodyPr/>
        <a:lstStyle/>
        <a:p>
          <a:endParaRPr lang="en-US"/>
        </a:p>
      </dgm:t>
    </dgm:pt>
    <dgm:pt modelId="{256C831F-00BD-4DA6-A2E6-829A98D9FD1C}" type="pres">
      <dgm:prSet presAssocID="{49FFFBE8-012F-4A45-B35F-0F4451BAA2D7}" presName="spacing" presStyleCnt="0"/>
      <dgm:spPr/>
    </dgm:pt>
    <dgm:pt modelId="{4B8EE8EF-1F6E-4DB3-8B97-123D0934C503}" type="pres">
      <dgm:prSet presAssocID="{688E64D8-72F0-4CAE-AFE4-FBEFACE2B1CF}" presName="composite" presStyleCnt="0"/>
      <dgm:spPr/>
    </dgm:pt>
    <dgm:pt modelId="{865C3322-9518-44D7-A7D5-3430A87F4476}" type="pres">
      <dgm:prSet presAssocID="{688E64D8-72F0-4CAE-AFE4-FBEFACE2B1CF}"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4000" r="-4000"/>
          </a:stretch>
        </a:blipFill>
      </dgm:spPr>
    </dgm:pt>
    <dgm:pt modelId="{B245B977-4EB8-4B79-A00C-A2DA8BDAC57D}" type="pres">
      <dgm:prSet presAssocID="{688E64D8-72F0-4CAE-AFE4-FBEFACE2B1CF}" presName="txShp" presStyleLbl="node1" presStyleIdx="2" presStyleCnt="3">
        <dgm:presLayoutVars>
          <dgm:bulletEnabled val="1"/>
        </dgm:presLayoutVars>
      </dgm:prSet>
      <dgm:spPr/>
      <dgm:t>
        <a:bodyPr/>
        <a:lstStyle/>
        <a:p>
          <a:endParaRPr lang="en-US"/>
        </a:p>
      </dgm:t>
    </dgm:pt>
  </dgm:ptLst>
  <dgm:cxnLst>
    <dgm:cxn modelId="{4FAEE8EA-B812-43D3-A2F6-E5F0C60C4FBE}" type="presOf" srcId="{0860A4BA-F41D-4099-AA3C-47D6D2089D94}" destId="{F6D9662E-E508-4C8C-A5DE-2D0B0906013E}" srcOrd="0" destOrd="0" presId="urn:microsoft.com/office/officeart/2005/8/layout/vList3"/>
    <dgm:cxn modelId="{B2C39DEF-093D-42E5-81F0-ECBD8DDF97B2}" type="presOf" srcId="{6D53D7DF-A506-4CD3-B3D3-BF2CAAC862ED}" destId="{6B5EF497-8A9C-4AEC-AB68-ED237155E3BB}" srcOrd="0" destOrd="0" presId="urn:microsoft.com/office/officeart/2005/8/layout/vList3"/>
    <dgm:cxn modelId="{FA88BF5C-8376-47B3-8026-446E52964C54}" srcId="{0860A4BA-F41D-4099-AA3C-47D6D2089D94}" destId="{688E64D8-72F0-4CAE-AFE4-FBEFACE2B1CF}" srcOrd="2" destOrd="0" parTransId="{FD3FEDF3-3AB5-4A20-9C02-2DF30762C153}" sibTransId="{7C7F52FC-86BA-412B-8559-583D467A7942}"/>
    <dgm:cxn modelId="{ED7A31C7-7BB8-46B2-89DB-A667085BD9A0}" srcId="{0860A4BA-F41D-4099-AA3C-47D6D2089D94}" destId="{6D53D7DF-A506-4CD3-B3D3-BF2CAAC862ED}" srcOrd="0" destOrd="0" parTransId="{0C2C5E4E-5594-469B-BF09-5BE589AAB846}" sibTransId="{2DA5CDC5-03D0-409E-9592-2804CBA180E7}"/>
    <dgm:cxn modelId="{094352AD-6511-4909-B16A-BE48AFECF547}" srcId="{0860A4BA-F41D-4099-AA3C-47D6D2089D94}" destId="{E6FD045E-3BFA-462D-BE74-CF54ACA6753B}" srcOrd="1" destOrd="0" parTransId="{4E3ED5B1-81EE-47FC-8476-1BD9A9791A66}" sibTransId="{49FFFBE8-012F-4A45-B35F-0F4451BAA2D7}"/>
    <dgm:cxn modelId="{15E63247-BC75-49D9-A2A7-D4BF786A41D0}" type="presOf" srcId="{E6FD045E-3BFA-462D-BE74-CF54ACA6753B}" destId="{6857794A-A564-4A80-9905-967A4F639A1F}" srcOrd="0" destOrd="0" presId="urn:microsoft.com/office/officeart/2005/8/layout/vList3"/>
    <dgm:cxn modelId="{B4C00BAA-F584-4275-BB10-59A55E872351}" type="presOf" srcId="{688E64D8-72F0-4CAE-AFE4-FBEFACE2B1CF}" destId="{B245B977-4EB8-4B79-A00C-A2DA8BDAC57D}" srcOrd="0" destOrd="0" presId="urn:microsoft.com/office/officeart/2005/8/layout/vList3"/>
    <dgm:cxn modelId="{48885024-57F0-4BF1-AD19-48B613D6D856}" type="presParOf" srcId="{F6D9662E-E508-4C8C-A5DE-2D0B0906013E}" destId="{17E5D9EC-0EBA-4A4D-9935-4EC58795000C}" srcOrd="0" destOrd="0" presId="urn:microsoft.com/office/officeart/2005/8/layout/vList3"/>
    <dgm:cxn modelId="{55DED695-08D6-4615-A59E-614AE6792947}" type="presParOf" srcId="{17E5D9EC-0EBA-4A4D-9935-4EC58795000C}" destId="{3565E5DE-3140-47FD-B181-E7B31FAF4118}" srcOrd="0" destOrd="0" presId="urn:microsoft.com/office/officeart/2005/8/layout/vList3"/>
    <dgm:cxn modelId="{784CC148-728E-4ECA-8F21-98DBE62E0E98}" type="presParOf" srcId="{17E5D9EC-0EBA-4A4D-9935-4EC58795000C}" destId="{6B5EF497-8A9C-4AEC-AB68-ED237155E3BB}" srcOrd="1" destOrd="0" presId="urn:microsoft.com/office/officeart/2005/8/layout/vList3"/>
    <dgm:cxn modelId="{6EE10D9A-AC6B-4B5B-857B-66D6F30AA2E3}" type="presParOf" srcId="{F6D9662E-E508-4C8C-A5DE-2D0B0906013E}" destId="{D2BB4D48-A930-40F8-863A-38226F505786}" srcOrd="1" destOrd="0" presId="urn:microsoft.com/office/officeart/2005/8/layout/vList3"/>
    <dgm:cxn modelId="{C0CE3D42-E5B7-4EBD-ACA3-44901F2F9EC6}" type="presParOf" srcId="{F6D9662E-E508-4C8C-A5DE-2D0B0906013E}" destId="{49455FF6-94CF-4BF3-952F-8DA040CD8560}" srcOrd="2" destOrd="0" presId="urn:microsoft.com/office/officeart/2005/8/layout/vList3"/>
    <dgm:cxn modelId="{27D314AF-6A6E-4D24-B28F-168BD4AA5ADB}" type="presParOf" srcId="{49455FF6-94CF-4BF3-952F-8DA040CD8560}" destId="{CCCBD9BF-B21D-4514-AA8D-CC1C5A31F278}" srcOrd="0" destOrd="0" presId="urn:microsoft.com/office/officeart/2005/8/layout/vList3"/>
    <dgm:cxn modelId="{13E73422-9BD3-42D6-9769-A20C243E8A28}" type="presParOf" srcId="{49455FF6-94CF-4BF3-952F-8DA040CD8560}" destId="{6857794A-A564-4A80-9905-967A4F639A1F}" srcOrd="1" destOrd="0" presId="urn:microsoft.com/office/officeart/2005/8/layout/vList3"/>
    <dgm:cxn modelId="{B4745CCA-21EA-456D-8DA8-40E772944370}" type="presParOf" srcId="{F6D9662E-E508-4C8C-A5DE-2D0B0906013E}" destId="{256C831F-00BD-4DA6-A2E6-829A98D9FD1C}" srcOrd="3" destOrd="0" presId="urn:microsoft.com/office/officeart/2005/8/layout/vList3"/>
    <dgm:cxn modelId="{063EF1CD-834D-4E87-A730-94FA7A835333}" type="presParOf" srcId="{F6D9662E-E508-4C8C-A5DE-2D0B0906013E}" destId="{4B8EE8EF-1F6E-4DB3-8B97-123D0934C503}" srcOrd="4" destOrd="0" presId="urn:microsoft.com/office/officeart/2005/8/layout/vList3"/>
    <dgm:cxn modelId="{25FDD1C7-28D4-436C-A5B4-A7ABCAA55A9B}" type="presParOf" srcId="{4B8EE8EF-1F6E-4DB3-8B97-123D0934C503}" destId="{865C3322-9518-44D7-A7D5-3430A87F4476}" srcOrd="0" destOrd="0" presId="urn:microsoft.com/office/officeart/2005/8/layout/vList3"/>
    <dgm:cxn modelId="{A1C35AA4-3C92-43C8-BB04-1C04995C2924}" type="presParOf" srcId="{4B8EE8EF-1F6E-4DB3-8B97-123D0934C503}" destId="{B245B977-4EB8-4B79-A00C-A2DA8BDAC57D}"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91ACB90-21A8-4F00-AA45-4A5D583560DC}" type="doc">
      <dgm:prSet loTypeId="urn:microsoft.com/office/officeart/2005/8/layout/radial1" loCatId="cycle" qsTypeId="urn:microsoft.com/office/officeart/2005/8/quickstyle/simple1" qsCatId="simple" csTypeId="urn:microsoft.com/office/officeart/2005/8/colors/colorful1" csCatId="colorful" phldr="1"/>
      <dgm:spPr/>
      <dgm:t>
        <a:bodyPr/>
        <a:lstStyle/>
        <a:p>
          <a:endParaRPr lang="en-US"/>
        </a:p>
      </dgm:t>
    </dgm:pt>
    <dgm:pt modelId="{4537D044-47EE-4BDF-872D-033A4FDACF3C}">
      <dgm:prSet phldrT="[Text]" custT="1"/>
      <dgm:spPr>
        <a:xfrm>
          <a:off x="2447001" y="1580461"/>
          <a:ext cx="1201996" cy="1201996"/>
        </a:xfrm>
        <a:solidFill>
          <a:srgbClr val="4F81BD">
            <a:hueOff val="0"/>
            <a:satOff val="0"/>
            <a:lumOff val="0"/>
            <a:alphaOff val="0"/>
          </a:srgbClr>
        </a:solidFill>
        <a:ln w="25400" cap="flat" cmpd="sng" algn="ctr">
          <a:solidFill>
            <a:schemeClr val="bg1">
              <a:lumMod val="75000"/>
            </a:schemeClr>
          </a:solidFill>
          <a:prstDash val="solid"/>
        </a:ln>
        <a:effectLst/>
      </dgm:spPr>
      <dgm:t>
        <a:bodyPr/>
        <a:lstStyle/>
        <a:p>
          <a:r>
            <a:rPr lang="zh-CN" altLang="en-US" sz="1400" b="1" dirty="0">
              <a:solidFill>
                <a:sysClr val="window" lastClr="FFFFFF"/>
              </a:solidFill>
              <a:latin typeface="微软雅黑" pitchFamily="34" charset="-122"/>
              <a:ea typeface="微软雅黑" pitchFamily="34" charset="-122"/>
              <a:cs typeface="+mn-cs"/>
            </a:rPr>
            <a:t>碳氢活化</a:t>
          </a:r>
          <a:endParaRPr lang="en-US" sz="1400" b="1" dirty="0">
            <a:solidFill>
              <a:sysClr val="window" lastClr="FFFFFF"/>
            </a:solidFill>
            <a:latin typeface="微软雅黑" pitchFamily="34" charset="-122"/>
            <a:ea typeface="微软雅黑" pitchFamily="34" charset="-122"/>
            <a:cs typeface="+mn-cs"/>
          </a:endParaRPr>
        </a:p>
      </dgm:t>
    </dgm:pt>
    <dgm:pt modelId="{2999C441-1731-46A4-AA98-5D69B9CB13BC}" type="parTrans" cxnId="{244EF49D-677F-4658-8D14-4D14A395E489}">
      <dgm:prSet/>
      <dgm:spPr/>
      <dgm:t>
        <a:bodyPr/>
        <a:lstStyle/>
        <a:p>
          <a:endParaRPr lang="en-US"/>
        </a:p>
      </dgm:t>
    </dgm:pt>
    <dgm:pt modelId="{CB636250-1661-4D85-A706-EBDDC0C5276B}" type="sibTrans" cxnId="{244EF49D-677F-4658-8D14-4D14A395E489}">
      <dgm:prSet/>
      <dgm:spPr/>
      <dgm:t>
        <a:bodyPr/>
        <a:lstStyle/>
        <a:p>
          <a:endParaRPr lang="en-US"/>
        </a:p>
      </dgm:t>
    </dgm:pt>
    <dgm:pt modelId="{EC52B5E5-5943-423B-A19E-D2E20362B75D}">
      <dgm:prSet phldrT="[Text]" custT="1"/>
      <dgm:spPr>
        <a:xfrm>
          <a:off x="2447001" y="15301"/>
          <a:ext cx="1201996" cy="1201996"/>
        </a:xfrm>
        <a:solidFill>
          <a:srgbClr val="C0504D">
            <a:hueOff val="0"/>
            <a:satOff val="0"/>
            <a:lumOff val="0"/>
            <a:alphaOff val="0"/>
          </a:srgbClr>
        </a:solidFill>
        <a:ln w="25400" cap="flat" cmpd="sng" algn="ctr">
          <a:solidFill>
            <a:schemeClr val="bg1">
              <a:lumMod val="75000"/>
            </a:schemeClr>
          </a:solidFill>
          <a:prstDash val="solid"/>
        </a:ln>
        <a:effectLst/>
      </dgm:spPr>
      <dgm:t>
        <a:bodyPr/>
        <a:lstStyle/>
        <a:p>
          <a:r>
            <a:rPr lang="zh-CN" altLang="en-US" sz="1400" b="1" dirty="0">
              <a:solidFill>
                <a:sysClr val="window" lastClr="FFFFFF"/>
              </a:solidFill>
              <a:latin typeface="微软雅黑" pitchFamily="34" charset="-122"/>
              <a:ea typeface="微软雅黑" pitchFamily="34" charset="-122"/>
              <a:cs typeface="+mn-cs"/>
            </a:rPr>
            <a:t>反应类型</a:t>
          </a:r>
          <a:endParaRPr lang="en-US" sz="1400" dirty="0">
            <a:solidFill>
              <a:sysClr val="window" lastClr="FFFFFF"/>
            </a:solidFill>
            <a:latin typeface="微软雅黑" pitchFamily="34" charset="-122"/>
            <a:ea typeface="微软雅黑" pitchFamily="34" charset="-122"/>
            <a:cs typeface="+mn-cs"/>
          </a:endParaRPr>
        </a:p>
      </dgm:t>
    </dgm:pt>
    <dgm:pt modelId="{876825D4-FF92-420C-B9E9-7D1290E061D4}" type="parTrans" cxnId="{ECFDEF24-84DE-4442-8E66-F27743B4ED40}">
      <dgm:prSet/>
      <dgm:spPr>
        <a:xfrm rot="16200000">
          <a:off x="2866418" y="1381133"/>
          <a:ext cx="363163" cy="35492"/>
        </a:xfrm>
        <a:noFill/>
        <a:ln w="25400" cap="flat" cmpd="sng" algn="ctr">
          <a:solidFill>
            <a:srgbClr val="C0504D">
              <a:hueOff val="0"/>
              <a:satOff val="0"/>
              <a:lumOff val="0"/>
              <a:alphaOff val="0"/>
            </a:srgbClr>
          </a:solidFill>
          <a:prstDash val="solid"/>
        </a:ln>
        <a:effectLst/>
      </dgm:spPr>
      <dgm:t>
        <a:bodyPr/>
        <a:lstStyle/>
        <a:p>
          <a:endParaRPr lang="en-US">
            <a:solidFill>
              <a:sysClr val="windowText" lastClr="000000">
                <a:hueOff val="0"/>
                <a:satOff val="0"/>
                <a:lumOff val="0"/>
                <a:alphaOff val="0"/>
              </a:sysClr>
            </a:solidFill>
            <a:latin typeface="Calibri"/>
            <a:ea typeface="+mn-ea"/>
            <a:cs typeface="+mn-cs"/>
          </a:endParaRPr>
        </a:p>
      </dgm:t>
    </dgm:pt>
    <dgm:pt modelId="{CFA03061-AB15-47FE-9986-DA2A6DFB8C0D}" type="sibTrans" cxnId="{ECFDEF24-84DE-4442-8E66-F27743B4ED40}">
      <dgm:prSet/>
      <dgm:spPr/>
      <dgm:t>
        <a:bodyPr/>
        <a:lstStyle/>
        <a:p>
          <a:endParaRPr lang="en-US"/>
        </a:p>
      </dgm:t>
    </dgm:pt>
    <dgm:pt modelId="{2319DC8A-AA54-4A1C-8063-1E9D0D12E3F4}">
      <dgm:prSet phldrT="[Text]" custT="1"/>
      <dgm:spPr>
        <a:xfrm>
          <a:off x="3935557" y="1098807"/>
          <a:ext cx="1201996" cy="1197981"/>
        </a:xfrm>
        <a:solidFill>
          <a:srgbClr val="9BBB59">
            <a:hueOff val="0"/>
            <a:satOff val="0"/>
            <a:lumOff val="0"/>
            <a:alphaOff val="0"/>
          </a:srgbClr>
        </a:solidFill>
        <a:ln w="25400" cap="flat" cmpd="sng" algn="ctr">
          <a:solidFill>
            <a:schemeClr val="bg1">
              <a:lumMod val="75000"/>
            </a:schemeClr>
          </a:solidFill>
          <a:prstDash val="solid"/>
        </a:ln>
        <a:effectLst/>
      </dgm:spPr>
      <dgm:t>
        <a:bodyPr/>
        <a:lstStyle/>
        <a:p>
          <a:r>
            <a:rPr lang="zh-CN" altLang="en-US" sz="1400" b="1" dirty="0">
              <a:solidFill>
                <a:sysClr val="window" lastClr="FFFFFF"/>
              </a:solidFill>
              <a:latin typeface="微软雅黑" pitchFamily="34" charset="-122"/>
              <a:ea typeface="微软雅黑" pitchFamily="34" charset="-122"/>
              <a:cs typeface="+mn-cs"/>
            </a:rPr>
            <a:t>底物种类</a:t>
          </a:r>
          <a:endParaRPr lang="en-US" sz="1400" dirty="0">
            <a:solidFill>
              <a:sysClr val="window" lastClr="FFFFFF"/>
            </a:solidFill>
            <a:latin typeface="微软雅黑" pitchFamily="34" charset="-122"/>
            <a:ea typeface="微软雅黑" pitchFamily="34" charset="-122"/>
            <a:cs typeface="+mn-cs"/>
          </a:endParaRPr>
        </a:p>
      </dgm:t>
    </dgm:pt>
    <dgm:pt modelId="{F7D6E7AC-A674-44E4-ABC1-3683F4C795A4}" type="parTrans" cxnId="{EFEF26DB-E5BC-4D3A-8CF2-D2A90C9E1B58}">
      <dgm:prSet/>
      <dgm:spPr>
        <a:xfrm rot="20520000">
          <a:off x="3610691" y="1921853"/>
          <a:ext cx="363355" cy="35492"/>
        </a:xfrm>
        <a:noFill/>
        <a:ln w="25400" cap="flat" cmpd="sng" algn="ctr">
          <a:solidFill>
            <a:srgbClr val="C0504D">
              <a:hueOff val="0"/>
              <a:satOff val="0"/>
              <a:lumOff val="0"/>
              <a:alphaOff val="0"/>
            </a:srgbClr>
          </a:solidFill>
          <a:prstDash val="solid"/>
        </a:ln>
        <a:effectLst/>
      </dgm:spPr>
      <dgm:t>
        <a:bodyPr/>
        <a:lstStyle/>
        <a:p>
          <a:endParaRPr lang="en-US">
            <a:solidFill>
              <a:sysClr val="windowText" lastClr="000000">
                <a:hueOff val="0"/>
                <a:satOff val="0"/>
                <a:lumOff val="0"/>
                <a:alphaOff val="0"/>
              </a:sysClr>
            </a:solidFill>
            <a:latin typeface="Calibri"/>
            <a:ea typeface="+mn-ea"/>
            <a:cs typeface="+mn-cs"/>
          </a:endParaRPr>
        </a:p>
      </dgm:t>
    </dgm:pt>
    <dgm:pt modelId="{D16E1B74-C520-4CD8-99AF-09806311D0B6}" type="sibTrans" cxnId="{EFEF26DB-E5BC-4D3A-8CF2-D2A90C9E1B58}">
      <dgm:prSet/>
      <dgm:spPr/>
      <dgm:t>
        <a:bodyPr/>
        <a:lstStyle/>
        <a:p>
          <a:endParaRPr lang="en-US"/>
        </a:p>
      </dgm:t>
    </dgm:pt>
    <dgm:pt modelId="{4E6F51F1-9A41-4A64-A370-A01726A45A46}">
      <dgm:prSet phldrT="[Text]" custT="1"/>
      <dgm:spPr>
        <a:xfrm>
          <a:off x="1527024" y="2846702"/>
          <a:ext cx="1201996" cy="1201996"/>
        </a:xfrm>
        <a:solidFill>
          <a:srgbClr val="4BACC6">
            <a:hueOff val="0"/>
            <a:satOff val="0"/>
            <a:lumOff val="0"/>
            <a:alphaOff val="0"/>
          </a:srgbClr>
        </a:solidFill>
        <a:ln w="25400" cap="flat" cmpd="sng" algn="ctr">
          <a:solidFill>
            <a:schemeClr val="bg1">
              <a:lumMod val="75000"/>
            </a:schemeClr>
          </a:solidFill>
          <a:prstDash val="solid"/>
        </a:ln>
        <a:effectLst/>
      </dgm:spPr>
      <dgm:t>
        <a:bodyPr/>
        <a:lstStyle/>
        <a:p>
          <a:r>
            <a:rPr lang="zh-CN" altLang="en-US" sz="1400" b="1" dirty="0">
              <a:solidFill>
                <a:sysClr val="window" lastClr="FFFFFF"/>
              </a:solidFill>
              <a:latin typeface="微软雅黑" pitchFamily="34" charset="-122"/>
              <a:ea typeface="微软雅黑" pitchFamily="34" charset="-122"/>
              <a:cs typeface="+mn-cs"/>
            </a:rPr>
            <a:t>反应条件</a:t>
          </a:r>
          <a:endParaRPr lang="en-US" sz="1400" dirty="0">
            <a:solidFill>
              <a:sysClr val="window" lastClr="FFFFFF"/>
            </a:solidFill>
            <a:latin typeface="微软雅黑" pitchFamily="34" charset="-122"/>
            <a:ea typeface="微软雅黑" pitchFamily="34" charset="-122"/>
            <a:cs typeface="+mn-cs"/>
          </a:endParaRPr>
        </a:p>
      </dgm:t>
    </dgm:pt>
    <dgm:pt modelId="{B92EEBB3-16D9-4F3C-B499-78CAEAC75FDF}" type="parTrans" cxnId="{2AC5170F-903B-419B-B2E8-C6CE30FF4C32}">
      <dgm:prSet/>
      <dgm:spPr>
        <a:xfrm rot="7560000">
          <a:off x="2406429" y="2796833"/>
          <a:ext cx="363163" cy="35492"/>
        </a:xfrm>
        <a:noFill/>
        <a:ln w="25400" cap="flat" cmpd="sng" algn="ctr">
          <a:solidFill>
            <a:srgbClr val="C0504D">
              <a:hueOff val="0"/>
              <a:satOff val="0"/>
              <a:lumOff val="0"/>
              <a:alphaOff val="0"/>
            </a:srgbClr>
          </a:solidFill>
          <a:prstDash val="solid"/>
        </a:ln>
        <a:effectLst/>
      </dgm:spPr>
      <dgm:t>
        <a:bodyPr/>
        <a:lstStyle/>
        <a:p>
          <a:endParaRPr lang="en-US">
            <a:solidFill>
              <a:sysClr val="windowText" lastClr="000000">
                <a:hueOff val="0"/>
                <a:satOff val="0"/>
                <a:lumOff val="0"/>
                <a:alphaOff val="0"/>
              </a:sysClr>
            </a:solidFill>
            <a:latin typeface="Calibri"/>
            <a:ea typeface="+mn-ea"/>
            <a:cs typeface="+mn-cs"/>
          </a:endParaRPr>
        </a:p>
      </dgm:t>
    </dgm:pt>
    <dgm:pt modelId="{806F5FA5-C9E0-429C-94FF-A601CAFE00F2}" type="sibTrans" cxnId="{2AC5170F-903B-419B-B2E8-C6CE30FF4C32}">
      <dgm:prSet/>
      <dgm:spPr/>
      <dgm:t>
        <a:bodyPr/>
        <a:lstStyle/>
        <a:p>
          <a:endParaRPr lang="en-US"/>
        </a:p>
      </dgm:t>
    </dgm:pt>
    <dgm:pt modelId="{9E5DFD0D-2C2D-4494-AEF4-D8C646641F9B}">
      <dgm:prSet custT="1"/>
      <dgm:spPr>
        <a:xfrm>
          <a:off x="958446" y="1096800"/>
          <a:ext cx="1201996" cy="1201996"/>
        </a:xfrm>
        <a:solidFill>
          <a:srgbClr val="F79646">
            <a:hueOff val="0"/>
            <a:satOff val="0"/>
            <a:lumOff val="0"/>
            <a:alphaOff val="0"/>
          </a:srgbClr>
        </a:solidFill>
        <a:ln w="25400" cap="flat" cmpd="sng" algn="ctr">
          <a:solidFill>
            <a:schemeClr val="bg1">
              <a:lumMod val="75000"/>
            </a:schemeClr>
          </a:solidFill>
          <a:prstDash val="solid"/>
        </a:ln>
        <a:effectLst/>
      </dgm:spPr>
      <dgm:t>
        <a:bodyPr/>
        <a:lstStyle/>
        <a:p>
          <a:r>
            <a:rPr lang="zh-CN" altLang="en-US" sz="1400" b="1" dirty="0">
              <a:solidFill>
                <a:sysClr val="window" lastClr="FFFFFF"/>
              </a:solidFill>
              <a:latin typeface="微软雅黑" pitchFamily="34" charset="-122"/>
              <a:ea typeface="微软雅黑" pitchFamily="34" charset="-122"/>
              <a:cs typeface="+mn-cs"/>
            </a:rPr>
            <a:t>研究内容</a:t>
          </a:r>
          <a:endParaRPr lang="en-US" sz="1400" dirty="0">
            <a:solidFill>
              <a:sysClr val="window" lastClr="FFFFFF"/>
            </a:solidFill>
            <a:latin typeface="微软雅黑" pitchFamily="34" charset="-122"/>
            <a:ea typeface="微软雅黑" pitchFamily="34" charset="-122"/>
            <a:cs typeface="+mn-cs"/>
          </a:endParaRPr>
        </a:p>
      </dgm:t>
    </dgm:pt>
    <dgm:pt modelId="{CAFAEB5F-7463-4172-B64A-21B3BE76C0F5}" type="parTrans" cxnId="{BC2D910E-BA31-4196-94B3-E93384FDCE3E}">
      <dgm:prSet/>
      <dgm:spPr>
        <a:xfrm rot="11880000">
          <a:off x="2122140" y="1921882"/>
          <a:ext cx="363163" cy="35492"/>
        </a:xfrm>
        <a:noFill/>
        <a:ln w="25400" cap="flat" cmpd="sng" algn="ctr">
          <a:solidFill>
            <a:srgbClr val="C0504D">
              <a:hueOff val="0"/>
              <a:satOff val="0"/>
              <a:lumOff val="0"/>
              <a:alphaOff val="0"/>
            </a:srgbClr>
          </a:solidFill>
          <a:prstDash val="solid"/>
        </a:ln>
        <a:effectLst/>
      </dgm:spPr>
      <dgm:t>
        <a:bodyPr/>
        <a:lstStyle/>
        <a:p>
          <a:endParaRPr lang="en-US">
            <a:solidFill>
              <a:sysClr val="windowText" lastClr="000000">
                <a:hueOff val="0"/>
                <a:satOff val="0"/>
                <a:lumOff val="0"/>
                <a:alphaOff val="0"/>
              </a:sysClr>
            </a:solidFill>
            <a:latin typeface="Calibri"/>
            <a:ea typeface="+mn-ea"/>
            <a:cs typeface="+mn-cs"/>
          </a:endParaRPr>
        </a:p>
      </dgm:t>
    </dgm:pt>
    <dgm:pt modelId="{F3B3F47C-6135-4779-9613-0A157F60F134}" type="sibTrans" cxnId="{BC2D910E-BA31-4196-94B3-E93384FDCE3E}">
      <dgm:prSet/>
      <dgm:spPr/>
      <dgm:t>
        <a:bodyPr/>
        <a:lstStyle/>
        <a:p>
          <a:endParaRPr lang="en-US"/>
        </a:p>
      </dgm:t>
    </dgm:pt>
    <dgm:pt modelId="{55226675-C07B-4E06-A7E2-E3D20D950650}">
      <dgm:prSet custT="1"/>
      <dgm:spPr>
        <a:xfrm>
          <a:off x="3366979" y="2846702"/>
          <a:ext cx="1201996" cy="1201996"/>
        </a:xfrm>
        <a:solidFill>
          <a:srgbClr val="8064A2">
            <a:hueOff val="0"/>
            <a:satOff val="0"/>
            <a:lumOff val="0"/>
            <a:alphaOff val="0"/>
          </a:srgbClr>
        </a:solidFill>
        <a:ln w="25400" cap="flat" cmpd="sng" algn="ctr">
          <a:solidFill>
            <a:schemeClr val="bg1">
              <a:lumMod val="75000"/>
            </a:schemeClr>
          </a:solidFill>
          <a:prstDash val="solid"/>
        </a:ln>
        <a:effectLst/>
      </dgm:spPr>
      <dgm:t>
        <a:bodyPr/>
        <a:lstStyle/>
        <a:p>
          <a:r>
            <a:rPr lang="zh-CN" altLang="en-US" sz="1400" b="1" dirty="0">
              <a:solidFill>
                <a:sysClr val="window" lastClr="FFFFFF"/>
              </a:solidFill>
              <a:latin typeface="微软雅黑" pitchFamily="34" charset="-122"/>
              <a:ea typeface="微软雅黑" pitchFamily="34" charset="-122"/>
              <a:cs typeface="+mn-cs"/>
            </a:rPr>
            <a:t>催化金属</a:t>
          </a:r>
          <a:endParaRPr lang="en-US" sz="1400" dirty="0">
            <a:solidFill>
              <a:sysClr val="window" lastClr="FFFFFF"/>
            </a:solidFill>
            <a:latin typeface="微软雅黑" pitchFamily="34" charset="-122"/>
            <a:ea typeface="微软雅黑" pitchFamily="34" charset="-122"/>
            <a:cs typeface="+mn-cs"/>
          </a:endParaRPr>
        </a:p>
      </dgm:t>
    </dgm:pt>
    <dgm:pt modelId="{FFB5FA60-E3C8-4471-A5C1-E70FB5BC1D62}" type="parTrans" cxnId="{CF38C3F6-7542-4C46-AD77-B35CFC3B814C}">
      <dgm:prSet/>
      <dgm:spPr>
        <a:xfrm rot="3240000">
          <a:off x="3326407" y="2796833"/>
          <a:ext cx="363163" cy="35492"/>
        </a:xfrm>
        <a:noFill/>
        <a:ln w="25400" cap="flat" cmpd="sng" algn="ctr">
          <a:solidFill>
            <a:srgbClr val="C0504D">
              <a:hueOff val="0"/>
              <a:satOff val="0"/>
              <a:lumOff val="0"/>
              <a:alphaOff val="0"/>
            </a:srgbClr>
          </a:solidFill>
          <a:prstDash val="solid"/>
        </a:ln>
        <a:effectLst/>
      </dgm:spPr>
      <dgm:t>
        <a:bodyPr/>
        <a:lstStyle/>
        <a:p>
          <a:endParaRPr lang="en-US">
            <a:solidFill>
              <a:sysClr val="windowText" lastClr="000000">
                <a:hueOff val="0"/>
                <a:satOff val="0"/>
                <a:lumOff val="0"/>
                <a:alphaOff val="0"/>
              </a:sysClr>
            </a:solidFill>
            <a:latin typeface="Calibri"/>
            <a:ea typeface="+mn-ea"/>
            <a:cs typeface="+mn-cs"/>
          </a:endParaRPr>
        </a:p>
      </dgm:t>
    </dgm:pt>
    <dgm:pt modelId="{49D16420-E827-4ACC-BD92-8B14B42696D5}" type="sibTrans" cxnId="{CF38C3F6-7542-4C46-AD77-B35CFC3B814C}">
      <dgm:prSet/>
      <dgm:spPr/>
      <dgm:t>
        <a:bodyPr/>
        <a:lstStyle/>
        <a:p>
          <a:endParaRPr lang="en-US"/>
        </a:p>
      </dgm:t>
    </dgm:pt>
    <dgm:pt modelId="{B1529B10-2B0C-4A0F-8BB2-B6F5FDD8A679}" type="pres">
      <dgm:prSet presAssocID="{291ACB90-21A8-4F00-AA45-4A5D583560DC}" presName="cycle" presStyleCnt="0">
        <dgm:presLayoutVars>
          <dgm:chMax val="1"/>
          <dgm:dir/>
          <dgm:animLvl val="ctr"/>
          <dgm:resizeHandles val="exact"/>
        </dgm:presLayoutVars>
      </dgm:prSet>
      <dgm:spPr/>
      <dgm:t>
        <a:bodyPr/>
        <a:lstStyle/>
        <a:p>
          <a:endParaRPr lang="zh-CN" altLang="en-US"/>
        </a:p>
      </dgm:t>
    </dgm:pt>
    <dgm:pt modelId="{BC0498DD-00F6-4258-860A-7F2409F2D7C3}" type="pres">
      <dgm:prSet presAssocID="{4537D044-47EE-4BDF-872D-033A4FDACF3C}" presName="centerShape" presStyleLbl="node0" presStyleIdx="0" presStyleCnt="1"/>
      <dgm:spPr>
        <a:prstGeom prst="ellipse">
          <a:avLst/>
        </a:prstGeom>
      </dgm:spPr>
      <dgm:t>
        <a:bodyPr/>
        <a:lstStyle/>
        <a:p>
          <a:endParaRPr lang="zh-CN" altLang="en-US"/>
        </a:p>
      </dgm:t>
    </dgm:pt>
    <dgm:pt modelId="{096095F2-3BD1-4AE7-B7E2-C54FAD1FFD8C}" type="pres">
      <dgm:prSet presAssocID="{876825D4-FF92-420C-B9E9-7D1290E061D4}" presName="Name9" presStyleLbl="parChTrans1D2" presStyleIdx="0" presStyleCnt="5"/>
      <dgm:spPr>
        <a:custGeom>
          <a:avLst/>
          <a:gdLst/>
          <a:ahLst/>
          <a:cxnLst/>
          <a:rect l="0" t="0" r="0" b="0"/>
          <a:pathLst>
            <a:path>
              <a:moveTo>
                <a:pt x="0" y="17746"/>
              </a:moveTo>
              <a:lnTo>
                <a:pt x="363163" y="17746"/>
              </a:lnTo>
            </a:path>
          </a:pathLst>
        </a:custGeom>
      </dgm:spPr>
      <dgm:t>
        <a:bodyPr/>
        <a:lstStyle/>
        <a:p>
          <a:endParaRPr lang="zh-CN" altLang="en-US"/>
        </a:p>
      </dgm:t>
    </dgm:pt>
    <dgm:pt modelId="{81AE21E0-EAA6-41D4-9415-B8BA56CACC28}" type="pres">
      <dgm:prSet presAssocID="{876825D4-FF92-420C-B9E9-7D1290E061D4}" presName="connTx" presStyleLbl="parChTrans1D2" presStyleIdx="0" presStyleCnt="5"/>
      <dgm:spPr/>
      <dgm:t>
        <a:bodyPr/>
        <a:lstStyle/>
        <a:p>
          <a:endParaRPr lang="zh-CN" altLang="en-US"/>
        </a:p>
      </dgm:t>
    </dgm:pt>
    <dgm:pt modelId="{1E18CBD7-8A0E-4384-ABDC-3253FC7F6AA1}" type="pres">
      <dgm:prSet presAssocID="{EC52B5E5-5943-423B-A19E-D2E20362B75D}" presName="node" presStyleLbl="node1" presStyleIdx="0" presStyleCnt="5">
        <dgm:presLayoutVars>
          <dgm:bulletEnabled val="1"/>
        </dgm:presLayoutVars>
      </dgm:prSet>
      <dgm:spPr>
        <a:prstGeom prst="ellipse">
          <a:avLst/>
        </a:prstGeom>
      </dgm:spPr>
      <dgm:t>
        <a:bodyPr/>
        <a:lstStyle/>
        <a:p>
          <a:endParaRPr lang="zh-CN" altLang="en-US"/>
        </a:p>
      </dgm:t>
    </dgm:pt>
    <dgm:pt modelId="{E291ECA4-ACF6-4A31-8221-CFAA931E0836}" type="pres">
      <dgm:prSet presAssocID="{F7D6E7AC-A674-44E4-ABC1-3683F4C795A4}" presName="Name9" presStyleLbl="parChTrans1D2" presStyleIdx="1" presStyleCnt="5"/>
      <dgm:spPr>
        <a:custGeom>
          <a:avLst/>
          <a:gdLst/>
          <a:ahLst/>
          <a:cxnLst/>
          <a:rect l="0" t="0" r="0" b="0"/>
          <a:pathLst>
            <a:path>
              <a:moveTo>
                <a:pt x="0" y="17746"/>
              </a:moveTo>
              <a:lnTo>
                <a:pt x="363355" y="17746"/>
              </a:lnTo>
            </a:path>
          </a:pathLst>
        </a:custGeom>
      </dgm:spPr>
      <dgm:t>
        <a:bodyPr/>
        <a:lstStyle/>
        <a:p>
          <a:endParaRPr lang="zh-CN" altLang="en-US"/>
        </a:p>
      </dgm:t>
    </dgm:pt>
    <dgm:pt modelId="{A7C824D6-CA12-4F08-BE89-F80B684DACCD}" type="pres">
      <dgm:prSet presAssocID="{F7D6E7AC-A674-44E4-ABC1-3683F4C795A4}" presName="connTx" presStyleLbl="parChTrans1D2" presStyleIdx="1" presStyleCnt="5"/>
      <dgm:spPr/>
      <dgm:t>
        <a:bodyPr/>
        <a:lstStyle/>
        <a:p>
          <a:endParaRPr lang="zh-CN" altLang="en-US"/>
        </a:p>
      </dgm:t>
    </dgm:pt>
    <dgm:pt modelId="{FB798291-4C9F-45C6-B64A-204930A85480}" type="pres">
      <dgm:prSet presAssocID="{2319DC8A-AA54-4A1C-8063-1E9D0D12E3F4}" presName="node" presStyleLbl="node1" presStyleIdx="1" presStyleCnt="5" custScaleY="99666">
        <dgm:presLayoutVars>
          <dgm:bulletEnabled val="1"/>
        </dgm:presLayoutVars>
      </dgm:prSet>
      <dgm:spPr>
        <a:prstGeom prst="ellipse">
          <a:avLst/>
        </a:prstGeom>
      </dgm:spPr>
      <dgm:t>
        <a:bodyPr/>
        <a:lstStyle/>
        <a:p>
          <a:endParaRPr lang="zh-CN" altLang="en-US"/>
        </a:p>
      </dgm:t>
    </dgm:pt>
    <dgm:pt modelId="{2D439A7E-B3AD-4A57-953A-535F03FA5CE1}" type="pres">
      <dgm:prSet presAssocID="{FFB5FA60-E3C8-4471-A5C1-E70FB5BC1D62}" presName="Name9" presStyleLbl="parChTrans1D2" presStyleIdx="2" presStyleCnt="5"/>
      <dgm:spPr>
        <a:custGeom>
          <a:avLst/>
          <a:gdLst/>
          <a:ahLst/>
          <a:cxnLst/>
          <a:rect l="0" t="0" r="0" b="0"/>
          <a:pathLst>
            <a:path>
              <a:moveTo>
                <a:pt x="0" y="17746"/>
              </a:moveTo>
              <a:lnTo>
                <a:pt x="363163" y="17746"/>
              </a:lnTo>
            </a:path>
          </a:pathLst>
        </a:custGeom>
      </dgm:spPr>
      <dgm:t>
        <a:bodyPr/>
        <a:lstStyle/>
        <a:p>
          <a:endParaRPr lang="zh-CN" altLang="en-US"/>
        </a:p>
      </dgm:t>
    </dgm:pt>
    <dgm:pt modelId="{9544CAB6-479E-4091-84BC-42B04F011A06}" type="pres">
      <dgm:prSet presAssocID="{FFB5FA60-E3C8-4471-A5C1-E70FB5BC1D62}" presName="connTx" presStyleLbl="parChTrans1D2" presStyleIdx="2" presStyleCnt="5"/>
      <dgm:spPr/>
      <dgm:t>
        <a:bodyPr/>
        <a:lstStyle/>
        <a:p>
          <a:endParaRPr lang="zh-CN" altLang="en-US"/>
        </a:p>
      </dgm:t>
    </dgm:pt>
    <dgm:pt modelId="{5D456690-F766-4358-B7EB-4248C0A0FBA2}" type="pres">
      <dgm:prSet presAssocID="{55226675-C07B-4E06-A7E2-E3D20D950650}" presName="node" presStyleLbl="node1" presStyleIdx="2" presStyleCnt="5">
        <dgm:presLayoutVars>
          <dgm:bulletEnabled val="1"/>
        </dgm:presLayoutVars>
      </dgm:prSet>
      <dgm:spPr>
        <a:prstGeom prst="ellipse">
          <a:avLst/>
        </a:prstGeom>
      </dgm:spPr>
      <dgm:t>
        <a:bodyPr/>
        <a:lstStyle/>
        <a:p>
          <a:endParaRPr lang="zh-CN" altLang="en-US"/>
        </a:p>
      </dgm:t>
    </dgm:pt>
    <dgm:pt modelId="{92DAF0D4-53A5-4E99-8AF9-A57C73C71CC1}" type="pres">
      <dgm:prSet presAssocID="{B92EEBB3-16D9-4F3C-B499-78CAEAC75FDF}" presName="Name9" presStyleLbl="parChTrans1D2" presStyleIdx="3" presStyleCnt="5"/>
      <dgm:spPr>
        <a:custGeom>
          <a:avLst/>
          <a:gdLst/>
          <a:ahLst/>
          <a:cxnLst/>
          <a:rect l="0" t="0" r="0" b="0"/>
          <a:pathLst>
            <a:path>
              <a:moveTo>
                <a:pt x="0" y="17746"/>
              </a:moveTo>
              <a:lnTo>
                <a:pt x="363163" y="17746"/>
              </a:lnTo>
            </a:path>
          </a:pathLst>
        </a:custGeom>
      </dgm:spPr>
      <dgm:t>
        <a:bodyPr/>
        <a:lstStyle/>
        <a:p>
          <a:endParaRPr lang="zh-CN" altLang="en-US"/>
        </a:p>
      </dgm:t>
    </dgm:pt>
    <dgm:pt modelId="{76CB033C-235D-41EC-969F-DF7D667BFB64}" type="pres">
      <dgm:prSet presAssocID="{B92EEBB3-16D9-4F3C-B499-78CAEAC75FDF}" presName="connTx" presStyleLbl="parChTrans1D2" presStyleIdx="3" presStyleCnt="5"/>
      <dgm:spPr/>
      <dgm:t>
        <a:bodyPr/>
        <a:lstStyle/>
        <a:p>
          <a:endParaRPr lang="zh-CN" altLang="en-US"/>
        </a:p>
      </dgm:t>
    </dgm:pt>
    <dgm:pt modelId="{7EC4E6DE-9251-4C38-A868-9ADCE18E455F}" type="pres">
      <dgm:prSet presAssocID="{4E6F51F1-9A41-4A64-A370-A01726A45A46}" presName="node" presStyleLbl="node1" presStyleIdx="3" presStyleCnt="5">
        <dgm:presLayoutVars>
          <dgm:bulletEnabled val="1"/>
        </dgm:presLayoutVars>
      </dgm:prSet>
      <dgm:spPr>
        <a:prstGeom prst="ellipse">
          <a:avLst/>
        </a:prstGeom>
      </dgm:spPr>
      <dgm:t>
        <a:bodyPr/>
        <a:lstStyle/>
        <a:p>
          <a:endParaRPr lang="zh-CN" altLang="en-US"/>
        </a:p>
      </dgm:t>
    </dgm:pt>
    <dgm:pt modelId="{7B083D51-1A1C-48FE-9041-FADF43B8F7AA}" type="pres">
      <dgm:prSet presAssocID="{CAFAEB5F-7463-4172-B64A-21B3BE76C0F5}" presName="Name9" presStyleLbl="parChTrans1D2" presStyleIdx="4" presStyleCnt="5"/>
      <dgm:spPr>
        <a:custGeom>
          <a:avLst/>
          <a:gdLst/>
          <a:ahLst/>
          <a:cxnLst/>
          <a:rect l="0" t="0" r="0" b="0"/>
          <a:pathLst>
            <a:path>
              <a:moveTo>
                <a:pt x="0" y="17746"/>
              </a:moveTo>
              <a:lnTo>
                <a:pt x="363163" y="17746"/>
              </a:lnTo>
            </a:path>
          </a:pathLst>
        </a:custGeom>
      </dgm:spPr>
      <dgm:t>
        <a:bodyPr/>
        <a:lstStyle/>
        <a:p>
          <a:endParaRPr lang="zh-CN" altLang="en-US"/>
        </a:p>
      </dgm:t>
    </dgm:pt>
    <dgm:pt modelId="{96615C57-1D0E-4988-8AAA-C30EA59194E2}" type="pres">
      <dgm:prSet presAssocID="{CAFAEB5F-7463-4172-B64A-21B3BE76C0F5}" presName="connTx" presStyleLbl="parChTrans1D2" presStyleIdx="4" presStyleCnt="5"/>
      <dgm:spPr/>
      <dgm:t>
        <a:bodyPr/>
        <a:lstStyle/>
        <a:p>
          <a:endParaRPr lang="zh-CN" altLang="en-US"/>
        </a:p>
      </dgm:t>
    </dgm:pt>
    <dgm:pt modelId="{36E1E378-9FC5-4D04-BA96-E8B95541CBC3}" type="pres">
      <dgm:prSet presAssocID="{9E5DFD0D-2C2D-4494-AEF4-D8C646641F9B}" presName="node" presStyleLbl="node1" presStyleIdx="4" presStyleCnt="5">
        <dgm:presLayoutVars>
          <dgm:bulletEnabled val="1"/>
        </dgm:presLayoutVars>
      </dgm:prSet>
      <dgm:spPr>
        <a:prstGeom prst="ellipse">
          <a:avLst/>
        </a:prstGeom>
      </dgm:spPr>
      <dgm:t>
        <a:bodyPr/>
        <a:lstStyle/>
        <a:p>
          <a:endParaRPr lang="zh-CN" altLang="en-US"/>
        </a:p>
      </dgm:t>
    </dgm:pt>
  </dgm:ptLst>
  <dgm:cxnLst>
    <dgm:cxn modelId="{8D0BEBB2-29A1-40C6-B189-98E77D5B922C}" type="presOf" srcId="{EC52B5E5-5943-423B-A19E-D2E20362B75D}" destId="{1E18CBD7-8A0E-4384-ABDC-3253FC7F6AA1}" srcOrd="0" destOrd="0" presId="urn:microsoft.com/office/officeart/2005/8/layout/radial1"/>
    <dgm:cxn modelId="{24DAA78A-8BF7-4323-924C-4A6205D4CA8C}" type="presOf" srcId="{9E5DFD0D-2C2D-4494-AEF4-D8C646641F9B}" destId="{36E1E378-9FC5-4D04-BA96-E8B95541CBC3}" srcOrd="0" destOrd="0" presId="urn:microsoft.com/office/officeart/2005/8/layout/radial1"/>
    <dgm:cxn modelId="{EFEF26DB-E5BC-4D3A-8CF2-D2A90C9E1B58}" srcId="{4537D044-47EE-4BDF-872D-033A4FDACF3C}" destId="{2319DC8A-AA54-4A1C-8063-1E9D0D12E3F4}" srcOrd="1" destOrd="0" parTransId="{F7D6E7AC-A674-44E4-ABC1-3683F4C795A4}" sibTransId="{D16E1B74-C520-4CD8-99AF-09806311D0B6}"/>
    <dgm:cxn modelId="{FEA40A44-9D44-4B17-885E-11CE8446C61C}" type="presOf" srcId="{F7D6E7AC-A674-44E4-ABC1-3683F4C795A4}" destId="{A7C824D6-CA12-4F08-BE89-F80B684DACCD}" srcOrd="1" destOrd="0" presId="urn:microsoft.com/office/officeart/2005/8/layout/radial1"/>
    <dgm:cxn modelId="{F6B4394E-29E9-4FD7-9125-0183EA8FDFE2}" type="presOf" srcId="{4E6F51F1-9A41-4A64-A370-A01726A45A46}" destId="{7EC4E6DE-9251-4C38-A868-9ADCE18E455F}" srcOrd="0" destOrd="0" presId="urn:microsoft.com/office/officeart/2005/8/layout/radial1"/>
    <dgm:cxn modelId="{81864F68-5D53-45F8-9306-11DAF4FD705B}" type="presOf" srcId="{FFB5FA60-E3C8-4471-A5C1-E70FB5BC1D62}" destId="{9544CAB6-479E-4091-84BC-42B04F011A06}" srcOrd="1" destOrd="0" presId="urn:microsoft.com/office/officeart/2005/8/layout/radial1"/>
    <dgm:cxn modelId="{F90D8B26-D252-447E-A77E-0357CAA119D1}" type="presOf" srcId="{F7D6E7AC-A674-44E4-ABC1-3683F4C795A4}" destId="{E291ECA4-ACF6-4A31-8221-CFAA931E0836}" srcOrd="0" destOrd="0" presId="urn:microsoft.com/office/officeart/2005/8/layout/radial1"/>
    <dgm:cxn modelId="{CF38C3F6-7542-4C46-AD77-B35CFC3B814C}" srcId="{4537D044-47EE-4BDF-872D-033A4FDACF3C}" destId="{55226675-C07B-4E06-A7E2-E3D20D950650}" srcOrd="2" destOrd="0" parTransId="{FFB5FA60-E3C8-4471-A5C1-E70FB5BC1D62}" sibTransId="{49D16420-E827-4ACC-BD92-8B14B42696D5}"/>
    <dgm:cxn modelId="{ECFDEF24-84DE-4442-8E66-F27743B4ED40}" srcId="{4537D044-47EE-4BDF-872D-033A4FDACF3C}" destId="{EC52B5E5-5943-423B-A19E-D2E20362B75D}" srcOrd="0" destOrd="0" parTransId="{876825D4-FF92-420C-B9E9-7D1290E061D4}" sibTransId="{CFA03061-AB15-47FE-9986-DA2A6DFB8C0D}"/>
    <dgm:cxn modelId="{099D7EE4-C236-4B27-9D43-FE79B32B2ADB}" type="presOf" srcId="{876825D4-FF92-420C-B9E9-7D1290E061D4}" destId="{096095F2-3BD1-4AE7-B7E2-C54FAD1FFD8C}" srcOrd="0" destOrd="0" presId="urn:microsoft.com/office/officeart/2005/8/layout/radial1"/>
    <dgm:cxn modelId="{ACE880A3-2698-4DD8-932C-0B63F417C954}" type="presOf" srcId="{4537D044-47EE-4BDF-872D-033A4FDACF3C}" destId="{BC0498DD-00F6-4258-860A-7F2409F2D7C3}" srcOrd="0" destOrd="0" presId="urn:microsoft.com/office/officeart/2005/8/layout/radial1"/>
    <dgm:cxn modelId="{114E18C0-9885-4238-910F-4C8E1EAF4CC3}" type="presOf" srcId="{B92EEBB3-16D9-4F3C-B499-78CAEAC75FDF}" destId="{76CB033C-235D-41EC-969F-DF7D667BFB64}" srcOrd="1" destOrd="0" presId="urn:microsoft.com/office/officeart/2005/8/layout/radial1"/>
    <dgm:cxn modelId="{3DA7B119-C07B-4398-834A-80143F9BAF81}" type="presOf" srcId="{CAFAEB5F-7463-4172-B64A-21B3BE76C0F5}" destId="{96615C57-1D0E-4988-8AAA-C30EA59194E2}" srcOrd="1" destOrd="0" presId="urn:microsoft.com/office/officeart/2005/8/layout/radial1"/>
    <dgm:cxn modelId="{D571FC6B-0786-4EB6-9771-D467B6FD2BCF}" type="presOf" srcId="{CAFAEB5F-7463-4172-B64A-21B3BE76C0F5}" destId="{7B083D51-1A1C-48FE-9041-FADF43B8F7AA}" srcOrd="0" destOrd="0" presId="urn:microsoft.com/office/officeart/2005/8/layout/radial1"/>
    <dgm:cxn modelId="{8B8E061A-1C1E-48D7-AB4C-2479F36A62AC}" type="presOf" srcId="{876825D4-FF92-420C-B9E9-7D1290E061D4}" destId="{81AE21E0-EAA6-41D4-9415-B8BA56CACC28}" srcOrd="1" destOrd="0" presId="urn:microsoft.com/office/officeart/2005/8/layout/radial1"/>
    <dgm:cxn modelId="{38CC3C29-2DFB-442E-B393-867EF0A1366F}" type="presOf" srcId="{2319DC8A-AA54-4A1C-8063-1E9D0D12E3F4}" destId="{FB798291-4C9F-45C6-B64A-204930A85480}" srcOrd="0" destOrd="0" presId="urn:microsoft.com/office/officeart/2005/8/layout/radial1"/>
    <dgm:cxn modelId="{561A2C93-C5A5-49B8-81D8-1E383DB7CCC8}" type="presOf" srcId="{291ACB90-21A8-4F00-AA45-4A5D583560DC}" destId="{B1529B10-2B0C-4A0F-8BB2-B6F5FDD8A679}" srcOrd="0" destOrd="0" presId="urn:microsoft.com/office/officeart/2005/8/layout/radial1"/>
    <dgm:cxn modelId="{BC2D910E-BA31-4196-94B3-E93384FDCE3E}" srcId="{4537D044-47EE-4BDF-872D-033A4FDACF3C}" destId="{9E5DFD0D-2C2D-4494-AEF4-D8C646641F9B}" srcOrd="4" destOrd="0" parTransId="{CAFAEB5F-7463-4172-B64A-21B3BE76C0F5}" sibTransId="{F3B3F47C-6135-4779-9613-0A157F60F134}"/>
    <dgm:cxn modelId="{2AC5170F-903B-419B-B2E8-C6CE30FF4C32}" srcId="{4537D044-47EE-4BDF-872D-033A4FDACF3C}" destId="{4E6F51F1-9A41-4A64-A370-A01726A45A46}" srcOrd="3" destOrd="0" parTransId="{B92EEBB3-16D9-4F3C-B499-78CAEAC75FDF}" sibTransId="{806F5FA5-C9E0-429C-94FF-A601CAFE00F2}"/>
    <dgm:cxn modelId="{BDC08208-DA17-47B2-A029-6F1100D0C6FD}" type="presOf" srcId="{55226675-C07B-4E06-A7E2-E3D20D950650}" destId="{5D456690-F766-4358-B7EB-4248C0A0FBA2}" srcOrd="0" destOrd="0" presId="urn:microsoft.com/office/officeart/2005/8/layout/radial1"/>
    <dgm:cxn modelId="{244EF49D-677F-4658-8D14-4D14A395E489}" srcId="{291ACB90-21A8-4F00-AA45-4A5D583560DC}" destId="{4537D044-47EE-4BDF-872D-033A4FDACF3C}" srcOrd="0" destOrd="0" parTransId="{2999C441-1731-46A4-AA98-5D69B9CB13BC}" sibTransId="{CB636250-1661-4D85-A706-EBDDC0C5276B}"/>
    <dgm:cxn modelId="{4AA58AA2-A37D-4C96-92A3-625061914F18}" type="presOf" srcId="{B92EEBB3-16D9-4F3C-B499-78CAEAC75FDF}" destId="{92DAF0D4-53A5-4E99-8AF9-A57C73C71CC1}" srcOrd="0" destOrd="0" presId="urn:microsoft.com/office/officeart/2005/8/layout/radial1"/>
    <dgm:cxn modelId="{C6FAA2DB-919E-4780-A6FA-C4295E17A513}" type="presOf" srcId="{FFB5FA60-E3C8-4471-A5C1-E70FB5BC1D62}" destId="{2D439A7E-B3AD-4A57-953A-535F03FA5CE1}" srcOrd="0" destOrd="0" presId="urn:microsoft.com/office/officeart/2005/8/layout/radial1"/>
    <dgm:cxn modelId="{7862B42D-2913-4715-ADD8-D86A55042D59}" type="presParOf" srcId="{B1529B10-2B0C-4A0F-8BB2-B6F5FDD8A679}" destId="{BC0498DD-00F6-4258-860A-7F2409F2D7C3}" srcOrd="0" destOrd="0" presId="urn:microsoft.com/office/officeart/2005/8/layout/radial1"/>
    <dgm:cxn modelId="{31A08F11-4940-42D0-901D-DBB01D82A84F}" type="presParOf" srcId="{B1529B10-2B0C-4A0F-8BB2-B6F5FDD8A679}" destId="{096095F2-3BD1-4AE7-B7E2-C54FAD1FFD8C}" srcOrd="1" destOrd="0" presId="urn:microsoft.com/office/officeart/2005/8/layout/radial1"/>
    <dgm:cxn modelId="{B85A282E-CD64-46A1-BAFC-044500CFA0CC}" type="presParOf" srcId="{096095F2-3BD1-4AE7-B7E2-C54FAD1FFD8C}" destId="{81AE21E0-EAA6-41D4-9415-B8BA56CACC28}" srcOrd="0" destOrd="0" presId="urn:microsoft.com/office/officeart/2005/8/layout/radial1"/>
    <dgm:cxn modelId="{EAF5F635-4175-4620-A308-B4EC01BC4ECA}" type="presParOf" srcId="{B1529B10-2B0C-4A0F-8BB2-B6F5FDD8A679}" destId="{1E18CBD7-8A0E-4384-ABDC-3253FC7F6AA1}" srcOrd="2" destOrd="0" presId="urn:microsoft.com/office/officeart/2005/8/layout/radial1"/>
    <dgm:cxn modelId="{C33B6C30-A81A-40CB-8A5E-FBB27D0A4D45}" type="presParOf" srcId="{B1529B10-2B0C-4A0F-8BB2-B6F5FDD8A679}" destId="{E291ECA4-ACF6-4A31-8221-CFAA931E0836}" srcOrd="3" destOrd="0" presId="urn:microsoft.com/office/officeart/2005/8/layout/radial1"/>
    <dgm:cxn modelId="{1B513E59-F103-4D2C-99DC-0E4430578226}" type="presParOf" srcId="{E291ECA4-ACF6-4A31-8221-CFAA931E0836}" destId="{A7C824D6-CA12-4F08-BE89-F80B684DACCD}" srcOrd="0" destOrd="0" presId="urn:microsoft.com/office/officeart/2005/8/layout/radial1"/>
    <dgm:cxn modelId="{9C34700E-3287-4B2D-A95D-43A36A478419}" type="presParOf" srcId="{B1529B10-2B0C-4A0F-8BB2-B6F5FDD8A679}" destId="{FB798291-4C9F-45C6-B64A-204930A85480}" srcOrd="4" destOrd="0" presId="urn:microsoft.com/office/officeart/2005/8/layout/radial1"/>
    <dgm:cxn modelId="{6D1BE95B-0574-469F-83C3-74059DB9C24D}" type="presParOf" srcId="{B1529B10-2B0C-4A0F-8BB2-B6F5FDD8A679}" destId="{2D439A7E-B3AD-4A57-953A-535F03FA5CE1}" srcOrd="5" destOrd="0" presId="urn:microsoft.com/office/officeart/2005/8/layout/radial1"/>
    <dgm:cxn modelId="{1BC2BD88-A808-46D8-92F2-E8A9E8896479}" type="presParOf" srcId="{2D439A7E-B3AD-4A57-953A-535F03FA5CE1}" destId="{9544CAB6-479E-4091-84BC-42B04F011A06}" srcOrd="0" destOrd="0" presId="urn:microsoft.com/office/officeart/2005/8/layout/radial1"/>
    <dgm:cxn modelId="{BA7E7AC6-C166-423A-A13C-5DAE85447FF3}" type="presParOf" srcId="{B1529B10-2B0C-4A0F-8BB2-B6F5FDD8A679}" destId="{5D456690-F766-4358-B7EB-4248C0A0FBA2}" srcOrd="6" destOrd="0" presId="urn:microsoft.com/office/officeart/2005/8/layout/radial1"/>
    <dgm:cxn modelId="{C16FFBEF-40BD-460B-8C61-DB6BECBAA437}" type="presParOf" srcId="{B1529B10-2B0C-4A0F-8BB2-B6F5FDD8A679}" destId="{92DAF0D4-53A5-4E99-8AF9-A57C73C71CC1}" srcOrd="7" destOrd="0" presId="urn:microsoft.com/office/officeart/2005/8/layout/radial1"/>
    <dgm:cxn modelId="{530581FD-AC23-45D2-949C-DA409DB2607E}" type="presParOf" srcId="{92DAF0D4-53A5-4E99-8AF9-A57C73C71CC1}" destId="{76CB033C-235D-41EC-969F-DF7D667BFB64}" srcOrd="0" destOrd="0" presId="urn:microsoft.com/office/officeart/2005/8/layout/radial1"/>
    <dgm:cxn modelId="{CA7A7C35-E772-4814-AA11-04F9E4DC54E3}" type="presParOf" srcId="{B1529B10-2B0C-4A0F-8BB2-B6F5FDD8A679}" destId="{7EC4E6DE-9251-4C38-A868-9ADCE18E455F}" srcOrd="8" destOrd="0" presId="urn:microsoft.com/office/officeart/2005/8/layout/radial1"/>
    <dgm:cxn modelId="{9464CF9B-1B1F-4016-9E3A-870DAA782A0E}" type="presParOf" srcId="{B1529B10-2B0C-4A0F-8BB2-B6F5FDD8A679}" destId="{7B083D51-1A1C-48FE-9041-FADF43B8F7AA}" srcOrd="9" destOrd="0" presId="urn:microsoft.com/office/officeart/2005/8/layout/radial1"/>
    <dgm:cxn modelId="{6BAB4E0A-4E9A-42BD-946D-675077C8F2C6}" type="presParOf" srcId="{7B083D51-1A1C-48FE-9041-FADF43B8F7AA}" destId="{96615C57-1D0E-4988-8AAA-C30EA59194E2}" srcOrd="0" destOrd="0" presId="urn:microsoft.com/office/officeart/2005/8/layout/radial1"/>
    <dgm:cxn modelId="{F0FAB028-521D-4874-92EC-039F7179B9D5}" type="presParOf" srcId="{B1529B10-2B0C-4A0F-8BB2-B6F5FDD8A679}" destId="{36E1E378-9FC5-4D04-BA96-E8B95541CBC3}" srcOrd="1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43893CE-B51B-4410-89B3-8D51B559F04E}"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543879EE-B052-4E31-9DB8-5F79AACFCAA9}">
      <dgm:prSet phldrT="[文本]" custT="1"/>
      <dgm:spPr/>
      <dgm:t>
        <a:bodyPr/>
        <a:lstStyle/>
        <a:p>
          <a:pPr algn="ctr"/>
          <a:r>
            <a:rPr lang="zh-CN" altLang="en-US" sz="28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活跃度</a:t>
          </a:r>
          <a:endParaRPr lang="en-US" altLang="zh-CN" sz="28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zh-CN" altLang="en-US" sz="28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（体量）</a:t>
          </a:r>
          <a:endParaRPr lang="en-US" sz="28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gm:t>
    </dgm:pt>
    <dgm:pt modelId="{5230C3BB-D595-421A-91A5-7993BBB41DFF}" type="parTrans" cxnId="{2AD896FE-B202-49CD-9044-60B6690005B6}">
      <dgm:prSet/>
      <dgm:spPr/>
      <dgm:t>
        <a:bodyPr/>
        <a:lstStyle/>
        <a:p>
          <a:pPr algn="ctr"/>
          <a:endParaRPr lang="en-US" sz="2800">
            <a:latin typeface="微软雅黑" panose="020B0503020204020204" pitchFamily="34" charset="-122"/>
            <a:ea typeface="微软雅黑" panose="020B0503020204020204" pitchFamily="34" charset="-122"/>
          </a:endParaRPr>
        </a:p>
      </dgm:t>
    </dgm:pt>
    <dgm:pt modelId="{02E1175F-A356-4FB5-9540-4B2BA2E7A00A}" type="sibTrans" cxnId="{2AD896FE-B202-49CD-9044-60B6690005B6}">
      <dgm:prSet custT="1"/>
      <dgm:spPr>
        <a:solidFill>
          <a:schemeClr val="tx2"/>
        </a:solidFill>
      </dgm:spPr>
      <dgm:t>
        <a:bodyPr/>
        <a:lstStyle/>
        <a:p>
          <a:pPr algn="ctr"/>
          <a:endParaRPr lang="en-US" sz="2800">
            <a:solidFill>
              <a:srgbClr val="0996FF"/>
            </a:solidFill>
            <a:latin typeface="微软雅黑" panose="020B0503020204020204" pitchFamily="34" charset="-122"/>
            <a:ea typeface="微软雅黑" panose="020B0503020204020204" pitchFamily="34" charset="-122"/>
          </a:endParaRPr>
        </a:p>
      </dgm:t>
    </dgm:pt>
    <dgm:pt modelId="{C1F8F378-D611-438A-9EEF-7E52804A6557}">
      <dgm:prSet phldrT="[文本]" custT="1"/>
      <dgm:spPr/>
      <dgm:t>
        <a:bodyPr/>
        <a:lstStyle/>
        <a:p>
          <a:pPr algn="ctr"/>
          <a:r>
            <a:rPr lang="zh-CN" altLang="en-US" sz="28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影响力</a:t>
          </a:r>
          <a:endParaRPr lang="en-US" altLang="zh-CN" sz="28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zh-CN" altLang="en-US" sz="28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（质量）</a:t>
          </a:r>
          <a:endParaRPr lang="en-US" sz="28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gm:t>
    </dgm:pt>
    <dgm:pt modelId="{ECD9EF65-5E98-4850-AE22-DF7AF7E62A02}" type="parTrans" cxnId="{B5A4BDB7-7EC3-46C0-9DCC-D05607E75E7F}">
      <dgm:prSet/>
      <dgm:spPr/>
      <dgm:t>
        <a:bodyPr/>
        <a:lstStyle/>
        <a:p>
          <a:pPr algn="ctr"/>
          <a:endParaRPr lang="en-US" sz="2800">
            <a:latin typeface="微软雅黑" panose="020B0503020204020204" pitchFamily="34" charset="-122"/>
            <a:ea typeface="微软雅黑" panose="020B0503020204020204" pitchFamily="34" charset="-122"/>
          </a:endParaRPr>
        </a:p>
      </dgm:t>
    </dgm:pt>
    <dgm:pt modelId="{4D98EA7D-8119-4E51-ADF2-31A525311FAF}" type="sibTrans" cxnId="{B5A4BDB7-7EC3-46C0-9DCC-D05607E75E7F}">
      <dgm:prSet custT="1"/>
      <dgm:spPr>
        <a:solidFill>
          <a:schemeClr val="tx2"/>
        </a:solidFill>
      </dgm:spPr>
      <dgm:t>
        <a:bodyPr/>
        <a:lstStyle/>
        <a:p>
          <a:pPr algn="ctr"/>
          <a:endParaRPr lang="en-US" sz="2800">
            <a:solidFill>
              <a:srgbClr val="0996FF"/>
            </a:solidFill>
            <a:latin typeface="微软雅黑" panose="020B0503020204020204" pitchFamily="34" charset="-122"/>
            <a:ea typeface="微软雅黑" panose="020B0503020204020204" pitchFamily="34" charset="-122"/>
          </a:endParaRPr>
        </a:p>
      </dgm:t>
    </dgm:pt>
    <dgm:pt modelId="{D3324ACF-BC90-4734-B76F-CAA9DA3462A6}">
      <dgm:prSet phldrT="[文本]" custT="1"/>
      <dgm:spPr/>
      <dgm:t>
        <a:bodyPr/>
        <a:lstStyle/>
        <a:p>
          <a:pPr algn="ctr"/>
          <a:r>
            <a:rPr lang="zh-CN" altLang="en-US" sz="28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声誉</a:t>
          </a:r>
          <a:endParaRPr lang="en-US" altLang="zh-CN" sz="28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zh-CN" altLang="en-US" sz="28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（贡献）</a:t>
          </a:r>
          <a:endParaRPr lang="en-US" sz="28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dgm:t>
    </dgm:pt>
    <dgm:pt modelId="{12CAF3CF-39D0-42A2-B5E9-B4E46F04AEFC}" type="parTrans" cxnId="{B074FF00-C79D-457D-8442-755482B34A00}">
      <dgm:prSet/>
      <dgm:spPr/>
      <dgm:t>
        <a:bodyPr/>
        <a:lstStyle/>
        <a:p>
          <a:pPr algn="ctr"/>
          <a:endParaRPr lang="en-US" sz="2800">
            <a:latin typeface="微软雅黑" panose="020B0503020204020204" pitchFamily="34" charset="-122"/>
            <a:ea typeface="微软雅黑" panose="020B0503020204020204" pitchFamily="34" charset="-122"/>
          </a:endParaRPr>
        </a:p>
      </dgm:t>
    </dgm:pt>
    <dgm:pt modelId="{3F3B0196-8929-4537-AC46-2E116CAB65AA}" type="sibTrans" cxnId="{B074FF00-C79D-457D-8442-755482B34A00}">
      <dgm:prSet custT="1"/>
      <dgm:spPr>
        <a:solidFill>
          <a:schemeClr val="tx2"/>
        </a:solidFill>
      </dgm:spPr>
      <dgm:t>
        <a:bodyPr/>
        <a:lstStyle/>
        <a:p>
          <a:pPr algn="ctr"/>
          <a:endParaRPr lang="en-US" sz="2800">
            <a:solidFill>
              <a:srgbClr val="0996FF"/>
            </a:solidFill>
            <a:latin typeface="微软雅黑" panose="020B0503020204020204" pitchFamily="34" charset="-122"/>
            <a:ea typeface="微软雅黑" panose="020B0503020204020204" pitchFamily="34" charset="-122"/>
          </a:endParaRPr>
        </a:p>
      </dgm:t>
    </dgm:pt>
    <dgm:pt modelId="{94F0F96F-FA3C-43BD-B852-4582105D8D05}" type="pres">
      <dgm:prSet presAssocID="{143893CE-B51B-4410-89B3-8D51B559F04E}" presName="CompostProcess" presStyleCnt="0">
        <dgm:presLayoutVars>
          <dgm:dir/>
          <dgm:resizeHandles val="exact"/>
        </dgm:presLayoutVars>
      </dgm:prSet>
      <dgm:spPr/>
      <dgm:t>
        <a:bodyPr/>
        <a:lstStyle/>
        <a:p>
          <a:endParaRPr lang="zh-CN" altLang="en-US"/>
        </a:p>
      </dgm:t>
    </dgm:pt>
    <dgm:pt modelId="{68148340-FC89-407F-8937-4F0A23CF5334}" type="pres">
      <dgm:prSet presAssocID="{143893CE-B51B-4410-89B3-8D51B559F04E}" presName="arrow" presStyleLbl="bgShp" presStyleIdx="0" presStyleCnt="1" custLinFactNeighborY="-356"/>
      <dgm:spPr/>
    </dgm:pt>
    <dgm:pt modelId="{0A0BBCCC-6793-4639-A457-6000D394BDC4}" type="pres">
      <dgm:prSet presAssocID="{143893CE-B51B-4410-89B3-8D51B559F04E}" presName="linearProcess" presStyleCnt="0"/>
      <dgm:spPr/>
    </dgm:pt>
    <dgm:pt modelId="{D33DE494-F495-4DE9-A882-AAF7C47F9DB4}" type="pres">
      <dgm:prSet presAssocID="{543879EE-B052-4E31-9DB8-5F79AACFCAA9}" presName="textNode" presStyleLbl="node1" presStyleIdx="0" presStyleCnt="3" custLinFactNeighborY="-2667">
        <dgm:presLayoutVars>
          <dgm:bulletEnabled val="1"/>
        </dgm:presLayoutVars>
      </dgm:prSet>
      <dgm:spPr/>
      <dgm:t>
        <a:bodyPr/>
        <a:lstStyle/>
        <a:p>
          <a:endParaRPr lang="zh-CN" altLang="en-US"/>
        </a:p>
      </dgm:t>
    </dgm:pt>
    <dgm:pt modelId="{6D9ECB2B-48B1-47ED-924B-24174E0C3417}" type="pres">
      <dgm:prSet presAssocID="{02E1175F-A356-4FB5-9540-4B2BA2E7A00A}" presName="sibTrans" presStyleCnt="0"/>
      <dgm:spPr/>
    </dgm:pt>
    <dgm:pt modelId="{10FA14A5-7A54-4FEB-8F41-469B19277447}" type="pres">
      <dgm:prSet presAssocID="{C1F8F378-D611-438A-9EEF-7E52804A6557}" presName="textNode" presStyleLbl="node1" presStyleIdx="1" presStyleCnt="3" custLinFactNeighborY="-2667">
        <dgm:presLayoutVars>
          <dgm:bulletEnabled val="1"/>
        </dgm:presLayoutVars>
      </dgm:prSet>
      <dgm:spPr/>
      <dgm:t>
        <a:bodyPr/>
        <a:lstStyle/>
        <a:p>
          <a:endParaRPr lang="zh-CN" altLang="en-US"/>
        </a:p>
      </dgm:t>
    </dgm:pt>
    <dgm:pt modelId="{CB04E7A5-F8BF-423D-A7B5-F162C4CE8D21}" type="pres">
      <dgm:prSet presAssocID="{4D98EA7D-8119-4E51-ADF2-31A525311FAF}" presName="sibTrans" presStyleCnt="0"/>
      <dgm:spPr/>
    </dgm:pt>
    <dgm:pt modelId="{3731B604-DF72-4636-B64F-1B4967414E5E}" type="pres">
      <dgm:prSet presAssocID="{D3324ACF-BC90-4734-B76F-CAA9DA3462A6}" presName="textNode" presStyleLbl="node1" presStyleIdx="2" presStyleCnt="3" custLinFactNeighborY="-2667">
        <dgm:presLayoutVars>
          <dgm:bulletEnabled val="1"/>
        </dgm:presLayoutVars>
      </dgm:prSet>
      <dgm:spPr/>
      <dgm:t>
        <a:bodyPr/>
        <a:lstStyle/>
        <a:p>
          <a:endParaRPr lang="zh-CN" altLang="en-US"/>
        </a:p>
      </dgm:t>
    </dgm:pt>
  </dgm:ptLst>
  <dgm:cxnLst>
    <dgm:cxn modelId="{5CAAE40A-677B-49EB-9469-764049ABD28E}" type="presOf" srcId="{C1F8F378-D611-438A-9EEF-7E52804A6557}" destId="{10FA14A5-7A54-4FEB-8F41-469B19277447}" srcOrd="0" destOrd="0" presId="urn:microsoft.com/office/officeart/2005/8/layout/hProcess9"/>
    <dgm:cxn modelId="{4C271E23-17A9-47F7-90F6-2E8F1DFF7EDD}" type="presOf" srcId="{143893CE-B51B-4410-89B3-8D51B559F04E}" destId="{94F0F96F-FA3C-43BD-B852-4582105D8D05}" srcOrd="0" destOrd="0" presId="urn:microsoft.com/office/officeart/2005/8/layout/hProcess9"/>
    <dgm:cxn modelId="{2AD896FE-B202-49CD-9044-60B6690005B6}" srcId="{143893CE-B51B-4410-89B3-8D51B559F04E}" destId="{543879EE-B052-4E31-9DB8-5F79AACFCAA9}" srcOrd="0" destOrd="0" parTransId="{5230C3BB-D595-421A-91A5-7993BBB41DFF}" sibTransId="{02E1175F-A356-4FB5-9540-4B2BA2E7A00A}"/>
    <dgm:cxn modelId="{B074FF00-C79D-457D-8442-755482B34A00}" srcId="{143893CE-B51B-4410-89B3-8D51B559F04E}" destId="{D3324ACF-BC90-4734-B76F-CAA9DA3462A6}" srcOrd="2" destOrd="0" parTransId="{12CAF3CF-39D0-42A2-B5E9-B4E46F04AEFC}" sibTransId="{3F3B0196-8929-4537-AC46-2E116CAB65AA}"/>
    <dgm:cxn modelId="{F1A15DF9-279D-4CEF-9D8B-EAC913BF4385}" type="presOf" srcId="{543879EE-B052-4E31-9DB8-5F79AACFCAA9}" destId="{D33DE494-F495-4DE9-A882-AAF7C47F9DB4}" srcOrd="0" destOrd="0" presId="urn:microsoft.com/office/officeart/2005/8/layout/hProcess9"/>
    <dgm:cxn modelId="{BEDF000A-E359-4B65-BDA5-C5E472D85924}" type="presOf" srcId="{D3324ACF-BC90-4734-B76F-CAA9DA3462A6}" destId="{3731B604-DF72-4636-B64F-1B4967414E5E}" srcOrd="0" destOrd="0" presId="urn:microsoft.com/office/officeart/2005/8/layout/hProcess9"/>
    <dgm:cxn modelId="{B5A4BDB7-7EC3-46C0-9DCC-D05607E75E7F}" srcId="{143893CE-B51B-4410-89B3-8D51B559F04E}" destId="{C1F8F378-D611-438A-9EEF-7E52804A6557}" srcOrd="1" destOrd="0" parTransId="{ECD9EF65-5E98-4850-AE22-DF7AF7E62A02}" sibTransId="{4D98EA7D-8119-4E51-ADF2-31A525311FAF}"/>
    <dgm:cxn modelId="{A782205D-9936-400F-A206-E2392102B523}" type="presParOf" srcId="{94F0F96F-FA3C-43BD-B852-4582105D8D05}" destId="{68148340-FC89-407F-8937-4F0A23CF5334}" srcOrd="0" destOrd="0" presId="urn:microsoft.com/office/officeart/2005/8/layout/hProcess9"/>
    <dgm:cxn modelId="{CDF5080B-E349-4043-912C-7444512061EA}" type="presParOf" srcId="{94F0F96F-FA3C-43BD-B852-4582105D8D05}" destId="{0A0BBCCC-6793-4639-A457-6000D394BDC4}" srcOrd="1" destOrd="0" presId="urn:microsoft.com/office/officeart/2005/8/layout/hProcess9"/>
    <dgm:cxn modelId="{203A09A9-C697-4ABD-AB22-3DD353CD6287}" type="presParOf" srcId="{0A0BBCCC-6793-4639-A457-6000D394BDC4}" destId="{D33DE494-F495-4DE9-A882-AAF7C47F9DB4}" srcOrd="0" destOrd="0" presId="urn:microsoft.com/office/officeart/2005/8/layout/hProcess9"/>
    <dgm:cxn modelId="{9E615027-5293-4AA4-B5A4-987D97AC22FE}" type="presParOf" srcId="{0A0BBCCC-6793-4639-A457-6000D394BDC4}" destId="{6D9ECB2B-48B1-47ED-924B-24174E0C3417}" srcOrd="1" destOrd="0" presId="urn:microsoft.com/office/officeart/2005/8/layout/hProcess9"/>
    <dgm:cxn modelId="{EA544497-8796-435F-AA2C-FD88BD4660B0}" type="presParOf" srcId="{0A0BBCCC-6793-4639-A457-6000D394BDC4}" destId="{10FA14A5-7A54-4FEB-8F41-469B19277447}" srcOrd="2" destOrd="0" presId="urn:microsoft.com/office/officeart/2005/8/layout/hProcess9"/>
    <dgm:cxn modelId="{C014D5DC-20D7-4186-A8D8-8BCEA9217F87}" type="presParOf" srcId="{0A0BBCCC-6793-4639-A457-6000D394BDC4}" destId="{CB04E7A5-F8BF-423D-A7B5-F162C4CE8D21}" srcOrd="3" destOrd="0" presId="urn:microsoft.com/office/officeart/2005/8/layout/hProcess9"/>
    <dgm:cxn modelId="{80A3DCF5-7EFA-4E88-9D63-9019446EE8D0}" type="presParOf" srcId="{0A0BBCCC-6793-4639-A457-6000D394BDC4}" destId="{3731B604-DF72-4636-B64F-1B4967414E5E}" srcOrd="4" destOrd="0" presId="urn:microsoft.com/office/officeart/2005/8/layout/hProcess9"/>
  </dgm:cxnLst>
  <dgm:bg>
    <a:solidFill>
      <a:srgbClr val="00B050"/>
    </a:solidFill>
    <a:effectLst>
      <a:outerShdw blurRad="63500" sx="102000" sy="102000" algn="ctr"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CC715B2-7FF9-43DD-94E2-6CA7FCFB7C5C}" type="doc">
      <dgm:prSet loTypeId="urn:microsoft.com/office/officeart/2005/8/layout/pyramid1" loCatId="pyramid" qsTypeId="urn:microsoft.com/office/officeart/2005/8/quickstyle/simple1" qsCatId="simple" csTypeId="urn:microsoft.com/office/officeart/2005/8/colors/colorful5" csCatId="colorful" phldr="1"/>
      <dgm:spPr/>
    </dgm:pt>
    <dgm:pt modelId="{B32B0570-6096-4901-82A8-D7E289B1F714}">
      <dgm:prSet phldrT="[文本]" custT="1"/>
      <dgm:spPr>
        <a:solidFill>
          <a:schemeClr val="accent1"/>
        </a:solidFill>
        <a:ln>
          <a:noFill/>
        </a:ln>
        <a:effectLst>
          <a:outerShdw blurRad="63500" sx="102000" sy="102000" algn="ctr" rotWithShape="0">
            <a:prstClr val="black">
              <a:alpha val="40000"/>
            </a:prstClr>
          </a:outerShdw>
        </a:effectLst>
      </dgm:spPr>
      <dgm:t>
        <a:bodyPr/>
        <a:lstStyle/>
        <a:p>
          <a:endParaRPr lang="en-US" altLang="zh-CN" sz="4400" dirty="0">
            <a:latin typeface="Arial" panose="020B0604020202020204" pitchFamily="34" charset="0"/>
            <a:ea typeface="Microsoft YaHei UI" panose="020B0503020204020204" pitchFamily="34" charset="-122"/>
            <a:cs typeface="+mn-ea"/>
            <a:sym typeface="Arial" panose="020B0604020202020204" pitchFamily="34" charset="0"/>
          </a:endParaRPr>
        </a:p>
        <a:p>
          <a:r>
            <a:rPr lang="en-US" altLang="zh-CN" sz="28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ESI</a:t>
          </a:r>
          <a:endParaRPr lang="zh-CN" altLang="en-US" sz="28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dgm:t>
    </dgm:pt>
    <dgm:pt modelId="{3422986C-310F-4024-A4C2-15025A766F4B}" type="parTrans" cxnId="{86354819-9752-48EA-8F06-8C8DC449806E}">
      <dgm:prSet/>
      <dgm:spPr/>
      <dgm:t>
        <a:bodyPr/>
        <a:lstStyle/>
        <a:p>
          <a:endParaRPr lang="zh-CN" altLang="en-US"/>
        </a:p>
      </dgm:t>
    </dgm:pt>
    <dgm:pt modelId="{C09DB3D5-FED1-474E-B5CA-C8046C8BBE4A}" type="sibTrans" cxnId="{86354819-9752-48EA-8F06-8C8DC449806E}">
      <dgm:prSet/>
      <dgm:spPr/>
      <dgm:t>
        <a:bodyPr/>
        <a:lstStyle/>
        <a:p>
          <a:endParaRPr lang="zh-CN" altLang="en-US"/>
        </a:p>
      </dgm:t>
    </dgm:pt>
    <dgm:pt modelId="{7F174C44-A569-4B6D-9ECC-604F9BC37421}">
      <dgm:prSet phldrT="[文本]" custT="1"/>
      <dgm:spPr>
        <a:solidFill>
          <a:schemeClr val="accent1">
            <a:lumMod val="75000"/>
          </a:schemeClr>
        </a:solidFill>
        <a:ln>
          <a:noFill/>
        </a:ln>
        <a:effectLst>
          <a:outerShdw blurRad="63500" sx="102000" sy="102000" algn="ctr" rotWithShape="0">
            <a:prstClr val="black">
              <a:alpha val="40000"/>
            </a:prstClr>
          </a:outerShdw>
        </a:effectLst>
      </dgm:spPr>
      <dgm:t>
        <a:bodyPr/>
        <a:lstStyle/>
        <a:p>
          <a:r>
            <a:rPr lang="en-US" altLang="zh-CN" sz="2800" dirty="0" err="1">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InCites</a:t>
          </a:r>
          <a:r>
            <a:rPr lang="en-US" altLang="zh-CN" sz="28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/JCR</a:t>
          </a:r>
          <a:endParaRPr lang="zh-CN" altLang="en-US" sz="28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dgm:t>
    </dgm:pt>
    <dgm:pt modelId="{E6F74840-21A7-4E4D-9625-A2F808E66EE7}" type="parTrans" cxnId="{6D99BD77-5664-4A1E-9551-38CAB4D48522}">
      <dgm:prSet/>
      <dgm:spPr/>
      <dgm:t>
        <a:bodyPr/>
        <a:lstStyle/>
        <a:p>
          <a:endParaRPr lang="zh-CN" altLang="en-US"/>
        </a:p>
      </dgm:t>
    </dgm:pt>
    <dgm:pt modelId="{8E902E2D-454C-4AAE-95F8-8EFBD810C8AC}" type="sibTrans" cxnId="{6D99BD77-5664-4A1E-9551-38CAB4D48522}">
      <dgm:prSet/>
      <dgm:spPr/>
      <dgm:t>
        <a:bodyPr/>
        <a:lstStyle/>
        <a:p>
          <a:endParaRPr lang="zh-CN" altLang="en-US"/>
        </a:p>
      </dgm:t>
    </dgm:pt>
    <dgm:pt modelId="{6C606DDB-C404-4D02-8D30-B96731654C32}">
      <dgm:prSet phldrT="[文本]" custT="1"/>
      <dgm:spPr>
        <a:solidFill>
          <a:schemeClr val="accent1">
            <a:lumMod val="50000"/>
          </a:schemeClr>
        </a:solidFill>
        <a:ln>
          <a:noFill/>
        </a:ln>
        <a:effectLst>
          <a:outerShdw blurRad="63500" sx="102000" sy="102000" algn="ctr" rotWithShape="0">
            <a:prstClr val="black">
              <a:alpha val="40000"/>
            </a:prstClr>
          </a:outerShdw>
        </a:effectLst>
      </dgm:spPr>
      <dgm:t>
        <a:bodyPr/>
        <a:lstStyle/>
        <a:p>
          <a:r>
            <a:rPr lang="en-US" altLang="zh-CN" sz="28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Web of Science</a:t>
          </a:r>
          <a:endParaRPr lang="zh-CN" altLang="en-US" sz="28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dgm:t>
    </dgm:pt>
    <dgm:pt modelId="{D88F1F6D-0706-4739-BC29-702B60647813}" type="parTrans" cxnId="{B44A46FA-0F8F-4FF0-A379-3DB9B524B986}">
      <dgm:prSet/>
      <dgm:spPr/>
      <dgm:t>
        <a:bodyPr/>
        <a:lstStyle/>
        <a:p>
          <a:endParaRPr lang="zh-CN" altLang="en-US"/>
        </a:p>
      </dgm:t>
    </dgm:pt>
    <dgm:pt modelId="{F3FDBA74-6845-4E4A-A50F-7DA9D811B072}" type="sibTrans" cxnId="{B44A46FA-0F8F-4FF0-A379-3DB9B524B986}">
      <dgm:prSet/>
      <dgm:spPr/>
      <dgm:t>
        <a:bodyPr/>
        <a:lstStyle/>
        <a:p>
          <a:endParaRPr lang="zh-CN" altLang="en-US"/>
        </a:p>
      </dgm:t>
    </dgm:pt>
    <dgm:pt modelId="{B3E3BBBF-EC02-422D-9C8C-A37F7A4D6CD9}" type="pres">
      <dgm:prSet presAssocID="{ECC715B2-7FF9-43DD-94E2-6CA7FCFB7C5C}" presName="Name0" presStyleCnt="0">
        <dgm:presLayoutVars>
          <dgm:dir/>
          <dgm:animLvl val="lvl"/>
          <dgm:resizeHandles val="exact"/>
        </dgm:presLayoutVars>
      </dgm:prSet>
      <dgm:spPr/>
    </dgm:pt>
    <dgm:pt modelId="{6E55BCD7-2D67-40B6-8CDE-A6B5FDD9E161}" type="pres">
      <dgm:prSet presAssocID="{B32B0570-6096-4901-82A8-D7E289B1F714}" presName="Name8" presStyleCnt="0"/>
      <dgm:spPr/>
    </dgm:pt>
    <dgm:pt modelId="{86040BF4-98A3-40F3-9498-9A170B9E1C80}" type="pres">
      <dgm:prSet presAssocID="{B32B0570-6096-4901-82A8-D7E289B1F714}" presName="level" presStyleLbl="node1" presStyleIdx="0" presStyleCnt="3">
        <dgm:presLayoutVars>
          <dgm:chMax val="1"/>
          <dgm:bulletEnabled val="1"/>
        </dgm:presLayoutVars>
      </dgm:prSet>
      <dgm:spPr/>
      <dgm:t>
        <a:bodyPr/>
        <a:lstStyle/>
        <a:p>
          <a:endParaRPr lang="zh-CN" altLang="en-US"/>
        </a:p>
      </dgm:t>
    </dgm:pt>
    <dgm:pt modelId="{686242CF-E471-4ECC-B029-C8B5D79192E9}" type="pres">
      <dgm:prSet presAssocID="{B32B0570-6096-4901-82A8-D7E289B1F714}" presName="levelTx" presStyleLbl="revTx" presStyleIdx="0" presStyleCnt="0">
        <dgm:presLayoutVars>
          <dgm:chMax val="1"/>
          <dgm:bulletEnabled val="1"/>
        </dgm:presLayoutVars>
      </dgm:prSet>
      <dgm:spPr/>
      <dgm:t>
        <a:bodyPr/>
        <a:lstStyle/>
        <a:p>
          <a:endParaRPr lang="zh-CN" altLang="en-US"/>
        </a:p>
      </dgm:t>
    </dgm:pt>
    <dgm:pt modelId="{22579D19-5878-42E9-8B91-5C1B19A8A5C5}" type="pres">
      <dgm:prSet presAssocID="{7F174C44-A569-4B6D-9ECC-604F9BC37421}" presName="Name8" presStyleCnt="0"/>
      <dgm:spPr/>
    </dgm:pt>
    <dgm:pt modelId="{117C917E-FE83-412A-BACC-40523487949A}" type="pres">
      <dgm:prSet presAssocID="{7F174C44-A569-4B6D-9ECC-604F9BC37421}" presName="level" presStyleLbl="node1" presStyleIdx="1" presStyleCnt="3">
        <dgm:presLayoutVars>
          <dgm:chMax val="1"/>
          <dgm:bulletEnabled val="1"/>
        </dgm:presLayoutVars>
      </dgm:prSet>
      <dgm:spPr/>
      <dgm:t>
        <a:bodyPr/>
        <a:lstStyle/>
        <a:p>
          <a:endParaRPr lang="zh-CN" altLang="en-US"/>
        </a:p>
      </dgm:t>
    </dgm:pt>
    <dgm:pt modelId="{7F0238CE-F962-43C7-87DB-F4530DA71B6F}" type="pres">
      <dgm:prSet presAssocID="{7F174C44-A569-4B6D-9ECC-604F9BC37421}" presName="levelTx" presStyleLbl="revTx" presStyleIdx="0" presStyleCnt="0">
        <dgm:presLayoutVars>
          <dgm:chMax val="1"/>
          <dgm:bulletEnabled val="1"/>
        </dgm:presLayoutVars>
      </dgm:prSet>
      <dgm:spPr/>
      <dgm:t>
        <a:bodyPr/>
        <a:lstStyle/>
        <a:p>
          <a:endParaRPr lang="zh-CN" altLang="en-US"/>
        </a:p>
      </dgm:t>
    </dgm:pt>
    <dgm:pt modelId="{347DCF9F-5A9B-42F9-BE22-9F8844158486}" type="pres">
      <dgm:prSet presAssocID="{6C606DDB-C404-4D02-8D30-B96731654C32}" presName="Name8" presStyleCnt="0"/>
      <dgm:spPr/>
    </dgm:pt>
    <dgm:pt modelId="{B2511E22-00F9-43DB-8A0A-6F02C01BB16C}" type="pres">
      <dgm:prSet presAssocID="{6C606DDB-C404-4D02-8D30-B96731654C32}" presName="level" presStyleLbl="node1" presStyleIdx="2" presStyleCnt="3">
        <dgm:presLayoutVars>
          <dgm:chMax val="1"/>
          <dgm:bulletEnabled val="1"/>
        </dgm:presLayoutVars>
      </dgm:prSet>
      <dgm:spPr/>
      <dgm:t>
        <a:bodyPr/>
        <a:lstStyle/>
        <a:p>
          <a:endParaRPr lang="zh-CN" altLang="en-US"/>
        </a:p>
      </dgm:t>
    </dgm:pt>
    <dgm:pt modelId="{E8E28A5C-A60A-406A-9E12-6719F68A287B}" type="pres">
      <dgm:prSet presAssocID="{6C606DDB-C404-4D02-8D30-B96731654C32}" presName="levelTx" presStyleLbl="revTx" presStyleIdx="0" presStyleCnt="0">
        <dgm:presLayoutVars>
          <dgm:chMax val="1"/>
          <dgm:bulletEnabled val="1"/>
        </dgm:presLayoutVars>
      </dgm:prSet>
      <dgm:spPr/>
      <dgm:t>
        <a:bodyPr/>
        <a:lstStyle/>
        <a:p>
          <a:endParaRPr lang="zh-CN" altLang="en-US"/>
        </a:p>
      </dgm:t>
    </dgm:pt>
  </dgm:ptLst>
  <dgm:cxnLst>
    <dgm:cxn modelId="{A6E1399C-5620-4321-B22C-DCC62ED981CD}" type="presOf" srcId="{ECC715B2-7FF9-43DD-94E2-6CA7FCFB7C5C}" destId="{B3E3BBBF-EC02-422D-9C8C-A37F7A4D6CD9}" srcOrd="0" destOrd="0" presId="urn:microsoft.com/office/officeart/2005/8/layout/pyramid1"/>
    <dgm:cxn modelId="{242519DD-DC60-4ABF-90A4-5EBC4C6411E3}" type="presOf" srcId="{B32B0570-6096-4901-82A8-D7E289B1F714}" destId="{86040BF4-98A3-40F3-9498-9A170B9E1C80}" srcOrd="0" destOrd="0" presId="urn:microsoft.com/office/officeart/2005/8/layout/pyramid1"/>
    <dgm:cxn modelId="{B44A46FA-0F8F-4FF0-A379-3DB9B524B986}" srcId="{ECC715B2-7FF9-43DD-94E2-6CA7FCFB7C5C}" destId="{6C606DDB-C404-4D02-8D30-B96731654C32}" srcOrd="2" destOrd="0" parTransId="{D88F1F6D-0706-4739-BC29-702B60647813}" sibTransId="{F3FDBA74-6845-4E4A-A50F-7DA9D811B072}"/>
    <dgm:cxn modelId="{86354819-9752-48EA-8F06-8C8DC449806E}" srcId="{ECC715B2-7FF9-43DD-94E2-6CA7FCFB7C5C}" destId="{B32B0570-6096-4901-82A8-D7E289B1F714}" srcOrd="0" destOrd="0" parTransId="{3422986C-310F-4024-A4C2-15025A766F4B}" sibTransId="{C09DB3D5-FED1-474E-B5CA-C8046C8BBE4A}"/>
    <dgm:cxn modelId="{F31DC51B-7977-41D5-A928-821E8AF9D3ED}" type="presOf" srcId="{6C606DDB-C404-4D02-8D30-B96731654C32}" destId="{E8E28A5C-A60A-406A-9E12-6719F68A287B}" srcOrd="1" destOrd="0" presId="urn:microsoft.com/office/officeart/2005/8/layout/pyramid1"/>
    <dgm:cxn modelId="{6D99BD77-5664-4A1E-9551-38CAB4D48522}" srcId="{ECC715B2-7FF9-43DD-94E2-6CA7FCFB7C5C}" destId="{7F174C44-A569-4B6D-9ECC-604F9BC37421}" srcOrd="1" destOrd="0" parTransId="{E6F74840-21A7-4E4D-9625-A2F808E66EE7}" sibTransId="{8E902E2D-454C-4AAE-95F8-8EFBD810C8AC}"/>
    <dgm:cxn modelId="{F1E2ED63-8E1D-424A-B207-CF68CE92B8E2}" type="presOf" srcId="{7F174C44-A569-4B6D-9ECC-604F9BC37421}" destId="{7F0238CE-F962-43C7-87DB-F4530DA71B6F}" srcOrd="1" destOrd="0" presId="urn:microsoft.com/office/officeart/2005/8/layout/pyramid1"/>
    <dgm:cxn modelId="{BF074656-02C9-4284-983E-31488D1B6E27}" type="presOf" srcId="{7F174C44-A569-4B6D-9ECC-604F9BC37421}" destId="{117C917E-FE83-412A-BACC-40523487949A}" srcOrd="0" destOrd="0" presId="urn:microsoft.com/office/officeart/2005/8/layout/pyramid1"/>
    <dgm:cxn modelId="{C6053E4D-D544-49D7-B4FE-028E90A220D2}" type="presOf" srcId="{6C606DDB-C404-4D02-8D30-B96731654C32}" destId="{B2511E22-00F9-43DB-8A0A-6F02C01BB16C}" srcOrd="0" destOrd="0" presId="urn:microsoft.com/office/officeart/2005/8/layout/pyramid1"/>
    <dgm:cxn modelId="{710805C8-CA58-43A6-B361-5271061A6F4C}" type="presOf" srcId="{B32B0570-6096-4901-82A8-D7E289B1F714}" destId="{686242CF-E471-4ECC-B029-C8B5D79192E9}" srcOrd="1" destOrd="0" presId="urn:microsoft.com/office/officeart/2005/8/layout/pyramid1"/>
    <dgm:cxn modelId="{7F700F57-87A8-41F9-B3CB-D9B26E9BCFAD}" type="presParOf" srcId="{B3E3BBBF-EC02-422D-9C8C-A37F7A4D6CD9}" destId="{6E55BCD7-2D67-40B6-8CDE-A6B5FDD9E161}" srcOrd="0" destOrd="0" presId="urn:microsoft.com/office/officeart/2005/8/layout/pyramid1"/>
    <dgm:cxn modelId="{A42F70C8-853F-4DA6-BF35-270A038B80AD}" type="presParOf" srcId="{6E55BCD7-2D67-40B6-8CDE-A6B5FDD9E161}" destId="{86040BF4-98A3-40F3-9498-9A170B9E1C80}" srcOrd="0" destOrd="0" presId="urn:microsoft.com/office/officeart/2005/8/layout/pyramid1"/>
    <dgm:cxn modelId="{E092B39A-2881-41A8-94C7-E378194546F9}" type="presParOf" srcId="{6E55BCD7-2D67-40B6-8CDE-A6B5FDD9E161}" destId="{686242CF-E471-4ECC-B029-C8B5D79192E9}" srcOrd="1" destOrd="0" presId="urn:microsoft.com/office/officeart/2005/8/layout/pyramid1"/>
    <dgm:cxn modelId="{99EC17AB-4154-4D4A-B378-6280DC580EA2}" type="presParOf" srcId="{B3E3BBBF-EC02-422D-9C8C-A37F7A4D6CD9}" destId="{22579D19-5878-42E9-8B91-5C1B19A8A5C5}" srcOrd="1" destOrd="0" presId="urn:microsoft.com/office/officeart/2005/8/layout/pyramid1"/>
    <dgm:cxn modelId="{89869AF4-E705-423E-9FE4-DA31EFC858B1}" type="presParOf" srcId="{22579D19-5878-42E9-8B91-5C1B19A8A5C5}" destId="{117C917E-FE83-412A-BACC-40523487949A}" srcOrd="0" destOrd="0" presId="urn:microsoft.com/office/officeart/2005/8/layout/pyramid1"/>
    <dgm:cxn modelId="{BBF4F6DD-C277-45D3-84FA-021DDB0EB97E}" type="presParOf" srcId="{22579D19-5878-42E9-8B91-5C1B19A8A5C5}" destId="{7F0238CE-F962-43C7-87DB-F4530DA71B6F}" srcOrd="1" destOrd="0" presId="urn:microsoft.com/office/officeart/2005/8/layout/pyramid1"/>
    <dgm:cxn modelId="{11758AE9-1912-4C69-BD82-86FBEEB03D1B}" type="presParOf" srcId="{B3E3BBBF-EC02-422D-9C8C-A37F7A4D6CD9}" destId="{347DCF9F-5A9B-42F9-BE22-9F8844158486}" srcOrd="2" destOrd="0" presId="urn:microsoft.com/office/officeart/2005/8/layout/pyramid1"/>
    <dgm:cxn modelId="{59EDE6B3-640C-4BEC-B453-0E740027B3AA}" type="presParOf" srcId="{347DCF9F-5A9B-42F9-BE22-9F8844158486}" destId="{B2511E22-00F9-43DB-8A0A-6F02C01BB16C}" srcOrd="0" destOrd="0" presId="urn:microsoft.com/office/officeart/2005/8/layout/pyramid1"/>
    <dgm:cxn modelId="{A59B5712-5940-48F3-B668-11E58B0DBC83}" type="presParOf" srcId="{347DCF9F-5A9B-42F9-BE22-9F8844158486}" destId="{E8E28A5C-A60A-406A-9E12-6719F68A287B}"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0.84941</cdr:x>
      <cdr:y>0.56216</cdr:y>
    </cdr:from>
    <cdr:to>
      <cdr:x>1</cdr:x>
      <cdr:y>0.80676</cdr:y>
    </cdr:to>
    <cdr:sp macro="" textlink="">
      <cdr:nvSpPr>
        <cdr:cNvPr id="3"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4"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2"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5"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6"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dr:relSizeAnchor xmlns:cdr="http://schemas.openxmlformats.org/drawingml/2006/chartDrawing">
    <cdr:from>
      <cdr:x>0.84941</cdr:x>
      <cdr:y>0.56216</cdr:y>
    </cdr:from>
    <cdr:to>
      <cdr:x>1</cdr:x>
      <cdr:y>0.80676</cdr:y>
    </cdr:to>
    <cdr:sp macro="" textlink="">
      <cdr:nvSpPr>
        <cdr:cNvPr id="7" name="TextBox 1"/>
        <cdr:cNvSpPr txBox="1"/>
      </cdr:nvSpPr>
      <cdr:spPr>
        <a:xfrm xmlns:a="http://schemas.openxmlformats.org/drawingml/2006/main">
          <a:off x="5570220" y="21640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33072F-4E4F-4664-9606-8404C331C1BB}" type="datetimeFigureOut">
              <a:rPr lang="zh-CN" altLang="en-US" smtClean="0"/>
              <a:t>2019-4-1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A34C4E-10D8-4E50-950F-28824381CB0A}" type="slidenum">
              <a:rPr lang="zh-CN" altLang="en-US" smtClean="0"/>
              <a:t>‹#›</a:t>
            </a:fld>
            <a:endParaRPr lang="zh-CN" altLang="en-US"/>
          </a:p>
        </p:txBody>
      </p:sp>
    </p:spTree>
    <p:extLst>
      <p:ext uri="{BB962C8B-B14F-4D97-AF65-F5344CB8AC3E}">
        <p14:creationId xmlns:p14="http://schemas.microsoft.com/office/powerpoint/2010/main" val="3893261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宋体" pitchFamily="2" charset="-122"/>
                <a:cs typeface="+mn-cs"/>
              </a:defRPr>
            </a:lvl1pPr>
          </a:lstStyle>
          <a:p>
            <a:pPr>
              <a:defRPr/>
            </a:pPr>
            <a:endParaRPr lang="en-US" altLang="zh-CN" dirty="0"/>
          </a:p>
        </p:txBody>
      </p:sp>
      <p:sp>
        <p:nvSpPr>
          <p:cNvPr id="153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宋体" pitchFamily="2" charset="-122"/>
                <a:cs typeface="+mn-cs"/>
              </a:defRPr>
            </a:lvl1pPr>
          </a:lstStyle>
          <a:p>
            <a:pPr>
              <a:defRPr/>
            </a:pPr>
            <a:endParaRPr lang="en-US" altLang="zh-CN" dirty="0"/>
          </a:p>
        </p:txBody>
      </p:sp>
      <p:sp>
        <p:nvSpPr>
          <p:cNvPr id="450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宋体" pitchFamily="2" charset="-122"/>
                <a:cs typeface="+mn-cs"/>
              </a:defRPr>
            </a:lvl1pPr>
          </a:lstStyle>
          <a:p>
            <a:pPr>
              <a:defRPr/>
            </a:pPr>
            <a:endParaRPr lang="en-US" altLang="zh-CN" dirty="0"/>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cs typeface="Arial" panose="020B0604020202020204" pitchFamily="34" charset="0"/>
              </a:defRPr>
            </a:lvl1pPr>
          </a:lstStyle>
          <a:p>
            <a:pPr>
              <a:defRPr/>
            </a:pPr>
            <a:fld id="{0D5989C6-C952-48E3-B0A4-5DE5F9D19840}" type="slidenum">
              <a:rPr lang="en-US" altLang="zh-CN"/>
              <a:pPr>
                <a:defRPr/>
              </a:pPr>
              <a:t>‹#›</a:t>
            </a:fld>
            <a:endParaRPr lang="en-US" altLang="zh-CN" dirty="0"/>
          </a:p>
        </p:txBody>
      </p:sp>
    </p:spTree>
    <p:extLst>
      <p:ext uri="{BB962C8B-B14F-4D97-AF65-F5344CB8AC3E}">
        <p14:creationId xmlns:p14="http://schemas.microsoft.com/office/powerpoint/2010/main" val="22893731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6057FA0-B22B-4767-8A64-AEC9121FEFE7}" type="slidenum">
              <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22211" name="Rectangle 2"/>
          <p:cNvSpPr>
            <a:spLocks noGrp="1" noRot="1" noChangeAspect="1" noChangeArrowheads="1" noTextEdit="1"/>
          </p:cNvSpPr>
          <p:nvPr>
            <p:ph type="sldImg"/>
          </p:nvPr>
        </p:nvSpPr>
        <p:spPr>
          <a:xfrm>
            <a:off x="1146175" y="685800"/>
            <a:ext cx="4570413" cy="3427413"/>
          </a:xfrm>
          <a:ln/>
        </p:spPr>
      </p:sp>
      <p:sp>
        <p:nvSpPr>
          <p:cNvPr id="222212" name="Rectangle 3"/>
          <p:cNvSpPr>
            <a:spLocks noGrp="1" noChangeArrowheads="1"/>
          </p:cNvSpPr>
          <p:nvPr>
            <p:ph type="body" idx="1"/>
          </p:nvPr>
        </p:nvSpPr>
        <p:spPr>
          <a:xfrm>
            <a:off x="687388" y="4344988"/>
            <a:ext cx="548322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p>
        </p:txBody>
      </p:sp>
    </p:spTree>
    <p:extLst>
      <p:ext uri="{BB962C8B-B14F-4D97-AF65-F5344CB8AC3E}">
        <p14:creationId xmlns:p14="http://schemas.microsoft.com/office/powerpoint/2010/main" val="1463563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6057FA0-B22B-4767-8A64-AEC9121FEFE7}" type="slidenum">
              <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2211" name="Rectangle 2"/>
          <p:cNvSpPr>
            <a:spLocks noGrp="1" noRot="1" noChangeAspect="1" noChangeArrowheads="1" noTextEdit="1"/>
          </p:cNvSpPr>
          <p:nvPr>
            <p:ph type="sldImg"/>
          </p:nvPr>
        </p:nvSpPr>
        <p:spPr>
          <a:xfrm>
            <a:off x="1146175" y="685800"/>
            <a:ext cx="4570413" cy="3427413"/>
          </a:xfrm>
          <a:ln/>
        </p:spPr>
      </p:sp>
      <p:sp>
        <p:nvSpPr>
          <p:cNvPr id="222212" name="Rectangle 3"/>
          <p:cNvSpPr>
            <a:spLocks noGrp="1" noChangeArrowheads="1"/>
          </p:cNvSpPr>
          <p:nvPr>
            <p:ph type="body" idx="1"/>
          </p:nvPr>
        </p:nvSpPr>
        <p:spPr>
          <a:xfrm>
            <a:off x="687388" y="4344988"/>
            <a:ext cx="548322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p>
        </p:txBody>
      </p:sp>
    </p:spTree>
    <p:extLst>
      <p:ext uri="{BB962C8B-B14F-4D97-AF65-F5344CB8AC3E}">
        <p14:creationId xmlns:p14="http://schemas.microsoft.com/office/powerpoint/2010/main" val="3858986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那么我们再回归到刚才提到的</a:t>
            </a:r>
            <a:r>
              <a:rPr lang="en-US" altLang="zh-CN" dirty="0"/>
              <a:t>ESI</a:t>
            </a:r>
            <a:r>
              <a:rPr lang="zh-CN" altLang="en-US" dirty="0"/>
              <a:t>。。。中国各省在</a:t>
            </a:r>
            <a:r>
              <a:rPr lang="en-US" altLang="zh-CN" dirty="0"/>
              <a:t>ESI</a:t>
            </a:r>
            <a:r>
              <a:rPr lang="zh-CN" altLang="en-US" dirty="0"/>
              <a:t>的表现情况。广东投入，山东怎么通过积极政策去引导本省高校在科研发展上去进行突破</a:t>
            </a:r>
            <a:endParaRPr lang="en-US" altLang="zh-CN" dirty="0"/>
          </a:p>
          <a:p>
            <a:endParaRPr lang="en-US" altLang="zh-CN" dirty="0"/>
          </a:p>
          <a:p>
            <a:r>
              <a:rPr lang="zh-CN" altLang="en-US" dirty="0"/>
              <a:t>中国石油大学、中国地质大学、中国矿业大学名称未做分区域拆分，但在统计时在其所在的不同省份均被计算在内：</a:t>
            </a:r>
            <a:endParaRPr lang="en-US" altLang="zh-CN" dirty="0"/>
          </a:p>
          <a:p>
            <a:r>
              <a:rPr lang="zh-CN" altLang="en-US" dirty="0"/>
              <a:t>中国石油大学所属省份：北京，山东</a:t>
            </a:r>
            <a:endParaRPr lang="en-US" altLang="zh-CN" dirty="0"/>
          </a:p>
          <a:p>
            <a:r>
              <a:rPr lang="zh-CN" altLang="en-US" dirty="0"/>
              <a:t>中国地质大学所属省份：北京，湖北</a:t>
            </a:r>
            <a:endParaRPr lang="en-US" altLang="zh-CN" dirty="0"/>
          </a:p>
          <a:p>
            <a:r>
              <a:rPr lang="zh-CN" altLang="en-US" dirty="0"/>
              <a:t>中国矿业大学所属省份：北京，江苏</a:t>
            </a:r>
            <a:endParaRPr lang="en-US" dirty="0"/>
          </a:p>
        </p:txBody>
      </p:sp>
      <p:sp>
        <p:nvSpPr>
          <p:cNvPr id="4" name="Slide Number Placeholder 3"/>
          <p:cNvSpPr>
            <a:spLocks noGrp="1"/>
          </p:cNvSpPr>
          <p:nvPr>
            <p:ph type="sldNum" sz="quarter" idx="10"/>
          </p:nvPr>
        </p:nvSpPr>
        <p:spPr/>
        <p:txBody>
          <a:bodyPr/>
          <a:lstStyle/>
          <a:p>
            <a:fld id="{17F66A2B-D7AF-264F-A544-E504C8B3BF53}" type="slidenum">
              <a:rPr lang="en-US">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2559148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5B2DBDE9-17D2-40E6-850B-88DE3F105A62}" type="slidenum">
              <a:rPr lang="en-US">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4266231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D5989C6-C952-48E3-B0A4-5DE5F9D19840}" type="slidenum">
              <a:rPr lang="en-US" altLang="zh-CN" smtClean="0"/>
              <a:pPr>
                <a:defRPr/>
              </a:pPr>
              <a:t>29</a:t>
            </a:fld>
            <a:endParaRPr lang="en-US" altLang="zh-CN" dirty="0"/>
          </a:p>
        </p:txBody>
      </p:sp>
    </p:spTree>
    <p:extLst>
      <p:ext uri="{BB962C8B-B14F-4D97-AF65-F5344CB8AC3E}">
        <p14:creationId xmlns:p14="http://schemas.microsoft.com/office/powerpoint/2010/main" val="2110996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6057FA0-B22B-4767-8A64-AEC9121FEFE7}" type="slidenum">
              <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2211" name="Rectangle 2"/>
          <p:cNvSpPr>
            <a:spLocks noGrp="1" noRot="1" noChangeAspect="1" noChangeArrowheads="1" noTextEdit="1"/>
          </p:cNvSpPr>
          <p:nvPr>
            <p:ph type="sldImg"/>
          </p:nvPr>
        </p:nvSpPr>
        <p:spPr>
          <a:xfrm>
            <a:off x="1146175" y="685800"/>
            <a:ext cx="4570413" cy="3427413"/>
          </a:xfrm>
          <a:ln/>
        </p:spPr>
      </p:sp>
      <p:sp>
        <p:nvSpPr>
          <p:cNvPr id="222212" name="Rectangle 3"/>
          <p:cNvSpPr>
            <a:spLocks noGrp="1" noChangeArrowheads="1"/>
          </p:cNvSpPr>
          <p:nvPr>
            <p:ph type="body" idx="1"/>
          </p:nvPr>
        </p:nvSpPr>
        <p:spPr>
          <a:xfrm>
            <a:off x="687388" y="4344988"/>
            <a:ext cx="548322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p>
        </p:txBody>
      </p:sp>
    </p:spTree>
    <p:extLst>
      <p:ext uri="{BB962C8B-B14F-4D97-AF65-F5344CB8AC3E}">
        <p14:creationId xmlns:p14="http://schemas.microsoft.com/office/powerpoint/2010/main" val="62339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zh-CN" altLang="en-US" dirty="0">
                <a:latin typeface="Calibri" panose="020F0502020204030204" pitchFamily="34" charset="0"/>
              </a:rPr>
              <a:t>中国科学院副院长李静海院士在发布会上致辞</a:t>
            </a:r>
            <a:r>
              <a:rPr lang="zh-CN" altLang="en-US" b="1" dirty="0">
                <a:latin typeface="Calibri" panose="020F0502020204030204" pitchFamily="34" charset="0"/>
              </a:rPr>
              <a:t>。 </a:t>
            </a:r>
            <a:r>
              <a:rPr lang="zh-CN" altLang="en-US" b="1" dirty="0">
                <a:solidFill>
                  <a:srgbClr val="FF0000"/>
                </a:solidFill>
                <a:latin typeface="Calibri" panose="020F0502020204030204" pitchFamily="34" charset="0"/>
              </a:rPr>
              <a:t>这份报告可以提供最新进展及信息，更重要的是激发科学家们思考</a:t>
            </a:r>
            <a:r>
              <a:rPr lang="zh-CN" altLang="en-US" dirty="0">
                <a:solidFill>
                  <a:srgbClr val="FF0000"/>
                </a:solidFill>
                <a:latin typeface="Calibri" panose="020F0502020204030204" pitchFamily="34" charset="0"/>
              </a:rPr>
              <a:t>。”</a:t>
            </a:r>
            <a:r>
              <a:rPr lang="zh-CN" altLang="en-US" dirty="0">
                <a:latin typeface="Calibri" panose="020F0502020204030204" pitchFamily="34" charset="0"/>
              </a:rPr>
              <a:t>李静海说，“当今科学技术正在经历深刻变化，</a:t>
            </a:r>
            <a:r>
              <a:rPr lang="zh-CN" altLang="en-US" b="1" dirty="0">
                <a:latin typeface="Calibri" panose="020F0502020204030204" pitchFamily="34" charset="0"/>
              </a:rPr>
              <a:t>必须打开各学科的界限，进行学科交叉、综合以迎接学科革命。</a:t>
            </a:r>
            <a:r>
              <a:rPr lang="zh-CN" altLang="en-US" dirty="0">
                <a:latin typeface="Calibri" panose="020F0502020204030204" pitchFamily="34" charset="0"/>
              </a:rPr>
              <a:t>”</a:t>
            </a:r>
            <a:endParaRPr lang="en-US" altLang="zh-CN" dirty="0">
              <a:latin typeface="Calibri" panose="020F0502020204030204" pitchFamily="34" charset="0"/>
            </a:endParaRPr>
          </a:p>
          <a:p>
            <a:endParaRPr lang="en-US" dirty="0">
              <a:latin typeface="Arial" panose="020B0604020202020204" pitchFamily="34" charset="0"/>
            </a:endParaRPr>
          </a:p>
        </p:txBody>
      </p:sp>
      <p:sp>
        <p:nvSpPr>
          <p:cNvPr id="379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54B0A8B1-50DA-4A49-A468-62304584B4CD}" type="slidenum">
              <a:rPr lang="zh-CN" altLang="en-US">
                <a:solidFill>
                  <a:srgbClr val="000000"/>
                </a:solidFill>
              </a:rPr>
              <a:pPr eaLnBrk="1" hangingPunct="1"/>
              <a:t>33</a:t>
            </a:fld>
            <a:endParaRPr lang="zh-CN" altLang="en-US">
              <a:solidFill>
                <a:srgbClr val="000000"/>
              </a:solidFill>
            </a:endParaRPr>
          </a:p>
        </p:txBody>
      </p:sp>
    </p:spTree>
    <p:extLst>
      <p:ext uri="{BB962C8B-B14F-4D97-AF65-F5344CB8AC3E}">
        <p14:creationId xmlns:p14="http://schemas.microsoft.com/office/powerpoint/2010/main" val="3468623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CN" altLang="en-US" dirty="0"/>
              <a:t>以化学学科举例，引导老师关注该研究领域的核心文献</a:t>
            </a:r>
            <a:endParaRPr lang="en-US" altLang="zh-CN" dirty="0"/>
          </a:p>
          <a:p>
            <a:endParaRPr lang="en-US" dirty="0"/>
          </a:p>
        </p:txBody>
      </p:sp>
      <p:sp>
        <p:nvSpPr>
          <p:cNvPr id="4" name="灯片编号占位符 3"/>
          <p:cNvSpPr>
            <a:spLocks noGrp="1"/>
          </p:cNvSpPr>
          <p:nvPr>
            <p:ph type="sldNum" sz="quarter" idx="10"/>
          </p:nvPr>
        </p:nvSpPr>
        <p:spPr/>
        <p:txBody>
          <a:bodyPr/>
          <a:lstStyle/>
          <a:p>
            <a:fld id="{17F66A2B-D7AF-264F-A544-E504C8B3BF53}" type="slidenum">
              <a:rPr lang="en-US" smtClean="0"/>
              <a:pPr/>
              <a:t>37</a:t>
            </a:fld>
            <a:endParaRPr lang="en-US" dirty="0"/>
          </a:p>
        </p:txBody>
      </p:sp>
    </p:spTree>
    <p:extLst>
      <p:ext uri="{BB962C8B-B14F-4D97-AF65-F5344CB8AC3E}">
        <p14:creationId xmlns:p14="http://schemas.microsoft.com/office/powerpoint/2010/main" val="137280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将以碳氢活化来举例</a:t>
            </a:r>
            <a:endParaRPr lang="en-US" dirty="0"/>
          </a:p>
        </p:txBody>
      </p:sp>
      <p:sp>
        <p:nvSpPr>
          <p:cNvPr id="4" name="灯片编号占位符 3"/>
          <p:cNvSpPr>
            <a:spLocks noGrp="1"/>
          </p:cNvSpPr>
          <p:nvPr>
            <p:ph type="sldNum" sz="quarter" idx="10"/>
          </p:nvPr>
        </p:nvSpPr>
        <p:spPr/>
        <p:txBody>
          <a:bodyPr/>
          <a:lstStyle/>
          <a:p>
            <a:fld id="{17F66A2B-D7AF-264F-A544-E504C8B3BF53}" type="slidenum">
              <a:rPr lang="en-US" smtClean="0"/>
              <a:pPr/>
              <a:t>39</a:t>
            </a:fld>
            <a:endParaRPr lang="en-US" dirty="0"/>
          </a:p>
        </p:txBody>
      </p:sp>
    </p:spTree>
    <p:extLst>
      <p:ext uri="{BB962C8B-B14F-4D97-AF65-F5344CB8AC3E}">
        <p14:creationId xmlns:p14="http://schemas.microsoft.com/office/powerpoint/2010/main" val="3698889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6057FA0-B22B-4767-8A64-AEC9121FEFE7}" type="slidenum">
              <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2211" name="Rectangle 2"/>
          <p:cNvSpPr>
            <a:spLocks noGrp="1" noRot="1" noChangeAspect="1" noChangeArrowheads="1" noTextEdit="1"/>
          </p:cNvSpPr>
          <p:nvPr>
            <p:ph type="sldImg"/>
          </p:nvPr>
        </p:nvSpPr>
        <p:spPr>
          <a:xfrm>
            <a:off x="1146175" y="685800"/>
            <a:ext cx="4570413" cy="3427413"/>
          </a:xfrm>
          <a:ln/>
        </p:spPr>
      </p:sp>
      <p:sp>
        <p:nvSpPr>
          <p:cNvPr id="222212" name="Rectangle 3"/>
          <p:cNvSpPr>
            <a:spLocks noGrp="1" noChangeArrowheads="1"/>
          </p:cNvSpPr>
          <p:nvPr>
            <p:ph type="body" idx="1"/>
          </p:nvPr>
        </p:nvSpPr>
        <p:spPr>
          <a:xfrm>
            <a:off x="687388" y="4344988"/>
            <a:ext cx="548322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p>
        </p:txBody>
      </p:sp>
    </p:spTree>
    <p:extLst>
      <p:ext uri="{BB962C8B-B14F-4D97-AF65-F5344CB8AC3E}">
        <p14:creationId xmlns:p14="http://schemas.microsoft.com/office/powerpoint/2010/main" val="2408828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CN" altLang="en-US" dirty="0"/>
              <a:t>以碳氢活化来举例。此片起到抛砖引玉的作用，为课题展开深入分析埋下伏笔。今天由于时间关系，就不展开分析了，下次再找机会跟大家系统分享</a:t>
            </a:r>
            <a:endParaRPr lang="en-US" dirty="0"/>
          </a:p>
        </p:txBody>
      </p:sp>
      <p:sp>
        <p:nvSpPr>
          <p:cNvPr id="4" name="灯片编号占位符 3"/>
          <p:cNvSpPr>
            <a:spLocks noGrp="1"/>
          </p:cNvSpPr>
          <p:nvPr>
            <p:ph type="sldNum" sz="quarter" idx="10"/>
          </p:nvPr>
        </p:nvSpPr>
        <p:spPr/>
        <p:txBody>
          <a:bodyPr/>
          <a:lstStyle/>
          <a:p>
            <a:fld id="{17F66A2B-D7AF-264F-A544-E504C8B3BF53}" type="slidenum">
              <a:rPr lang="en-US" smtClean="0"/>
              <a:pPr/>
              <a:t>42</a:t>
            </a:fld>
            <a:endParaRPr lang="en-US" dirty="0"/>
          </a:p>
        </p:txBody>
      </p:sp>
    </p:spTree>
    <p:extLst>
      <p:ext uri="{BB962C8B-B14F-4D97-AF65-F5344CB8AC3E}">
        <p14:creationId xmlns:p14="http://schemas.microsoft.com/office/powerpoint/2010/main" val="1434092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latin typeface="Arial" pitchFamily="34" charset="0"/>
              </a:rPr>
              <a:t>这是我国第一次提出大学、学科要在一定时间内进入世界一流前列的宏伟目标</a:t>
            </a:r>
            <a:endParaRPr lang="en-US" altLang="zh-CN" dirty="0">
              <a:latin typeface="Arial" pitchFamily="34" charset="0"/>
            </a:endParaRPr>
          </a:p>
          <a:p>
            <a:r>
              <a:rPr lang="zh-CN" altLang="en-US" dirty="0">
                <a:latin typeface="Arial" pitchFamily="34" charset="0"/>
              </a:rPr>
              <a:t>教育部有关负责人表示，高校要根据</a:t>
            </a:r>
            <a:r>
              <a:rPr lang="zh-CN" altLang="en-US" b="1" dirty="0">
                <a:latin typeface="Arial" pitchFamily="34" charset="0"/>
              </a:rPr>
              <a:t>自身实际，合理选择一流大学和一流学科建设路径、科学规划</a:t>
            </a:r>
            <a:r>
              <a:rPr lang="zh-CN" altLang="en-US" dirty="0">
                <a:latin typeface="Arial" pitchFamily="34" charset="0"/>
              </a:rPr>
              <a:t>。其中包括，拥有多个国内领先、国际前沿高水平学科的大学，全面建设进入世界一流大学行列或前列</a:t>
            </a:r>
            <a:r>
              <a:rPr lang="en-US" altLang="zh-CN" dirty="0">
                <a:latin typeface="Arial" pitchFamily="34" charset="0"/>
              </a:rPr>
              <a:t>;</a:t>
            </a:r>
            <a:r>
              <a:rPr lang="zh-CN" altLang="en-US" dirty="0">
                <a:latin typeface="Arial" pitchFamily="34" charset="0"/>
              </a:rPr>
              <a:t>拥有若干国内前列、国际同类院校中居于优势地位的高水平学科的大学，通过学科建设带动学校进入世界同类高校前列</a:t>
            </a:r>
            <a:r>
              <a:rPr lang="en-US" altLang="zh-CN" dirty="0">
                <a:latin typeface="Arial" pitchFamily="34" charset="0"/>
              </a:rPr>
              <a:t>;</a:t>
            </a:r>
            <a:r>
              <a:rPr lang="zh-CN" altLang="en-US" dirty="0">
                <a:latin typeface="Arial" pitchFamily="34" charset="0"/>
              </a:rPr>
              <a:t>拥有某一高水平学科的大学，通过建设进入该学科的世界行列或前列。</a:t>
            </a:r>
            <a:endParaRPr lang="en-US" dirty="0">
              <a:latin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zh-CN" altLang="en-US" sz="1200" b="1" kern="1200" dirty="0">
                <a:solidFill>
                  <a:schemeClr val="tx1"/>
                </a:solidFill>
                <a:latin typeface="Arial" charset="0"/>
                <a:ea typeface="宋体" pitchFamily="2" charset="-122"/>
                <a:cs typeface="+mn-cs"/>
              </a:rPr>
              <a:t>既要讲差距，又要讲特色</a:t>
            </a:r>
            <a:endParaRPr lang="en-US" sz="1200" kern="1200" dirty="0">
              <a:solidFill>
                <a:schemeClr val="tx1"/>
              </a:solidFill>
              <a:latin typeface="Arial" charset="0"/>
              <a:ea typeface="宋体" pitchFamily="2" charset="-122"/>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0D5989C6-C952-48E3-B0A4-5DE5F9D19840}" type="slidenum">
              <a:rPr lang="en-US" altLang="zh-CN" smtClean="0"/>
              <a:pPr>
                <a:defRPr/>
              </a:pPr>
              <a:t>4</a:t>
            </a:fld>
            <a:endParaRPr lang="en-US" altLang="zh-CN" dirty="0"/>
          </a:p>
        </p:txBody>
      </p:sp>
    </p:spTree>
    <p:extLst>
      <p:ext uri="{BB962C8B-B14F-4D97-AF65-F5344CB8AC3E}">
        <p14:creationId xmlns:p14="http://schemas.microsoft.com/office/powerpoint/2010/main" val="242169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6057FA0-B22B-4767-8A64-AEC9121FEFE7}" type="slidenum">
              <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2211" name="Rectangle 2"/>
          <p:cNvSpPr>
            <a:spLocks noGrp="1" noRot="1" noChangeAspect="1" noChangeArrowheads="1" noTextEdit="1"/>
          </p:cNvSpPr>
          <p:nvPr>
            <p:ph type="sldImg"/>
          </p:nvPr>
        </p:nvSpPr>
        <p:spPr>
          <a:xfrm>
            <a:off x="1146175" y="685800"/>
            <a:ext cx="4570413" cy="3427413"/>
          </a:xfrm>
          <a:ln/>
        </p:spPr>
      </p:sp>
      <p:sp>
        <p:nvSpPr>
          <p:cNvPr id="222212" name="Rectangle 3"/>
          <p:cNvSpPr>
            <a:spLocks noGrp="1" noChangeArrowheads="1"/>
          </p:cNvSpPr>
          <p:nvPr>
            <p:ph type="body" idx="1"/>
          </p:nvPr>
        </p:nvSpPr>
        <p:spPr>
          <a:xfrm>
            <a:off x="687388" y="4344988"/>
            <a:ext cx="548322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p>
        </p:txBody>
      </p:sp>
    </p:spTree>
    <p:extLst>
      <p:ext uri="{BB962C8B-B14F-4D97-AF65-F5344CB8AC3E}">
        <p14:creationId xmlns:p14="http://schemas.microsoft.com/office/powerpoint/2010/main" val="1760934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5B2DBDE9-17D2-40E6-850B-88DE3F105A62}" type="slidenum">
              <a:rPr lang="en-US" smtClean="0"/>
              <a:pPr/>
              <a:t>72</a:t>
            </a:fld>
            <a:endParaRPr lang="en-US"/>
          </a:p>
        </p:txBody>
      </p:sp>
    </p:spTree>
    <p:extLst>
      <p:ext uri="{BB962C8B-B14F-4D97-AF65-F5344CB8AC3E}">
        <p14:creationId xmlns:p14="http://schemas.microsoft.com/office/powerpoint/2010/main" val="721109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5B2DBDE9-17D2-40E6-850B-88DE3F105A62}"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2916319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AGRO FOOD INDUSTRY HI-TECH  </a:t>
            </a:r>
            <a:r>
              <a:rPr lang="zh-CN" altLang="en-US" dirty="0"/>
              <a:t>？</a:t>
            </a:r>
          </a:p>
        </p:txBody>
      </p:sp>
      <p:sp>
        <p:nvSpPr>
          <p:cNvPr id="4" name="灯片编号占位符 3"/>
          <p:cNvSpPr>
            <a:spLocks noGrp="1"/>
          </p:cNvSpPr>
          <p:nvPr>
            <p:ph type="sldNum" sz="quarter" idx="10"/>
          </p:nvPr>
        </p:nvSpPr>
        <p:spPr/>
        <p:txBody>
          <a:bodyPr/>
          <a:lstStyle/>
          <a:p>
            <a:pPr>
              <a:defRPr/>
            </a:pPr>
            <a:fld id="{0D5989C6-C952-48E3-B0A4-5DE5F9D19840}" type="slidenum">
              <a:rPr lang="en-US" altLang="zh-CN" smtClean="0"/>
              <a:pPr>
                <a:defRPr/>
              </a:pPr>
              <a:t>74</a:t>
            </a:fld>
            <a:endParaRPr lang="en-US" altLang="zh-CN"/>
          </a:p>
        </p:txBody>
      </p:sp>
    </p:spTree>
    <p:extLst>
      <p:ext uri="{BB962C8B-B14F-4D97-AF65-F5344CB8AC3E}">
        <p14:creationId xmlns:p14="http://schemas.microsoft.com/office/powerpoint/2010/main" val="2147576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latin typeface="Arial" panose="020B0604020202020204" pitchFamily="34" charset="0"/>
              </a:rPr>
              <a:t>裴端卿，中科院广州健康院院长</a:t>
            </a:r>
            <a:endParaRPr lang="en-US" altLang="zh-CN">
              <a:latin typeface="Arial" panose="020B0604020202020204" pitchFamily="34" charset="0"/>
            </a:endParaRPr>
          </a:p>
          <a:p>
            <a:r>
              <a:rPr lang="zh-CN" altLang="en-US">
                <a:latin typeface="Arial" panose="020B0604020202020204" pitchFamily="34" charset="0"/>
              </a:rPr>
              <a:t>邓宏魁，北大生科院教授，长江学者，杰青</a:t>
            </a:r>
          </a:p>
          <a:p>
            <a:endParaRPr lang="zh-CN" altLang="en-US">
              <a:latin typeface="Arial" panose="020B0604020202020204" pitchFamily="34" charset="0"/>
            </a:endParaRPr>
          </a:p>
          <a:p>
            <a:endParaRPr lang="en-US" altLang="zh-CN">
              <a:latin typeface="Arial" panose="020B0604020202020204" pitchFamily="34" charset="0"/>
            </a:endParaRPr>
          </a:p>
          <a:p>
            <a:endParaRPr lang="en-US" altLang="zh-CN">
              <a:latin typeface="Arial" panose="020B0604020202020204" pitchFamily="34" charset="0"/>
            </a:endParaRPr>
          </a:p>
          <a:p>
            <a:endParaRPr lang="en-US" altLang="zh-CN">
              <a:latin typeface="Arial" panose="020B0604020202020204" pitchFamily="34" charset="0"/>
            </a:endParaRPr>
          </a:p>
          <a:p>
            <a:r>
              <a:rPr lang="zh-CN" altLang="en-US">
                <a:latin typeface="Arial" panose="020B0604020202020204" pitchFamily="34" charset="0"/>
              </a:rPr>
              <a:t>执行主编会把稿件分配给相应的副主编。副主编的工作就是根据稿件的内容找相应的审稿人，然后根据所有审稿人的意见给执行主编提供稿件是否接收的意见。建议：若作者在投稿时推荐几个审稿人的话，就会有助于副主编更快地对处理稿件。即使杂志社没有要求提供几个审稿人，大家还是最好主动附上。提醒：若杂志社没有提供填推荐审稿人的地方，作者可以把自己推荐的审稿人信息，放在</a:t>
            </a:r>
            <a:r>
              <a:rPr lang="en-US" altLang="zh-CN">
                <a:latin typeface="Arial" panose="020B0604020202020204" pitchFamily="34" charset="0"/>
              </a:rPr>
              <a:t>Cover letter</a:t>
            </a:r>
            <a:r>
              <a:rPr lang="zh-CN" altLang="en-US">
                <a:latin typeface="Arial" panose="020B0604020202020204" pitchFamily="34" charset="0"/>
              </a:rPr>
              <a:t>的后面一页。</a:t>
            </a:r>
          </a:p>
          <a:p>
            <a:endParaRPr lang="zh-CN" altLang="en-US">
              <a:latin typeface="Arial" panose="020B0604020202020204" pitchFamily="34" charset="0"/>
            </a:endParaRPr>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E186AAAF-E9EC-48EB-A995-13ECDADF7B5B}" type="slidenum">
              <a:rPr lang="en-US" altLang="zh-CN">
                <a:solidFill>
                  <a:prstClr val="black"/>
                </a:solidFill>
              </a:rPr>
              <a:pPr eaLnBrk="1" hangingPunct="1"/>
              <a:t>78</a:t>
            </a:fld>
            <a:endParaRPr lang="en-US" altLang="zh-CN">
              <a:solidFill>
                <a:prstClr val="black"/>
              </a:solidFill>
            </a:endParaRPr>
          </a:p>
        </p:txBody>
      </p:sp>
    </p:spTree>
    <p:extLst>
      <p:ext uri="{BB962C8B-B14F-4D97-AF65-F5344CB8AC3E}">
        <p14:creationId xmlns:p14="http://schemas.microsoft.com/office/powerpoint/2010/main" val="2570081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0D5989C6-C952-48E3-B0A4-5DE5F9D19840}" type="slidenum">
              <a:rPr lang="en-US" altLang="zh-CN" smtClean="0"/>
              <a:pPr>
                <a:defRPr/>
              </a:pPr>
              <a:t>86</a:t>
            </a:fld>
            <a:endParaRPr lang="en-US" altLang="zh-CN"/>
          </a:p>
        </p:txBody>
      </p:sp>
    </p:spTree>
    <p:extLst>
      <p:ext uri="{BB962C8B-B14F-4D97-AF65-F5344CB8AC3E}">
        <p14:creationId xmlns:p14="http://schemas.microsoft.com/office/powerpoint/2010/main" val="4614451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 xmlns:a16="http://schemas.microsoft.com/office/drawing/2014/main" id="{2CDE0DDE-84CB-45F5-A0BB-0457B216CE3C}"/>
              </a:ext>
            </a:extLst>
          </p:cNvPr>
          <p:cNvSpPr>
            <a:spLocks noGrp="1" noRot="1" noChangeAspect="1" noChangeArrowheads="1" noTextEdit="1"/>
          </p:cNvSpPr>
          <p:nvPr>
            <p:ph type="sldImg"/>
          </p:nvPr>
        </p:nvSpPr>
        <p:spPr>
          <a:ln/>
        </p:spPr>
      </p:sp>
      <p:sp>
        <p:nvSpPr>
          <p:cNvPr id="98307" name="Notes Placeholder 2">
            <a:extLst>
              <a:ext uri="{FF2B5EF4-FFF2-40B4-BE49-F238E27FC236}">
                <a16:creationId xmlns="" xmlns:a16="http://schemas.microsoft.com/office/drawing/2014/main" id="{3BE28DA8-5F4E-4FD8-A74E-BABEE02998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latin typeface="Arial" panose="020B0604020202020204" pitchFamily="34" charset="0"/>
              </a:rPr>
              <a:t>世界地图背景</a:t>
            </a:r>
            <a:endParaRPr lang="en-US" altLang="en-US">
              <a:latin typeface="Arial" panose="020B0604020202020204" pitchFamily="34" charset="0"/>
            </a:endParaRPr>
          </a:p>
        </p:txBody>
      </p:sp>
      <p:sp>
        <p:nvSpPr>
          <p:cNvPr id="4" name="Slide Number Placeholder 3">
            <a:extLst>
              <a:ext uri="{FF2B5EF4-FFF2-40B4-BE49-F238E27FC236}">
                <a16:creationId xmlns="" xmlns:a16="http://schemas.microsoft.com/office/drawing/2014/main" id="{62343357-9BC3-4329-B9DA-D7AFA8C4F59D}"/>
              </a:ext>
            </a:extLst>
          </p:cNvPr>
          <p:cNvSpPr>
            <a:spLocks noGrp="1"/>
          </p:cNvSpPr>
          <p:nvPr>
            <p:ph type="sldNum" sz="quarter" idx="5"/>
          </p:nvPr>
        </p:nvSpPr>
        <p:spPr/>
        <p:txBody>
          <a:bodyPr/>
          <a:lstStyle/>
          <a:p>
            <a:pPr>
              <a:defRPr/>
            </a:pPr>
            <a:fld id="{FC56920F-1C61-4334-991D-D2812BC4BE5E}" type="slidenum">
              <a:rPr lang="en-US">
                <a:solidFill>
                  <a:prstClr val="black"/>
                </a:solidFill>
              </a:rPr>
              <a:pPr>
                <a:defRPr/>
              </a:pPr>
              <a:t>90</a:t>
            </a:fld>
            <a:endParaRPr lang="en-US" dirty="0">
              <a:solidFill>
                <a:prstClr val="black"/>
              </a:solidFill>
            </a:endParaRPr>
          </a:p>
        </p:txBody>
      </p:sp>
    </p:spTree>
    <p:extLst>
      <p:ext uri="{BB962C8B-B14F-4D97-AF65-F5344CB8AC3E}">
        <p14:creationId xmlns:p14="http://schemas.microsoft.com/office/powerpoint/2010/main" val="21019460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6057FA0-B22B-4767-8A64-AEC9121FEFE7}" type="slidenum">
              <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2211" name="Rectangle 2"/>
          <p:cNvSpPr>
            <a:spLocks noGrp="1" noRot="1" noChangeAspect="1" noChangeArrowheads="1" noTextEdit="1"/>
          </p:cNvSpPr>
          <p:nvPr>
            <p:ph type="sldImg"/>
          </p:nvPr>
        </p:nvSpPr>
        <p:spPr>
          <a:xfrm>
            <a:off x="1146175" y="685800"/>
            <a:ext cx="4570413" cy="3427413"/>
          </a:xfrm>
          <a:ln/>
        </p:spPr>
      </p:sp>
      <p:sp>
        <p:nvSpPr>
          <p:cNvPr id="222212" name="Rectangle 3"/>
          <p:cNvSpPr>
            <a:spLocks noGrp="1" noChangeArrowheads="1"/>
          </p:cNvSpPr>
          <p:nvPr>
            <p:ph type="body" idx="1"/>
          </p:nvPr>
        </p:nvSpPr>
        <p:spPr>
          <a:xfrm>
            <a:off x="687388" y="4344988"/>
            <a:ext cx="548322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p>
        </p:txBody>
      </p:sp>
    </p:spTree>
    <p:extLst>
      <p:ext uri="{BB962C8B-B14F-4D97-AF65-F5344CB8AC3E}">
        <p14:creationId xmlns:p14="http://schemas.microsoft.com/office/powerpoint/2010/main" val="35385897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6057FA0-B22B-4767-8A64-AEC9121FEFE7}" type="slidenum">
              <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2211" name="Rectangle 2"/>
          <p:cNvSpPr>
            <a:spLocks noGrp="1" noRot="1" noChangeAspect="1" noChangeArrowheads="1" noTextEdit="1"/>
          </p:cNvSpPr>
          <p:nvPr>
            <p:ph type="sldImg"/>
          </p:nvPr>
        </p:nvSpPr>
        <p:spPr>
          <a:xfrm>
            <a:off x="1146175" y="685800"/>
            <a:ext cx="4570413" cy="3427413"/>
          </a:xfrm>
          <a:ln/>
        </p:spPr>
      </p:sp>
      <p:sp>
        <p:nvSpPr>
          <p:cNvPr id="222212" name="Rectangle 3"/>
          <p:cNvSpPr>
            <a:spLocks noGrp="1" noChangeArrowheads="1"/>
          </p:cNvSpPr>
          <p:nvPr>
            <p:ph type="body" idx="1"/>
          </p:nvPr>
        </p:nvSpPr>
        <p:spPr>
          <a:xfrm>
            <a:off x="687388" y="4344988"/>
            <a:ext cx="548322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p>
        </p:txBody>
      </p:sp>
    </p:spTree>
    <p:extLst>
      <p:ext uri="{BB962C8B-B14F-4D97-AF65-F5344CB8AC3E}">
        <p14:creationId xmlns:p14="http://schemas.microsoft.com/office/powerpoint/2010/main" val="3091178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2008-2018</a:t>
            </a:r>
            <a:r>
              <a:rPr lang="zh-CN" altLang="en-US" dirty="0" smtClean="0"/>
              <a:t>，</a:t>
            </a:r>
            <a:r>
              <a:rPr lang="en-US" altLang="zh-CN" dirty="0" err="1" smtClean="0"/>
              <a:t>a&amp;r</a:t>
            </a:r>
            <a:r>
              <a:rPr lang="zh-CN" altLang="en-US" dirty="0" smtClean="0"/>
              <a:t>，临床医学，</a:t>
            </a:r>
            <a:endParaRPr lang="zh-CN" altLang="en-US" dirty="0"/>
          </a:p>
        </p:txBody>
      </p:sp>
      <p:sp>
        <p:nvSpPr>
          <p:cNvPr id="4" name="Slide Number Placeholder 3"/>
          <p:cNvSpPr>
            <a:spLocks noGrp="1"/>
          </p:cNvSpPr>
          <p:nvPr>
            <p:ph type="sldNum" sz="quarter" idx="10"/>
          </p:nvPr>
        </p:nvSpPr>
        <p:spPr/>
        <p:txBody>
          <a:bodyPr/>
          <a:lstStyle/>
          <a:p>
            <a:pPr>
              <a:defRPr/>
            </a:pPr>
            <a:fld id="{0D5989C6-C952-48E3-B0A4-5DE5F9D19840}" type="slidenum">
              <a:rPr lang="en-US" altLang="zh-CN" smtClean="0"/>
              <a:pPr>
                <a:defRPr/>
              </a:pPr>
              <a:t>103</a:t>
            </a:fld>
            <a:endParaRPr lang="en-US" altLang="zh-CN" dirty="0"/>
          </a:p>
        </p:txBody>
      </p:sp>
    </p:spTree>
    <p:extLst>
      <p:ext uri="{BB962C8B-B14F-4D97-AF65-F5344CB8AC3E}">
        <p14:creationId xmlns:p14="http://schemas.microsoft.com/office/powerpoint/2010/main" val="234698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四川“</a:t>
            </a:r>
            <a:r>
              <a:rPr lang="zh-CN" altLang="en-US" sz="1200" kern="1200" dirty="0" smtClean="0">
                <a:solidFill>
                  <a:schemeClr val="tx1"/>
                </a:solidFill>
                <a:effectLst/>
                <a:latin typeface="+mn-lt"/>
                <a:ea typeface="+mn-ea"/>
                <a:cs typeface="+mn-cs"/>
              </a:rPr>
              <a:t>双一流</a:t>
            </a:r>
            <a:r>
              <a:rPr lang="zh-CN" altLang="en-US" dirty="0" smtClean="0"/>
              <a:t>”</a:t>
            </a:r>
            <a:r>
              <a:rPr lang="zh-CN" altLang="en-US" sz="1200" kern="1200" dirty="0">
                <a:solidFill>
                  <a:schemeClr val="tx1"/>
                </a:solidFill>
                <a:effectLst/>
                <a:latin typeface="+mn-lt"/>
                <a:ea typeface="+mn-ea"/>
                <a:cs typeface="+mn-cs"/>
              </a:rPr>
              <a:t>建设</a:t>
            </a:r>
            <a:endParaRPr lang="zh-CN" altLang="en-US" dirty="0"/>
          </a:p>
        </p:txBody>
      </p:sp>
      <p:sp>
        <p:nvSpPr>
          <p:cNvPr id="4" name="灯片编号占位符 3"/>
          <p:cNvSpPr>
            <a:spLocks noGrp="1"/>
          </p:cNvSpPr>
          <p:nvPr>
            <p:ph type="sldNum" sz="quarter" idx="5"/>
          </p:nvPr>
        </p:nvSpPr>
        <p:spPr/>
        <p:txBody>
          <a:bodyPr/>
          <a:lstStyle/>
          <a:p>
            <a:pPr>
              <a:defRPr/>
            </a:pPr>
            <a:fld id="{0987B657-D95A-4341-A2D8-C73C6AE0C1EA}" type="slidenum">
              <a:rPr lang="zh-CN" altLang="en-US">
                <a:solidFill>
                  <a:srgbClr val="000000"/>
                </a:solidFill>
              </a:rPr>
              <a:pPr>
                <a:defRPr/>
              </a:pPr>
              <a:t>8</a:t>
            </a:fld>
            <a:endParaRPr lang="zh-CN" altLang="en-US">
              <a:solidFill>
                <a:srgbClr val="000000"/>
              </a:solidFill>
            </a:endParaRPr>
          </a:p>
        </p:txBody>
      </p:sp>
    </p:spTree>
    <p:extLst>
      <p:ext uri="{BB962C8B-B14F-4D97-AF65-F5344CB8AC3E}">
        <p14:creationId xmlns:p14="http://schemas.microsoft.com/office/powerpoint/2010/main" val="24402431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排名前四位的均来自第三军医大学</a:t>
            </a:r>
            <a:endParaRPr lang="zh-CN" altLang="en-US" dirty="0"/>
          </a:p>
        </p:txBody>
      </p:sp>
      <p:sp>
        <p:nvSpPr>
          <p:cNvPr id="4" name="Slide Number Placeholder 3"/>
          <p:cNvSpPr>
            <a:spLocks noGrp="1"/>
          </p:cNvSpPr>
          <p:nvPr>
            <p:ph type="sldNum" sz="quarter" idx="10"/>
          </p:nvPr>
        </p:nvSpPr>
        <p:spPr/>
        <p:txBody>
          <a:bodyPr/>
          <a:lstStyle/>
          <a:p>
            <a:pPr>
              <a:defRPr/>
            </a:pPr>
            <a:fld id="{0D5989C6-C952-48E3-B0A4-5DE5F9D19840}" type="slidenum">
              <a:rPr lang="en-US" altLang="zh-CN" smtClean="0"/>
              <a:pPr>
                <a:defRPr/>
              </a:pPr>
              <a:t>105</a:t>
            </a:fld>
            <a:endParaRPr lang="en-US" altLang="zh-CN" dirty="0"/>
          </a:p>
        </p:txBody>
      </p:sp>
    </p:spTree>
    <p:extLst>
      <p:ext uri="{BB962C8B-B14F-4D97-AF65-F5344CB8AC3E}">
        <p14:creationId xmlns:p14="http://schemas.microsoft.com/office/powerpoint/2010/main" val="25967689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2360DF-B90D-4D21-A02B-5F562FE7E18E}" type="slidenum">
              <a:rPr lang="en-US" smtClean="0">
                <a:solidFill>
                  <a:prstClr val="black"/>
                </a:solidFill>
              </a:rPr>
              <a:pPr/>
              <a:t>106</a:t>
            </a:fld>
            <a:endParaRPr lang="en-US">
              <a:solidFill>
                <a:prstClr val="black"/>
              </a:solidFill>
            </a:endParaRPr>
          </a:p>
        </p:txBody>
      </p:sp>
    </p:spTree>
    <p:extLst>
      <p:ext uri="{BB962C8B-B14F-4D97-AF65-F5344CB8AC3E}">
        <p14:creationId xmlns:p14="http://schemas.microsoft.com/office/powerpoint/2010/main" val="22393596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2360DF-B90D-4D21-A02B-5F562FE7E18E}" type="slidenum">
              <a:rPr lang="en-US" smtClean="0">
                <a:solidFill>
                  <a:prstClr val="black"/>
                </a:solidFill>
              </a:rPr>
              <a:pPr/>
              <a:t>107</a:t>
            </a:fld>
            <a:endParaRPr lang="en-US">
              <a:solidFill>
                <a:prstClr val="black"/>
              </a:solidFill>
            </a:endParaRPr>
          </a:p>
        </p:txBody>
      </p:sp>
    </p:spTree>
    <p:extLst>
      <p:ext uri="{BB962C8B-B14F-4D97-AF65-F5344CB8AC3E}">
        <p14:creationId xmlns:p14="http://schemas.microsoft.com/office/powerpoint/2010/main" val="15173174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2360DF-B90D-4D21-A02B-5F562FE7E18E}" type="slidenum">
              <a:rPr lang="en-US" smtClean="0">
                <a:solidFill>
                  <a:prstClr val="black"/>
                </a:solidFill>
              </a:rPr>
              <a:pPr/>
              <a:t>108</a:t>
            </a:fld>
            <a:endParaRPr lang="en-US">
              <a:solidFill>
                <a:prstClr val="black"/>
              </a:solidFill>
            </a:endParaRPr>
          </a:p>
        </p:txBody>
      </p:sp>
    </p:spTree>
    <p:extLst>
      <p:ext uri="{BB962C8B-B14F-4D97-AF65-F5344CB8AC3E}">
        <p14:creationId xmlns:p14="http://schemas.microsoft.com/office/powerpoint/2010/main" val="14222882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6057FA0-B22B-4767-8A64-AEC9121FEFE7}" type="slidenum">
              <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2211" name="Rectangle 2"/>
          <p:cNvSpPr>
            <a:spLocks noGrp="1" noRot="1" noChangeAspect="1" noChangeArrowheads="1" noTextEdit="1"/>
          </p:cNvSpPr>
          <p:nvPr>
            <p:ph type="sldImg"/>
          </p:nvPr>
        </p:nvSpPr>
        <p:spPr>
          <a:xfrm>
            <a:off x="1146175" y="685800"/>
            <a:ext cx="4570413" cy="3427413"/>
          </a:xfrm>
          <a:ln/>
        </p:spPr>
      </p:sp>
      <p:sp>
        <p:nvSpPr>
          <p:cNvPr id="222212" name="Rectangle 3"/>
          <p:cNvSpPr>
            <a:spLocks noGrp="1" noChangeArrowheads="1"/>
          </p:cNvSpPr>
          <p:nvPr>
            <p:ph type="body" idx="1"/>
          </p:nvPr>
        </p:nvSpPr>
        <p:spPr>
          <a:xfrm>
            <a:off x="687388" y="4344988"/>
            <a:ext cx="548322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p>
        </p:txBody>
      </p:sp>
    </p:spTree>
    <p:extLst>
      <p:ext uri="{BB962C8B-B14F-4D97-AF65-F5344CB8AC3E}">
        <p14:creationId xmlns:p14="http://schemas.microsoft.com/office/powerpoint/2010/main" val="38995704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2DBDE9-17D2-40E6-850B-88DE3F105A62}" type="slidenum">
              <a:rPr lang="en-US" smtClean="0"/>
              <a:pPr/>
              <a:t>110</a:t>
            </a:fld>
            <a:endParaRPr lang="en-US"/>
          </a:p>
        </p:txBody>
      </p:sp>
    </p:spTree>
    <p:extLst>
      <p:ext uri="{BB962C8B-B14F-4D97-AF65-F5344CB8AC3E}">
        <p14:creationId xmlns:p14="http://schemas.microsoft.com/office/powerpoint/2010/main" val="3900372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B2DBDE9-17D2-40E6-850B-88DE3F105A62}" type="slidenum">
              <a:rPr lang="en-US" smtClean="0"/>
              <a:pPr/>
              <a:t>111</a:t>
            </a:fld>
            <a:endParaRPr lang="en-US"/>
          </a:p>
        </p:txBody>
      </p:sp>
    </p:spTree>
    <p:extLst>
      <p:ext uri="{BB962C8B-B14F-4D97-AF65-F5344CB8AC3E}">
        <p14:creationId xmlns:p14="http://schemas.microsoft.com/office/powerpoint/2010/main" val="1304099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a:t>《cell research》</a:t>
            </a:r>
            <a:r>
              <a:rPr lang="zh-CN" altLang="en-US" dirty="0"/>
              <a:t>是中科院主管的一份月刊，本书涉及的研究方向是生物</a:t>
            </a:r>
            <a:r>
              <a:rPr lang="en-US" altLang="zh-CN" dirty="0"/>
              <a:t>—</a:t>
            </a:r>
            <a:r>
              <a:rPr lang="zh-CN" altLang="en-US" dirty="0"/>
              <a:t>细胞生物学。</a:t>
            </a:r>
            <a:endParaRPr lang="en-US" dirty="0"/>
          </a:p>
        </p:txBody>
      </p:sp>
      <p:sp>
        <p:nvSpPr>
          <p:cNvPr id="4" name="Slide Number Placeholder 3"/>
          <p:cNvSpPr>
            <a:spLocks noGrp="1"/>
          </p:cNvSpPr>
          <p:nvPr>
            <p:ph type="sldNum" sz="quarter" idx="10"/>
          </p:nvPr>
        </p:nvSpPr>
        <p:spPr/>
        <p:txBody>
          <a:bodyPr/>
          <a:lstStyle/>
          <a:p>
            <a:fld id="{2E7601EA-02C8-4C3F-BCEF-3F9690017F86}" type="slidenum">
              <a:rPr lang="zh-CN" altLang="en-US" smtClean="0">
                <a:solidFill>
                  <a:prstClr val="black"/>
                </a:solidFill>
              </a:rPr>
              <a:pPr/>
              <a:t>116</a:t>
            </a:fld>
            <a:endParaRPr lang="zh-CN" altLang="en-US">
              <a:solidFill>
                <a:prstClr val="black"/>
              </a:solidFill>
            </a:endParaRPr>
          </a:p>
        </p:txBody>
      </p:sp>
    </p:spTree>
    <p:extLst>
      <p:ext uri="{BB962C8B-B14F-4D97-AF65-F5344CB8AC3E}">
        <p14:creationId xmlns:p14="http://schemas.microsoft.com/office/powerpoint/2010/main" val="31534952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6057FA0-B22B-4767-8A64-AEC9121FEFE7}" type="slidenum">
              <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2211" name="Rectangle 2"/>
          <p:cNvSpPr>
            <a:spLocks noGrp="1" noRot="1" noChangeAspect="1" noChangeArrowheads="1" noTextEdit="1"/>
          </p:cNvSpPr>
          <p:nvPr>
            <p:ph type="sldImg"/>
          </p:nvPr>
        </p:nvSpPr>
        <p:spPr>
          <a:xfrm>
            <a:off x="1146175" y="685800"/>
            <a:ext cx="4570413" cy="3427413"/>
          </a:xfrm>
          <a:ln/>
        </p:spPr>
      </p:sp>
      <p:sp>
        <p:nvSpPr>
          <p:cNvPr id="222212" name="Rectangle 3"/>
          <p:cNvSpPr>
            <a:spLocks noGrp="1" noChangeArrowheads="1"/>
          </p:cNvSpPr>
          <p:nvPr>
            <p:ph type="body" idx="1"/>
          </p:nvPr>
        </p:nvSpPr>
        <p:spPr>
          <a:xfrm>
            <a:off x="687388" y="4344988"/>
            <a:ext cx="548322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p>
        </p:txBody>
      </p:sp>
    </p:spTree>
    <p:extLst>
      <p:ext uri="{BB962C8B-B14F-4D97-AF65-F5344CB8AC3E}">
        <p14:creationId xmlns:p14="http://schemas.microsoft.com/office/powerpoint/2010/main" val="21951005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Rectangle 3"/>
          <p:cNvSpPr>
            <a:spLocks noGrp="1" noChangeArrowheads="1"/>
          </p:cNvSpPr>
          <p:nvPr>
            <p:ph type="body" idx="1"/>
          </p:nvPr>
        </p:nvSpPr>
        <p:spPr bwMode="auto">
          <a:xfrm>
            <a:off x="681038" y="4722813"/>
            <a:ext cx="5445125" cy="447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058" tIns="43529" rIns="87058" bIns="43529"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2187172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E0E0CF-19D1-4F50-8C5D-B5E4A6B8AA55}" type="slidenum">
              <a:rPr lang="en-US">
                <a:solidFill>
                  <a:srgbClr val="000000"/>
                </a:solidFill>
              </a:rPr>
              <a:pPr/>
              <a:t>11</a:t>
            </a:fld>
            <a:endParaRPr lang="en-US" dirty="0">
              <a:solidFill>
                <a:srgbClr val="000000"/>
              </a:solidFill>
            </a:endParaRPr>
          </a:p>
        </p:txBody>
      </p:sp>
    </p:spTree>
    <p:extLst>
      <p:ext uri="{BB962C8B-B14F-4D97-AF65-F5344CB8AC3E}">
        <p14:creationId xmlns:p14="http://schemas.microsoft.com/office/powerpoint/2010/main" val="34963147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856038" y="9440863"/>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defTabSz="914400" eaLnBrk="1" hangingPunct="1"/>
            <a:fld id="{BC75FD9D-7C0F-4E6C-BC41-8C869FF16D63}" type="slidenum">
              <a:rPr lang="zh-CN" altLang="en-US" sz="1200">
                <a:solidFill>
                  <a:prstClr val="black"/>
                </a:solidFill>
              </a:rPr>
              <a:pPr algn="r" defTabSz="914400" eaLnBrk="1" hangingPunct="1"/>
              <a:t>127</a:t>
            </a:fld>
            <a:endParaRPr lang="en-US" altLang="zh-CN" sz="1200" dirty="0">
              <a:solidFill>
                <a:prstClr val="black"/>
              </a:solidFill>
            </a:endParaRPr>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1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2364772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a:t>相关度高，很多人做了相关研究。</a:t>
            </a:r>
            <a:endParaRPr lang="en-US" altLang="zh-CN"/>
          </a:p>
          <a:p>
            <a:pPr eaLnBrk="1" hangingPunct="1">
              <a:spcBef>
                <a:spcPct val="0"/>
              </a:spcBef>
            </a:pPr>
            <a:r>
              <a:rPr lang="zh-CN" altLang="en-US"/>
              <a:t>引文分析的立足点在于看影响力，前人工作对后人的影响。站在巨人的肩膀上。</a:t>
            </a:r>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F6CD0F83-51B1-4BE5-B40D-8AB1AD0203FC}" type="slidenum">
              <a:rPr lang="zh-CN" altLang="en-US">
                <a:solidFill>
                  <a:prstClr val="black"/>
                </a:solidFill>
                <a:latin typeface="Calibri" pitchFamily="34" charset="0"/>
              </a:rPr>
              <a:pPr eaLnBrk="1" hangingPunct="1"/>
              <a:t>12</a:t>
            </a:fld>
            <a:endParaRPr lang="en-US" altLang="zh-CN">
              <a:solidFill>
                <a:prstClr val="black"/>
              </a:solidFill>
              <a:latin typeface="Calibri" pitchFamily="34" charset="0"/>
            </a:endParaRPr>
          </a:p>
        </p:txBody>
      </p:sp>
    </p:spTree>
    <p:extLst>
      <p:ext uri="{BB962C8B-B14F-4D97-AF65-F5344CB8AC3E}">
        <p14:creationId xmlns:p14="http://schemas.microsoft.com/office/powerpoint/2010/main" val="2018183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0" dirty="0">
                <a:latin typeface="+mn-lt"/>
              </a:rPr>
              <a:t>ESI </a:t>
            </a:r>
            <a:r>
              <a:rPr lang="zh-CN" altLang="en-US" sz="1200" b="0" dirty="0">
                <a:latin typeface="+mn-lt"/>
              </a:rPr>
              <a:t>作为全球广泛使用的评价机构、国家和地区学科发展的重要指标来源，也是</a:t>
            </a:r>
            <a:r>
              <a:rPr lang="zh-CN" altLang="en-US" sz="1200" b="1" dirty="0">
                <a:latin typeface="+mn-lt"/>
              </a:rPr>
              <a:t>教育部学位与研究生教育发展中心</a:t>
            </a:r>
            <a:r>
              <a:rPr lang="zh-CN" altLang="en-US" sz="1200" b="0" dirty="0">
                <a:latin typeface="+mn-lt"/>
              </a:rPr>
              <a:t>评价学科发展的重点指标之一</a:t>
            </a:r>
            <a:endParaRPr lang="en-US" altLang="zh-CN" sz="1200" b="0" dirty="0">
              <a:latin typeface="+mn-lt"/>
            </a:endParaRPr>
          </a:p>
          <a:p>
            <a:r>
              <a:rPr lang="en-US" altLang="zh-CN" sz="1200" b="0" dirty="0">
                <a:latin typeface="+mn-lt"/>
              </a:rPr>
              <a:t>ESI</a:t>
            </a:r>
            <a:r>
              <a:rPr lang="zh-CN" altLang="en-US" sz="1200" b="0" dirty="0">
                <a:latin typeface="+mn-lt"/>
              </a:rPr>
              <a:t>中的指标也被应用到一些国际著名的世界大学排名，如上海交通大学的大学排名中使用了通过高被引论文数据得到的高影响力科学家的信息。来自物理学系的</a:t>
            </a:r>
            <a:r>
              <a:rPr lang="zh-CN" altLang="en-US" sz="1200" b="0" i="0" u="none" strike="noStrike" kern="1200" dirty="0">
                <a:solidFill>
                  <a:schemeClr val="tx1"/>
                </a:solidFill>
                <a:latin typeface="+mn-lt"/>
                <a:ea typeface="+mn-ea"/>
                <a:cs typeface="+mn-cs"/>
              </a:rPr>
              <a:t>邓富国教授在今年也继续入选了</a:t>
            </a:r>
            <a:r>
              <a:rPr lang="en-US" altLang="zh-CN" sz="1200" b="0" i="0" u="none" strike="noStrike" kern="1200" dirty="0">
                <a:solidFill>
                  <a:schemeClr val="tx1"/>
                </a:solidFill>
                <a:latin typeface="+mn-lt"/>
                <a:ea typeface="+mn-ea"/>
                <a:cs typeface="+mn-cs"/>
              </a:rPr>
              <a:t>HCR</a:t>
            </a:r>
            <a:r>
              <a:rPr lang="zh-CN" altLang="en-US" sz="1200" b="0" i="0" u="none" strike="noStrike" kern="1200" dirty="0">
                <a:solidFill>
                  <a:schemeClr val="tx1"/>
                </a:solidFill>
                <a:latin typeface="+mn-lt"/>
                <a:ea typeface="+mn-ea"/>
                <a:cs typeface="+mn-cs"/>
              </a:rPr>
              <a:t>的榜单。</a:t>
            </a:r>
            <a:r>
              <a:rPr lang="zh-CN" altLang="en-US" dirty="0"/>
              <a:t>  </a:t>
            </a:r>
            <a:endParaRPr lang="en-US" altLang="zh-CN" sz="1200" b="0" dirty="0">
              <a:latin typeface="+mn-lt"/>
            </a:endParaRPr>
          </a:p>
          <a:p>
            <a:r>
              <a:rPr lang="zh-CN" altLang="en-US" sz="1200" b="0" dirty="0">
                <a:latin typeface="+mn-lt"/>
              </a:rPr>
              <a:t>科研生产力：</a:t>
            </a:r>
            <a:r>
              <a:rPr lang="en-US" altLang="zh-CN" sz="1200" b="0" dirty="0">
                <a:latin typeface="+mn-lt"/>
              </a:rPr>
              <a:t>ESI</a:t>
            </a:r>
            <a:r>
              <a:rPr lang="zh-CN" altLang="en-US" sz="1200" b="0" dirty="0">
                <a:latin typeface="+mn-lt"/>
              </a:rPr>
              <a:t>收录的文章数，反映该机构或学科对世界学术交流量的贡献，</a:t>
            </a:r>
            <a:r>
              <a:rPr lang="en-US" altLang="zh-CN" sz="1200" b="0" dirty="0">
                <a:latin typeface="+mn-lt"/>
              </a:rPr>
              <a:t>ESI</a:t>
            </a:r>
            <a:r>
              <a:rPr lang="zh-CN" altLang="en-US" sz="1200" b="0" dirty="0">
                <a:latin typeface="+mn-lt"/>
              </a:rPr>
              <a:t>收录的都是经过同行评议的论文，这些论文所发表的期刊也是在该学科有着显著影响，总的来说这些论文都是影响力较高的论文。</a:t>
            </a:r>
            <a:endParaRPr lang="en-US" altLang="zh-CN" sz="1200" b="0" dirty="0">
              <a:latin typeface="+mn-lt"/>
            </a:endParaRPr>
          </a:p>
          <a:p>
            <a:r>
              <a:rPr lang="zh-CN" altLang="en-US" sz="1200" b="0" dirty="0">
                <a:latin typeface="+mn-lt"/>
              </a:rPr>
              <a:t>科研影响力：总被引次数，高被引论文数和进入排行的学科数来衡量。被引次数高低反映了影响力，进入排行的学科数越多说明机构的</a:t>
            </a:r>
            <a:r>
              <a:rPr lang="zh-CN" altLang="en-US" sz="1200" b="1" dirty="0">
                <a:latin typeface="+mn-lt"/>
              </a:rPr>
              <a:t>影响面越大，学术辐射范围越广</a:t>
            </a:r>
            <a:r>
              <a:rPr lang="zh-CN" altLang="en-US" sz="1200" b="0" dirty="0">
                <a:latin typeface="+mn-lt"/>
              </a:rPr>
              <a:t>，引起关注越多</a:t>
            </a:r>
            <a:endParaRPr lang="en-US" altLang="zh-CN" sz="1200" b="0" dirty="0">
              <a:latin typeface="+mn-lt"/>
            </a:endParaRPr>
          </a:p>
          <a:p>
            <a:r>
              <a:rPr lang="zh-CN" altLang="en-US" sz="1200" b="0" dirty="0">
                <a:latin typeface="+mn-lt"/>
              </a:rPr>
              <a:t>热门论文：说明此论文是适应学科和社会发展要求的，具有</a:t>
            </a:r>
            <a:r>
              <a:rPr lang="zh-CN" altLang="en-US" sz="1200" b="1" dirty="0">
                <a:latin typeface="+mn-lt"/>
              </a:rPr>
              <a:t>很强的创新性，一个单位或学科富有朝气的源动力</a:t>
            </a:r>
            <a:endParaRPr lang="en-US" altLang="zh-CN" sz="1200" b="1" dirty="0">
              <a:latin typeface="+mn-lt"/>
            </a:endParaRPr>
          </a:p>
          <a:p>
            <a:r>
              <a:rPr lang="zh-CN" altLang="en-US" sz="1200" b="0" dirty="0">
                <a:latin typeface="+mn-lt"/>
              </a:rPr>
              <a:t>高被引论文百分比：比率越高说明该机构高影响力论文的比例越高，从而更有能力持久</a:t>
            </a:r>
            <a:r>
              <a:rPr lang="zh-CN" altLang="en-US" sz="1200" b="1" dirty="0">
                <a:latin typeface="+mn-lt"/>
              </a:rPr>
              <a:t>保持该学科的核心地位</a:t>
            </a:r>
            <a:r>
              <a:rPr lang="zh-CN" altLang="en-US" sz="1200" b="0" dirty="0">
                <a:latin typeface="+mn-lt"/>
              </a:rPr>
              <a:t>。</a:t>
            </a:r>
            <a:endParaRPr lang="en-US" b="0" dirty="0"/>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F6CD0F83-51B1-4BE5-B40D-8AB1AD0203FC}" type="slidenum">
              <a:rPr lang="zh-CN" altLang="en-US">
                <a:solidFill>
                  <a:prstClr val="black"/>
                </a:solidFill>
                <a:latin typeface="Calibri" pitchFamily="34" charset="0"/>
              </a:rPr>
              <a:pPr eaLnBrk="1" hangingPunct="1"/>
              <a:t>16</a:t>
            </a:fld>
            <a:endParaRPr lang="en-US" altLang="zh-CN">
              <a:solidFill>
                <a:prstClr val="black"/>
              </a:solidFill>
              <a:latin typeface="Calibri" pitchFamily="34" charset="0"/>
            </a:endParaRPr>
          </a:p>
        </p:txBody>
      </p:sp>
    </p:spTree>
    <p:extLst>
      <p:ext uri="{BB962C8B-B14F-4D97-AF65-F5344CB8AC3E}">
        <p14:creationId xmlns:p14="http://schemas.microsoft.com/office/powerpoint/2010/main" val="2266748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p:spPr>
      </p:sp>
      <p:sp>
        <p:nvSpPr>
          <p:cNvPr id="1955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2B4B40A7-6256-4FFE-B075-3DCCC1471508}" type="slidenum">
              <a:rPr lang="en-US">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2106855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幻灯片图像占位符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17763"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34820" name="灯片编号占位符 3"/>
          <p:cNvSpPr txBox="1">
            <a:spLocks noGrp="1"/>
          </p:cNvSpPr>
          <p:nvPr/>
        </p:nvSpPr>
        <p:spPr bwMode="auto">
          <a:xfrm>
            <a:off x="3884815" y="8685413"/>
            <a:ext cx="2971587" cy="457126"/>
          </a:xfrm>
          <a:prstGeom prst="rect">
            <a:avLst/>
          </a:prstGeom>
          <a:noFill/>
          <a:ln>
            <a:miter lim="800000"/>
            <a:headEnd/>
            <a:tailEnd/>
          </a:ln>
        </p:spPr>
        <p:txBody>
          <a:bodyPr anchor="b"/>
          <a:lstStyle/>
          <a:p>
            <a:pPr algn="r" defTabSz="457200" eaLnBrk="1" fontAlgn="auto" hangingPunct="1">
              <a:spcBef>
                <a:spcPts val="0"/>
              </a:spcBef>
              <a:spcAft>
                <a:spcPts val="0"/>
              </a:spcAft>
              <a:defRPr/>
            </a:pPr>
            <a:fld id="{A238173B-EAC5-452E-95D7-014966C70AC3}" type="slidenum">
              <a:rPr lang="en-US" altLang="zh-CN" sz="1200">
                <a:solidFill>
                  <a:prstClr val="black"/>
                </a:solidFill>
                <a:latin typeface="Calibri"/>
              </a:rPr>
              <a:pPr algn="r" defTabSz="457200" eaLnBrk="1" fontAlgn="auto" hangingPunct="1">
                <a:spcBef>
                  <a:spcPts val="0"/>
                </a:spcBef>
                <a:spcAft>
                  <a:spcPts val="0"/>
                </a:spcAft>
                <a:defRPr/>
              </a:pPr>
              <a:t>21</a:t>
            </a:fld>
            <a:endParaRPr lang="en-US" altLang="zh-CN" sz="1200">
              <a:solidFill>
                <a:prstClr val="black"/>
              </a:solidFill>
              <a:latin typeface="Calibri"/>
            </a:endParaRPr>
          </a:p>
        </p:txBody>
      </p:sp>
    </p:spTree>
    <p:extLst>
      <p:ext uri="{BB962C8B-B14F-4D97-AF65-F5344CB8AC3E}">
        <p14:creationId xmlns:p14="http://schemas.microsoft.com/office/powerpoint/2010/main" val="3790818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17F66A2B-D7AF-264F-A544-E504C8B3BF53}"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34946096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27.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jpe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jpeg"/><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24.jpeg"/><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Master" Target="../slideMasters/slideMaster11.xml"/><Relationship Id="rId4" Type="http://schemas.openxmlformats.org/officeDocument/2006/relationships/image" Target="../media/image29.emf"/></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4.png"/><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jpeg"/><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emf"/><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emf"/><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emf"/><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emf"/><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emf"/><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5.xml"/><Relationship Id="rId4" Type="http://schemas.openxmlformats.org/officeDocument/2006/relationships/image" Target="../media/image6.pn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5.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5.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 Id="rId4" Type="http://schemas.openxmlformats.org/officeDocument/2006/relationships/image" Target="../media/image27.pn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4.png"/><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4.png"/><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6.xml"/><Relationship Id="rId4" Type="http://schemas.openxmlformats.org/officeDocument/2006/relationships/image" Target="../media/image3.pn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6.xml"/><Relationship Id="rId4" Type="http://schemas.openxmlformats.org/officeDocument/2006/relationships/image" Target="../media/image6.pn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6.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6.xml"/><Relationship Id="rId4" Type="http://schemas.openxmlformats.org/officeDocument/2006/relationships/image" Target="../media/image6.pn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6.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1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6.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17.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17.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17.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17.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17.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17.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17.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17.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17.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4.emf"/><Relationship Id="rId1" Type="http://schemas.openxmlformats.org/officeDocument/2006/relationships/slideMaster" Target="../slideMasters/slideMaster17.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41.jpeg"/><Relationship Id="rId1" Type="http://schemas.openxmlformats.org/officeDocument/2006/relationships/slideMaster" Target="../slideMasters/slideMaster17.xml"/><Relationship Id="rId4" Type="http://schemas.openxmlformats.org/officeDocument/2006/relationships/image" Target="../media/image40.png"/></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7.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emf"/><Relationship Id="rId1" Type="http://schemas.openxmlformats.org/officeDocument/2006/relationships/slideMaster" Target="../slideMasters/slideMaster17.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7.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emf"/><Relationship Id="rId1" Type="http://schemas.openxmlformats.org/officeDocument/2006/relationships/slideMaster" Target="../slideMasters/slideMaster17.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7.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emf"/><Relationship Id="rId1" Type="http://schemas.openxmlformats.org/officeDocument/2006/relationships/slideMaster" Target="../slideMasters/slideMaster17.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7.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7.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5.png"/><Relationship Id="rId1" Type="http://schemas.openxmlformats.org/officeDocument/2006/relationships/slideMaster" Target="../slideMasters/slideMaster17.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emf"/><Relationship Id="rId1" Type="http://schemas.openxmlformats.org/officeDocument/2006/relationships/slideMaster" Target="../slideMasters/slideMaster17.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7.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4.png"/><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7.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7.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7.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7.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7.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7.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7.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5.png"/><Relationship Id="rId1" Type="http://schemas.openxmlformats.org/officeDocument/2006/relationships/slideMaster" Target="../slideMasters/slideMaster17.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18.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18.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18.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18.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18.xml"/></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18.xml"/></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18.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18.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18.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18.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4.emf"/><Relationship Id="rId1" Type="http://schemas.openxmlformats.org/officeDocument/2006/relationships/slideMaster" Target="../slideMasters/slideMaster18.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41.jpeg"/><Relationship Id="rId1" Type="http://schemas.openxmlformats.org/officeDocument/2006/relationships/slideMaster" Target="../slideMasters/slideMaster18.xml"/><Relationship Id="rId4" Type="http://schemas.openxmlformats.org/officeDocument/2006/relationships/image" Target="../media/image40.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8.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emf"/><Relationship Id="rId1" Type="http://schemas.openxmlformats.org/officeDocument/2006/relationships/slideMaster" Target="../slideMasters/slideMaster18.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8.xml"/></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emf"/><Relationship Id="rId1" Type="http://schemas.openxmlformats.org/officeDocument/2006/relationships/slideMaster" Target="../slideMasters/slideMaster18.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8.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emf"/><Relationship Id="rId1" Type="http://schemas.openxmlformats.org/officeDocument/2006/relationships/slideMaster" Target="../slideMasters/slideMaster18.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8.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8.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5.png"/><Relationship Id="rId1" Type="http://schemas.openxmlformats.org/officeDocument/2006/relationships/slideMaster" Target="../slideMasters/slideMaster18.xml"/></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Master" Target="../slideMasters/slideMaster18.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emf"/><Relationship Id="rId1" Type="http://schemas.openxmlformats.org/officeDocument/2006/relationships/slideMaster" Target="../slideMasters/slideMaster18.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8.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8.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8.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8.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8.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8.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8.xml"/></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5.png"/><Relationship Id="rId1" Type="http://schemas.openxmlformats.org/officeDocument/2006/relationships/slideMaster" Target="../slideMasters/slideMaster18.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7.png"/><Relationship Id="rId1" Type="http://schemas.openxmlformats.org/officeDocument/2006/relationships/slideMaster" Target="../slideMasters/slideMaster18.xml"/></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8.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7.jpeg"/><Relationship Id="rId1" Type="http://schemas.openxmlformats.org/officeDocument/2006/relationships/slideMaster" Target="../slideMasters/slideMaster19.xml"/><Relationship Id="rId4" Type="http://schemas.openxmlformats.org/officeDocument/2006/relationships/image" Target="../media/image5.png"/></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9.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9.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9.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9.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9.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9.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9.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9.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9.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19.xml"/></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19.xml"/></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20.xml"/></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20.xml"/></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20.xml"/></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20.xml"/></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20.xml"/></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2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20.xml"/></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20.xml"/></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20.xml"/></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20.xml"/></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4.emf"/><Relationship Id="rId1" Type="http://schemas.openxmlformats.org/officeDocument/2006/relationships/slideMaster" Target="../slideMasters/slideMaster20.xml"/></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41.jpeg"/><Relationship Id="rId1" Type="http://schemas.openxmlformats.org/officeDocument/2006/relationships/slideMaster" Target="../slideMasters/slideMaster20.xml"/><Relationship Id="rId4" Type="http://schemas.openxmlformats.org/officeDocument/2006/relationships/image" Target="../media/image40.png"/></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0.xml"/></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emf"/><Relationship Id="rId1" Type="http://schemas.openxmlformats.org/officeDocument/2006/relationships/slideMaster" Target="../slideMasters/slideMaster20.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0.xml"/></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emf"/><Relationship Id="rId1" Type="http://schemas.openxmlformats.org/officeDocument/2006/relationships/slideMaster" Target="../slideMasters/slideMaster2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0.xml"/></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emf"/><Relationship Id="rId1" Type="http://schemas.openxmlformats.org/officeDocument/2006/relationships/slideMaster" Target="../slideMasters/slideMaster20.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0.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0.xml"/></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5.png"/><Relationship Id="rId1" Type="http://schemas.openxmlformats.org/officeDocument/2006/relationships/slideMaster" Target="../slideMasters/slideMaster20.xml"/></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Master" Target="../slideMasters/slideMaster20.xml"/></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emf"/><Relationship Id="rId1" Type="http://schemas.openxmlformats.org/officeDocument/2006/relationships/slideMaster" Target="../slideMasters/slideMaster20.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4.png"/><Relationship Id="rId1" Type="http://schemas.openxmlformats.org/officeDocument/2006/relationships/slideMaster" Target="../slideMasters/slideMaster20.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0.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0.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0.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0.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0.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0.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0.xml"/></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5.png"/><Relationship Id="rId1" Type="http://schemas.openxmlformats.org/officeDocument/2006/relationships/slideMaster" Target="../slideMasters/slideMaster20.xml"/></Relationships>
</file>

<file path=ppt/slideLayouts/_rels/slideLayout38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2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21.xml"/></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21.xml"/></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21.xml"/></Relationships>
</file>

<file path=ppt/slideLayouts/_rels/slideLayout39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21.xml"/></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21.xml"/></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21.xml"/></Relationships>
</file>

<file path=ppt/slideLayouts/_rels/slideLayout39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21.xml"/></Relationships>
</file>

<file path=ppt/slideLayouts/_rels/slideLayout39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21.xml"/></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21.xml"/></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4.emf"/><Relationship Id="rId1" Type="http://schemas.openxmlformats.org/officeDocument/2006/relationships/slideMaster" Target="../slideMasters/slideMaster2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41.jpeg"/><Relationship Id="rId1" Type="http://schemas.openxmlformats.org/officeDocument/2006/relationships/slideMaster" Target="../slideMasters/slideMaster21.xml"/><Relationship Id="rId4" Type="http://schemas.openxmlformats.org/officeDocument/2006/relationships/image" Target="../media/image40.png"/></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1.xml"/></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emf"/><Relationship Id="rId1" Type="http://schemas.openxmlformats.org/officeDocument/2006/relationships/slideMaster" Target="../slideMasters/slideMaster21.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1.xml"/></Relationships>
</file>

<file path=ppt/slideLayouts/_rels/slideLayout40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emf"/><Relationship Id="rId1" Type="http://schemas.openxmlformats.org/officeDocument/2006/relationships/slideMaster" Target="../slideMasters/slideMaster21.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1.xml"/></Relationships>
</file>

<file path=ppt/slideLayouts/_rels/slideLayout40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emf"/><Relationship Id="rId1" Type="http://schemas.openxmlformats.org/officeDocument/2006/relationships/slideMaster" Target="../slideMasters/slideMaster21.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1.xml"/></Relationships>
</file>

<file path=ppt/slideLayouts/_rels/slideLayout4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5.png"/><Relationship Id="rId1" Type="http://schemas.openxmlformats.org/officeDocument/2006/relationships/slideMaster" Target="../slideMasters/slideMaster21.xml"/></Relationships>
</file>

<file path=ppt/slideLayouts/_rels/slideLayout4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Master" Target="../slideMasters/slideMaster21.xml"/></Relationships>
</file>

<file path=ppt/slideLayouts/_rels/slideLayout4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emf"/><Relationship Id="rId1" Type="http://schemas.openxmlformats.org/officeDocument/2006/relationships/slideMaster" Target="../slideMasters/slideMaster21.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1.xml"/></Relationships>
</file>

<file path=ppt/slideLayouts/_rels/slideLayout4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4.png"/><Relationship Id="rId1" Type="http://schemas.openxmlformats.org/officeDocument/2006/relationships/slideMaster" Target="../slideMasters/slideMaster21.xml"/></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1.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1.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1.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1.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1.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1.xml"/></Relationships>
</file>

<file path=ppt/slideLayouts/_rels/slideLayout4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5.png"/><Relationship Id="rId1" Type="http://schemas.openxmlformats.org/officeDocument/2006/relationships/slideMaster" Target="../slideMasters/slideMaster21.xml"/></Relationships>
</file>

<file path=ppt/slideLayouts/_rels/slideLayout4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22.xml"/></Relationships>
</file>

<file path=ppt/slideLayouts/_rels/slideLayout4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22.xml"/></Relationships>
</file>

<file path=ppt/slideLayouts/_rels/slideLayout4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22.xml"/></Relationships>
</file>

<file path=ppt/slideLayouts/_rels/slideLayout4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22.xml"/></Relationships>
</file>

<file path=ppt/slideLayouts/_rels/slideLayout4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22.xml"/></Relationships>
</file>

<file path=ppt/slideLayouts/_rels/slideLayout4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2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22.xml"/></Relationships>
</file>

<file path=ppt/slideLayouts/_rels/slideLayout4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22.xml"/></Relationships>
</file>

<file path=ppt/slideLayouts/_rels/slideLayout4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22.xml"/></Relationships>
</file>

<file path=ppt/slideLayouts/_rels/slideLayout4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emf"/><Relationship Id="rId1" Type="http://schemas.openxmlformats.org/officeDocument/2006/relationships/slideMaster" Target="../slideMasters/slideMaster22.xml"/></Relationships>
</file>

<file path=ppt/slideLayouts/_rels/slideLayout4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4.emf"/><Relationship Id="rId1" Type="http://schemas.openxmlformats.org/officeDocument/2006/relationships/slideMaster" Target="../slideMasters/slideMaster22.xml"/></Relationships>
</file>

<file path=ppt/slideLayouts/_rels/slideLayout43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41.jpeg"/><Relationship Id="rId1" Type="http://schemas.openxmlformats.org/officeDocument/2006/relationships/slideMaster" Target="../slideMasters/slideMaster22.xml"/><Relationship Id="rId4" Type="http://schemas.openxmlformats.org/officeDocument/2006/relationships/image" Target="../media/image40.png"/></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2.xml"/></Relationships>
</file>

<file path=ppt/slideLayouts/_rels/slideLayout4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emf"/><Relationship Id="rId1" Type="http://schemas.openxmlformats.org/officeDocument/2006/relationships/slideMaster" Target="../slideMasters/slideMaster22.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2.xml"/></Relationships>
</file>

<file path=ppt/slideLayouts/_rels/slideLayout4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emf"/><Relationship Id="rId1" Type="http://schemas.openxmlformats.org/officeDocument/2006/relationships/slideMaster" Target="../slideMasters/slideMaster2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2.xml"/></Relationships>
</file>

<file path=ppt/slideLayouts/_rels/slideLayout4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emf"/><Relationship Id="rId1" Type="http://schemas.openxmlformats.org/officeDocument/2006/relationships/slideMaster" Target="../slideMasters/slideMaster22.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2.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2.xml"/></Relationships>
</file>

<file path=ppt/slideLayouts/_rels/slideLayout4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5.png"/><Relationship Id="rId1" Type="http://schemas.openxmlformats.org/officeDocument/2006/relationships/slideMaster" Target="../slideMasters/slideMaster22.xml"/></Relationships>
</file>

<file path=ppt/slideLayouts/_rels/slideLayout4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Master" Target="../slideMasters/slideMaster22.xml"/></Relationships>
</file>

<file path=ppt/slideLayouts/_rels/slideLayout4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emf"/><Relationship Id="rId1" Type="http://schemas.openxmlformats.org/officeDocument/2006/relationships/slideMaster" Target="../slideMasters/slideMaster22.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4.png"/><Relationship Id="rId1" Type="http://schemas.openxmlformats.org/officeDocument/2006/relationships/slideMaster" Target="../slideMasters/slideMaster22.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2.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2.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2.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2.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2.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2.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2.xml"/></Relationships>
</file>

<file path=ppt/slideLayouts/_rels/slideLayout4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5.png"/><Relationship Id="rId1" Type="http://schemas.openxmlformats.org/officeDocument/2006/relationships/slideMaster" Target="../slideMasters/slideMaster2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6.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27.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7.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mj-lt"/>
                <a:cs typeface="Arial"/>
              </a:defRPr>
            </a:lvl1pPr>
          </a:lstStyle>
          <a:p>
            <a:r>
              <a:rPr lang="en-US" dirty="0"/>
              <a:t>Optional subtitle goes here and can go on multiple lines as needed for your presentation</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2" y="6051591"/>
            <a:ext cx="1500694" cy="679419"/>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2849141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dirty="0">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7"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4176853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5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5831" t="11493" r="27790"/>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405606293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mj-lt"/>
                <a:cs typeface="Arial"/>
              </a:defRPr>
            </a:lvl1pPr>
          </a:lstStyle>
          <a:p>
            <a:r>
              <a:rPr lang="en-US" dirty="0"/>
              <a:t>Main take-away or heading goes here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2" y="6051591"/>
            <a:ext cx="1500694" cy="679419"/>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20576248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mj-lt"/>
                <a:cs typeface="Arial"/>
              </a:defRPr>
            </a:lvl1pPr>
            <a:lvl2pPr marL="633600" indent="-212400">
              <a:buSzPct val="40000"/>
              <a:buFont typeface="Wingdings" charset="2"/>
              <a:buChar char=""/>
              <a:defRPr sz="1500" b="0" i="0" baseline="0">
                <a:latin typeface="+mj-lt"/>
                <a:cs typeface="Arial"/>
              </a:defRPr>
            </a:lvl2pPr>
            <a:lvl3pPr marL="1000800" indent="-158400">
              <a:defRPr sz="1500" b="0" i="0" baseline="0">
                <a:latin typeface="+mj-lt"/>
                <a:cs typeface="Arial"/>
              </a:defRPr>
            </a:lvl3pPr>
            <a:lvl4pPr marL="1458000" indent="-194400">
              <a:defRPr sz="1400">
                <a:latin typeface="+mj-lt"/>
              </a:defRPr>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2800" b="1" i="0" cap="none">
                <a:solidFill>
                  <a:srgbClr val="6817FF"/>
                </a:solidFill>
                <a:latin typeface="Microsoft YaHei UI" panose="020B0503020204020204" pitchFamily="34" charset="-122"/>
                <a:ea typeface="Microsoft YaHei UI" panose="020B0503020204020204" pitchFamily="34" charset="-122"/>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8957201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7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dirty="0">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7"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42546362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dirty="0">
              <a:solidFill>
                <a:srgbClr val="FFFFFF"/>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FFFFFF">
                    <a:lumMod val="85000"/>
                  </a:srgbClr>
                </a:solidFill>
              </a:rPr>
              <a:pPr algn="r" fontAlgn="auto">
                <a:spcBef>
                  <a:spcPts val="0"/>
                </a:spcBef>
                <a:spcAft>
                  <a:spcPts val="0"/>
                </a:spcAft>
              </a:pP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2" y="6051591"/>
            <a:ext cx="1500694" cy="67941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3039661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8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mj-lt"/>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mj-lt"/>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defTabSz="457200" eaLnBrk="1" fontAlgn="auto" hangingPunct="1">
              <a:spcBef>
                <a:spcPts val="0"/>
              </a:spcBef>
              <a:spcAft>
                <a:spcPts val="0"/>
              </a:spcAft>
              <a:buClr>
                <a:srgbClr val="FF6600"/>
              </a:buClr>
              <a:buSzPct val="75000"/>
            </a:pPr>
            <a:endParaRPr lang="en-US" sz="800" dirty="0">
              <a:solidFill>
                <a:srgbClr val="000000"/>
              </a:solidFill>
              <a:latin typeface="Calibri"/>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mj-lt"/>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6628657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1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0711469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9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0" baseline="0">
                <a:solidFill>
                  <a:srgbClr val="D9D9D9"/>
                </a:solidFill>
                <a:latin typeface="+mj-lt"/>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61746" y="2697821"/>
            <a:ext cx="2234550" cy="1011662"/>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6333" y="3018997"/>
            <a:ext cx="1734458" cy="469950"/>
          </a:xfrm>
          <a:prstGeom prst="rect">
            <a:avLst/>
          </a:prstGeom>
        </p:spPr>
      </p:pic>
    </p:spTree>
    <p:extLst>
      <p:ext uri="{BB962C8B-B14F-4D97-AF65-F5344CB8AC3E}">
        <p14:creationId xmlns:p14="http://schemas.microsoft.com/office/powerpoint/2010/main" val="42280657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3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mj-lt"/>
                <a:cs typeface="Arial"/>
              </a:defRPr>
            </a:lvl1pPr>
          </a:lstStyle>
          <a:p>
            <a:r>
              <a:rPr lang="zh-CN" altLang="en-US"/>
              <a:t>单击图标添加图片</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53913" y="6051591"/>
            <a:ext cx="1500696" cy="679419"/>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9574624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917575" y="506413"/>
            <a:ext cx="7369175" cy="836612"/>
          </a:xfrm>
          <a:prstGeom prst="rect">
            <a:avLst/>
          </a:prstGeom>
        </p:spPr>
        <p:txBody>
          <a:bodyPr/>
          <a:lstStyle/>
          <a:p>
            <a:r>
              <a:rPr lang="en-US" altLang="zh-CN"/>
              <a:t>Click to edit Master title style</a:t>
            </a:r>
            <a:endParaRPr lang="zh-CN" altLang="en-US"/>
          </a:p>
        </p:txBody>
      </p:sp>
      <p:sp>
        <p:nvSpPr>
          <p:cNvPr id="3" name="内容占位符 2"/>
          <p:cNvSpPr>
            <a:spLocks noGrp="1"/>
          </p:cNvSpPr>
          <p:nvPr>
            <p:ph idx="1"/>
          </p:nvPr>
        </p:nvSpPr>
        <p:spPr>
          <a:xfrm>
            <a:off x="917575" y="1525588"/>
            <a:ext cx="7369175" cy="4570412"/>
          </a:xfrm>
          <a:prstGeom prst="rect">
            <a:avLst/>
          </a:prstGeo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Tree>
    <p:extLst>
      <p:ext uri="{BB962C8B-B14F-4D97-AF65-F5344CB8AC3E}">
        <p14:creationId xmlns:p14="http://schemas.microsoft.com/office/powerpoint/2010/main" val="51967677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dirty="0">
              <a:solidFill>
                <a:srgbClr val="FFFFFF"/>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FFFFFF">
                    <a:lumMod val="85000"/>
                  </a:srgbClr>
                </a:solidFill>
              </a:rPr>
              <a:pPr algn="r" fontAlgn="auto">
                <a:spcBef>
                  <a:spcPts val="0"/>
                </a:spcBef>
                <a:spcAft>
                  <a:spcPts val="0"/>
                </a:spcAft>
              </a:pP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2" y="6051591"/>
            <a:ext cx="1500694" cy="67941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12213797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9_Bullets">
    <p:spTree>
      <p:nvGrpSpPr>
        <p:cNvPr id="1" name=""/>
        <p:cNvGrpSpPr/>
        <p:nvPr/>
      </p:nvGrpSpPr>
      <p:grpSpPr>
        <a:xfrm>
          <a:off x="0" y="0"/>
          <a:ext cx="0" cy="0"/>
          <a:chOff x="0" y="0"/>
          <a:chExt cx="0" cy="0"/>
        </a:xfrm>
      </p:grpSpPr>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099" y="6053047"/>
            <a:ext cx="1505379" cy="676506"/>
          </a:xfrm>
          <a:prstGeom prst="rect">
            <a:avLst/>
          </a:prstGeom>
        </p:spPr>
      </p:pic>
    </p:spTree>
    <p:extLst>
      <p:ext uri="{BB962C8B-B14F-4D97-AF65-F5344CB8AC3E}">
        <p14:creationId xmlns:p14="http://schemas.microsoft.com/office/powerpoint/2010/main" val="36198868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cxnSp>
        <p:nvCxnSpPr>
          <p:cNvPr id="3" name="Straight Connector 2"/>
          <p:cNvCxnSpPr/>
          <p:nvPr userDrawn="1"/>
        </p:nvCxnSpPr>
        <p:spPr>
          <a:xfrm>
            <a:off x="271463" y="604161"/>
            <a:ext cx="86296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5844818"/>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a:defRPr/>
            </a:pPr>
            <a:endParaRPr lang="zh-CN" altLang="en-US">
              <a:solidFill>
                <a:srgbClr val="000000"/>
              </a:solidFill>
            </a:endParaRPr>
          </a:p>
        </p:txBody>
      </p:sp>
      <p:pic>
        <p:nvPicPr>
          <p:cNvPr id="5"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813" y="6191291"/>
            <a:ext cx="1500696" cy="679419"/>
          </a:xfrm>
          <a:prstGeom prst="rect">
            <a:avLst/>
          </a:prstGeom>
        </p:spPr>
      </p:pic>
    </p:spTree>
    <p:extLst>
      <p:ext uri="{BB962C8B-B14F-4D97-AF65-F5344CB8AC3E}">
        <p14:creationId xmlns:p14="http://schemas.microsoft.com/office/powerpoint/2010/main" val="34673722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575" y="990600"/>
            <a:ext cx="7369175" cy="457041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917575" y="506413"/>
            <a:ext cx="7369175" cy="836612"/>
          </a:xfrm>
          <a:prstGeom prst="rect">
            <a:avLst/>
          </a:prstGeom>
        </p:spPr>
        <p:txBody>
          <a:bodyPr/>
          <a:lstStyle/>
          <a:p>
            <a:r>
              <a:rPr lang="en-US" altLang="zh-CN"/>
              <a:t>Click to edit Master title style</a:t>
            </a:r>
            <a:endParaRPr lang="zh-CN" altLang="en-US"/>
          </a:p>
        </p:txBody>
      </p:sp>
      <p:sp>
        <p:nvSpPr>
          <p:cNvPr id="4" name="Rectangle 4"/>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zh-CN" altLang="zh-CN">
              <a:solidFill>
                <a:srgbClr val="000000"/>
              </a:solidFill>
            </a:endParaRPr>
          </a:p>
        </p:txBody>
      </p:sp>
    </p:spTree>
    <p:extLst>
      <p:ext uri="{BB962C8B-B14F-4D97-AF65-F5344CB8AC3E}">
        <p14:creationId xmlns:p14="http://schemas.microsoft.com/office/powerpoint/2010/main" val="415415899"/>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a:defRPr/>
            </a:pPr>
            <a:endParaRPr lang="en-US" altLang="zh-CN" dirty="0">
              <a:solidFill>
                <a:srgbClr val="000000"/>
              </a:solidFill>
            </a:endParaRPr>
          </a:p>
        </p:txBody>
      </p:sp>
      <p:sp>
        <p:nvSpPr>
          <p:cNvPr id="4" name="标题 3"/>
          <p:cNvSpPr>
            <a:spLocks noGrp="1"/>
          </p:cNvSpPr>
          <p:nvPr>
            <p:ph type="title"/>
          </p:nvPr>
        </p:nvSpPr>
        <p:spPr>
          <a:xfrm>
            <a:off x="917575" y="506413"/>
            <a:ext cx="7369175" cy="836612"/>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7414538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000" b="1" i="0" cap="none">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600" baseline="0">
                <a:latin typeface="Segoe UI Light" panose="020B0502040204020203" pitchFamily="34" charset="0"/>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8421"/>
            <a:ext cx="1505379" cy="676506"/>
          </a:xfrm>
          <a:prstGeom prst="rect">
            <a:avLst/>
          </a:prstGeom>
        </p:spPr>
      </p:pic>
      <p:pic>
        <p:nvPicPr>
          <p:cNvPr id="7"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428787133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8421"/>
            <a:ext cx="1505379" cy="676506"/>
          </a:xfrm>
          <a:prstGeom prst="rect">
            <a:avLst/>
          </a:prstGeom>
        </p:spPr>
      </p:pic>
      <p:pic>
        <p:nvPicPr>
          <p:cNvPr id="5"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2133117454"/>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mj-lt"/>
                <a:cs typeface="Arial"/>
              </a:defRPr>
            </a:lvl1pPr>
          </a:lstStyle>
          <a:p>
            <a:r>
              <a:rPr lang="en-US" dirty="0"/>
              <a:t>Main take-away or heading goes here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58121239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7_Full-bleed-Image_With-Quot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3" y="6058425"/>
            <a:ext cx="1505379" cy="676506"/>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
        <p:nvSpPr>
          <p:cNvPr id="3" name="标题 2">
            <a:extLst>
              <a:ext uri="{FF2B5EF4-FFF2-40B4-BE49-F238E27FC236}">
                <a16:creationId xmlns:a16="http://schemas.microsoft.com/office/drawing/2014/main" xmlns="" id="{7658A79F-992D-42C9-9A52-145037005096}"/>
              </a:ext>
            </a:extLst>
          </p:cNvPr>
          <p:cNvSpPr>
            <a:spLocks noGrp="1"/>
          </p:cNvSpPr>
          <p:nvPr>
            <p:ph type="title"/>
          </p:nvPr>
        </p:nvSpPr>
        <p:spPr>
          <a:xfrm>
            <a:off x="628650" y="365129"/>
            <a:ext cx="4972050" cy="679419"/>
          </a:xfrm>
          <a:prstGeom prst="rect">
            <a:avLst/>
          </a:prstGeom>
        </p:spPr>
        <p:txBody>
          <a:bodyPr/>
          <a:lstStyle>
            <a:lvl1pPr>
              <a:defRPr sz="2800" b="1">
                <a:solidFill>
                  <a:schemeClr val="bg2"/>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Tree>
    <p:extLst>
      <p:ext uri="{BB962C8B-B14F-4D97-AF65-F5344CB8AC3E}">
        <p14:creationId xmlns:p14="http://schemas.microsoft.com/office/powerpoint/2010/main" val="3348241226"/>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206993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mj-lt"/>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mj-lt"/>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defTabSz="457200" eaLnBrk="1" fontAlgn="auto" hangingPunct="1">
              <a:spcBef>
                <a:spcPts val="0"/>
              </a:spcBef>
              <a:spcAft>
                <a:spcPts val="0"/>
              </a:spcAft>
              <a:buClr>
                <a:srgbClr val="FF6600"/>
              </a:buClr>
              <a:buSzPct val="75000"/>
            </a:pPr>
            <a:endParaRPr lang="en-US" sz="800" dirty="0">
              <a:solidFill>
                <a:srgbClr val="000000"/>
              </a:solidFill>
              <a:latin typeface="Calibri" panose="020F0502020204030204"/>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mj-lt"/>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87841538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Line 4"/>
          <p:cNvSpPr>
            <a:spLocks noChangeShapeType="1"/>
          </p:cNvSpPr>
          <p:nvPr/>
        </p:nvSpPr>
        <p:spPr bwMode="auto">
          <a:xfrm>
            <a:off x="355600" y="4321175"/>
            <a:ext cx="8410575" cy="0"/>
          </a:xfrm>
          <a:prstGeom prst="line">
            <a:avLst/>
          </a:prstGeom>
          <a:noFill/>
          <a:ln w="2413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zh-CN" altLang="en-US">
              <a:solidFill>
                <a:srgbClr val="000000"/>
              </a:solidFill>
              <a:latin typeface="Arial"/>
            </a:endParaRPr>
          </a:p>
        </p:txBody>
      </p:sp>
      <p:pic>
        <p:nvPicPr>
          <p:cNvPr id="5" name="Picture 10" descr="technology_leader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0" y="374650"/>
            <a:ext cx="836930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7027332" y="6100678"/>
            <a:ext cx="1602181" cy="720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p:cNvSpPr>
            <a:spLocks noGrp="1" noChangeArrowheads="1"/>
          </p:cNvSpPr>
          <p:nvPr>
            <p:ph type="ctrTitle"/>
          </p:nvPr>
        </p:nvSpPr>
        <p:spPr>
          <a:xfrm>
            <a:off x="361950" y="3448050"/>
            <a:ext cx="8382000" cy="819150"/>
          </a:xfrm>
        </p:spPr>
        <p:txBody>
          <a:bodyPr/>
          <a:lstStyle>
            <a:lvl1pPr>
              <a:defRPr sz="3200"/>
            </a:lvl1pPr>
          </a:lstStyle>
          <a:p>
            <a:r>
              <a:rPr lang="en-US" altLang="zh-CN"/>
              <a:t>Click to edit Master title style</a:t>
            </a:r>
          </a:p>
        </p:txBody>
      </p:sp>
      <p:sp>
        <p:nvSpPr>
          <p:cNvPr id="38915"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lvl1pPr>
          </a:lstStyle>
          <a:p>
            <a:r>
              <a:rPr lang="en-US" altLang="zh-CN"/>
              <a:t>Click to edit Master subtitle style</a:t>
            </a:r>
          </a:p>
        </p:txBody>
      </p:sp>
    </p:spTree>
    <p:extLst>
      <p:ext uri="{BB962C8B-B14F-4D97-AF65-F5344CB8AC3E}">
        <p14:creationId xmlns:p14="http://schemas.microsoft.com/office/powerpoint/2010/main" val="984143684"/>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B618992C-97F6-47BB-B084-B165F096A448}" type="slidenum">
              <a:rPr lang="en-US" altLang="en-US">
                <a:solidFill>
                  <a:srgbClr val="000000"/>
                </a:solidFill>
                <a:latin typeface="Arial"/>
              </a:rPr>
              <a:pPr>
                <a:defRPr/>
              </a:pPr>
              <a:t>‹#›</a:t>
            </a:fld>
            <a:endParaRPr lang="en-US" altLang="en-US" dirty="0">
              <a:solidFill>
                <a:srgbClr val="000000"/>
              </a:solidFill>
              <a:latin typeface="Arial"/>
            </a:endParaRPr>
          </a:p>
        </p:txBody>
      </p:sp>
    </p:spTree>
    <p:extLst>
      <p:ext uri="{BB962C8B-B14F-4D97-AF65-F5344CB8AC3E}">
        <p14:creationId xmlns:p14="http://schemas.microsoft.com/office/powerpoint/2010/main" val="1135115824"/>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89DC2280-1C78-4806-8EA1-B63D039E8219}" type="slidenum">
              <a:rPr lang="en-US" altLang="en-US">
                <a:solidFill>
                  <a:srgbClr val="000000"/>
                </a:solidFill>
                <a:latin typeface="Arial"/>
              </a:rPr>
              <a:pPr>
                <a:defRPr/>
              </a:pPr>
              <a:t>‹#›</a:t>
            </a:fld>
            <a:endParaRPr lang="en-US" altLang="en-US" dirty="0">
              <a:solidFill>
                <a:srgbClr val="000000"/>
              </a:solidFill>
              <a:latin typeface="Arial"/>
            </a:endParaRPr>
          </a:p>
        </p:txBody>
      </p:sp>
    </p:spTree>
    <p:extLst>
      <p:ext uri="{BB962C8B-B14F-4D97-AF65-F5344CB8AC3E}">
        <p14:creationId xmlns:p14="http://schemas.microsoft.com/office/powerpoint/2010/main" val="644701444"/>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3FBEFBCE-6E67-4958-9936-1A0A491EE767}" type="slidenum">
              <a:rPr lang="en-US" altLang="en-US">
                <a:solidFill>
                  <a:srgbClr val="000000"/>
                </a:solidFill>
                <a:latin typeface="Arial"/>
              </a:rPr>
              <a:pPr>
                <a:defRPr/>
              </a:pPr>
              <a:t>‹#›</a:t>
            </a:fld>
            <a:endParaRPr lang="en-US" altLang="en-US" dirty="0">
              <a:solidFill>
                <a:srgbClr val="000000"/>
              </a:solidFill>
              <a:latin typeface="Arial"/>
            </a:endParaRPr>
          </a:p>
        </p:txBody>
      </p:sp>
    </p:spTree>
    <p:extLst>
      <p:ext uri="{BB962C8B-B14F-4D97-AF65-F5344CB8AC3E}">
        <p14:creationId xmlns:p14="http://schemas.microsoft.com/office/powerpoint/2010/main" val="91207326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
        <p:nvSpPr>
          <p:cNvPr id="8"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205E2CAD-AF75-461F-A277-B46F7A3DE352}" type="slidenum">
              <a:rPr lang="en-US" altLang="en-US">
                <a:solidFill>
                  <a:srgbClr val="000000"/>
                </a:solidFill>
                <a:latin typeface="Arial"/>
              </a:rPr>
              <a:pPr>
                <a:defRPr/>
              </a:pPr>
              <a:t>‹#›</a:t>
            </a:fld>
            <a:endParaRPr lang="en-US" altLang="en-US" dirty="0">
              <a:solidFill>
                <a:srgbClr val="000000"/>
              </a:solidFill>
              <a:latin typeface="Arial"/>
            </a:endParaRPr>
          </a:p>
        </p:txBody>
      </p:sp>
    </p:spTree>
    <p:extLst>
      <p:ext uri="{BB962C8B-B14F-4D97-AF65-F5344CB8AC3E}">
        <p14:creationId xmlns:p14="http://schemas.microsoft.com/office/powerpoint/2010/main" val="2278005383"/>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
        <p:nvSpPr>
          <p:cNvPr id="4"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4E285C5A-05DF-47D3-84F9-5C8FCB30945F}" type="slidenum">
              <a:rPr lang="en-US" altLang="en-US">
                <a:solidFill>
                  <a:srgbClr val="000000"/>
                </a:solidFill>
                <a:latin typeface="Arial"/>
              </a:rPr>
              <a:pPr>
                <a:defRPr/>
              </a:pPr>
              <a:t>‹#›</a:t>
            </a:fld>
            <a:endParaRPr lang="en-US" altLang="en-US" dirty="0">
              <a:solidFill>
                <a:srgbClr val="000000"/>
              </a:solidFill>
              <a:latin typeface="Arial"/>
            </a:endParaRPr>
          </a:p>
        </p:txBody>
      </p:sp>
    </p:spTree>
    <p:extLst>
      <p:ext uri="{BB962C8B-B14F-4D97-AF65-F5344CB8AC3E}">
        <p14:creationId xmlns:p14="http://schemas.microsoft.com/office/powerpoint/2010/main" val="1962056504"/>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87A6DFD3-FDC5-450F-946E-84EBD2FA373F}" type="slidenum">
              <a:rPr lang="en-US" altLang="en-US">
                <a:solidFill>
                  <a:srgbClr val="000000"/>
                </a:solidFill>
                <a:latin typeface="Arial"/>
              </a:rPr>
              <a:pPr>
                <a:defRPr/>
              </a:pPr>
              <a:t>‹#›</a:t>
            </a:fld>
            <a:endParaRPr lang="en-US" altLang="en-US" dirty="0">
              <a:solidFill>
                <a:srgbClr val="000000"/>
              </a:solidFill>
              <a:latin typeface="Arial"/>
            </a:endParaRPr>
          </a:p>
        </p:txBody>
      </p:sp>
    </p:spTree>
    <p:extLst>
      <p:ext uri="{BB962C8B-B14F-4D97-AF65-F5344CB8AC3E}">
        <p14:creationId xmlns:p14="http://schemas.microsoft.com/office/powerpoint/2010/main" val="127756399"/>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en-US" altLang="zh-CN"/>
              <a:t>Click to edit Master title style</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D8AD938C-EFFB-4DAE-9497-88A52B4A73DA}" type="slidenum">
              <a:rPr lang="en-US" altLang="en-US">
                <a:solidFill>
                  <a:srgbClr val="000000"/>
                </a:solidFill>
                <a:latin typeface="Arial"/>
              </a:rPr>
              <a:pPr>
                <a:defRPr/>
              </a:pPr>
              <a:t>‹#›</a:t>
            </a:fld>
            <a:endParaRPr lang="en-US" altLang="en-US" dirty="0">
              <a:solidFill>
                <a:srgbClr val="000000"/>
              </a:solidFill>
              <a:latin typeface="Arial"/>
            </a:endParaRPr>
          </a:p>
        </p:txBody>
      </p:sp>
    </p:spTree>
    <p:extLst>
      <p:ext uri="{BB962C8B-B14F-4D97-AF65-F5344CB8AC3E}">
        <p14:creationId xmlns:p14="http://schemas.microsoft.com/office/powerpoint/2010/main" val="291768239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en-US" altLang="zh-CN"/>
              <a:t>Click to edit Master title style</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zh-CN" noProof="0" dirty="0"/>
              <a:t>Click icon to add picture</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8686E247-ED7E-40ED-B2AE-205B243FA280}" type="slidenum">
              <a:rPr lang="en-US" altLang="en-US">
                <a:solidFill>
                  <a:srgbClr val="000000"/>
                </a:solidFill>
                <a:latin typeface="Arial"/>
              </a:rPr>
              <a:pPr>
                <a:defRPr/>
              </a:pPr>
              <a:t>‹#›</a:t>
            </a:fld>
            <a:endParaRPr lang="en-US" altLang="en-US" dirty="0">
              <a:solidFill>
                <a:srgbClr val="000000"/>
              </a:solidFill>
              <a:latin typeface="Arial"/>
            </a:endParaRPr>
          </a:p>
        </p:txBody>
      </p:sp>
    </p:spTree>
    <p:extLst>
      <p:ext uri="{BB962C8B-B14F-4D97-AF65-F5344CB8AC3E}">
        <p14:creationId xmlns:p14="http://schemas.microsoft.com/office/powerpoint/2010/main" val="1038803630"/>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199ACCD4-F28E-4D3F-98D2-127FDCA12FA6}" type="slidenum">
              <a:rPr lang="en-US" altLang="en-US">
                <a:solidFill>
                  <a:srgbClr val="000000"/>
                </a:solidFill>
                <a:latin typeface="Arial"/>
              </a:rPr>
              <a:pPr>
                <a:defRPr/>
              </a:pPr>
              <a:t>‹#›</a:t>
            </a:fld>
            <a:endParaRPr lang="en-US" altLang="en-US" dirty="0">
              <a:solidFill>
                <a:srgbClr val="000000"/>
              </a:solidFill>
              <a:latin typeface="Arial"/>
            </a:endParaRPr>
          </a:p>
        </p:txBody>
      </p:sp>
    </p:spTree>
    <p:extLst>
      <p:ext uri="{BB962C8B-B14F-4D97-AF65-F5344CB8AC3E}">
        <p14:creationId xmlns:p14="http://schemas.microsoft.com/office/powerpoint/2010/main" val="45110185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74186832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5250" y="506413"/>
            <a:ext cx="1841500" cy="5589587"/>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917575" y="506413"/>
            <a:ext cx="5375275" cy="5589587"/>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96D2A6E5-DC84-43D0-AAE2-57A104B18FD0}" type="slidenum">
              <a:rPr lang="en-US" altLang="en-US">
                <a:solidFill>
                  <a:srgbClr val="000000"/>
                </a:solidFill>
                <a:latin typeface="Arial"/>
              </a:rPr>
              <a:pPr>
                <a:defRPr/>
              </a:pPr>
              <a:t>‹#›</a:t>
            </a:fld>
            <a:endParaRPr lang="en-US" altLang="en-US" dirty="0">
              <a:solidFill>
                <a:srgbClr val="000000"/>
              </a:solidFill>
              <a:latin typeface="Arial"/>
            </a:endParaRPr>
          </a:p>
        </p:txBody>
      </p:sp>
    </p:spTree>
    <p:extLst>
      <p:ext uri="{BB962C8B-B14F-4D97-AF65-F5344CB8AC3E}">
        <p14:creationId xmlns:p14="http://schemas.microsoft.com/office/powerpoint/2010/main" val="1913220025"/>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602287"/>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3" name="Rectangle 11"/>
          <p:cNvSpPr>
            <a:spLocks noGrp="1" noChangeArrowheads="1"/>
          </p:cNvSpPr>
          <p:nvPr>
            <p:ph type="dt" sz="half" idx="10"/>
          </p:nvPr>
        </p:nvSpPr>
        <p:spPr>
          <a:xfrm>
            <a:off x="2082800" y="6524625"/>
            <a:ext cx="2130425" cy="457200"/>
          </a:xfrm>
          <a:prstGeom prst="rect">
            <a:avLst/>
          </a:prstGeom>
        </p:spPr>
        <p:txBody>
          <a:bodyPr/>
          <a:lstStyle>
            <a:lvl1pPr eaLnBrk="1" hangingPunct="1">
              <a:defRPr>
                <a:solidFill>
                  <a:srgbClr val="4B4B4B"/>
                </a:solidFill>
                <a:latin typeface="Arial" charset="0"/>
                <a:ea typeface="宋体" charset="-122"/>
                <a:cs typeface="+mn-cs"/>
              </a:defRPr>
            </a:lvl1pPr>
          </a:lstStyle>
          <a:p>
            <a:pPr>
              <a:defRPr/>
            </a:pPr>
            <a:endParaRPr lang="en-US" altLang="en-US" dirty="0"/>
          </a:p>
        </p:txBody>
      </p:sp>
      <p:sp>
        <p:nvSpPr>
          <p:cNvPr id="4" name="Rectangle 13"/>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9F5AFD49-70FF-4524-9C44-5AF24CF33AD6}" type="slidenum">
              <a:rPr lang="en-US" altLang="en-US">
                <a:solidFill>
                  <a:srgbClr val="000000"/>
                </a:solidFill>
                <a:latin typeface="Arial"/>
              </a:rPr>
              <a:pPr>
                <a:defRPr/>
              </a:pPr>
              <a:t>‹#›</a:t>
            </a:fld>
            <a:endParaRPr lang="en-US" altLang="en-US" dirty="0">
              <a:solidFill>
                <a:srgbClr val="000000"/>
              </a:solidFill>
              <a:latin typeface="Arial"/>
            </a:endParaRPr>
          </a:p>
        </p:txBody>
      </p:sp>
    </p:spTree>
    <p:extLst>
      <p:ext uri="{BB962C8B-B14F-4D97-AF65-F5344CB8AC3E}">
        <p14:creationId xmlns:p14="http://schemas.microsoft.com/office/powerpoint/2010/main" val="3592513034"/>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B55C9AD7-4723-4E03-9238-2ABFC5CFFD6C}" type="slidenum">
              <a:rPr lang="en-US" altLang="en-US">
                <a:solidFill>
                  <a:srgbClr val="000000"/>
                </a:solidFill>
                <a:latin typeface="Arial"/>
              </a:rPr>
              <a:pPr>
                <a:defRPr/>
              </a:pPr>
              <a:t>‹#›</a:t>
            </a:fld>
            <a:endParaRPr lang="en-US" altLang="en-US" dirty="0">
              <a:solidFill>
                <a:srgbClr val="000000"/>
              </a:solidFill>
              <a:latin typeface="Arial"/>
            </a:endParaRPr>
          </a:p>
        </p:txBody>
      </p:sp>
    </p:spTree>
    <p:extLst>
      <p:ext uri="{BB962C8B-B14F-4D97-AF65-F5344CB8AC3E}">
        <p14:creationId xmlns:p14="http://schemas.microsoft.com/office/powerpoint/2010/main" val="3010801263"/>
      </p:ext>
    </p:extLst>
  </p:cSld>
  <p:clrMapOvr>
    <a:masterClrMapping/>
  </p:clrMapOvr>
  <p:transition>
    <p:zo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chemeClr val="tx1"/>
                </a:solidFill>
                <a:latin typeface="微软雅黑" panose="020B0503020204020204" pitchFamily="34" charset="-122"/>
                <a:ea typeface="微软雅黑" panose="020B0503020204020204" pitchFamily="34" charset="-122"/>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500" baseline="0">
                <a:solidFill>
                  <a:schemeClr val="tx1"/>
                </a:solidFill>
                <a:latin typeface="微软雅黑" panose="020B0503020204020204" pitchFamily="34" charset="-122"/>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tx1"/>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237903911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4" name="Text Box 24"/>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a:spcBef>
                <a:spcPct val="50000"/>
              </a:spcBef>
              <a:buClr>
                <a:srgbClr val="1AC604"/>
              </a:buClr>
              <a:buFontTx/>
              <a:buChar char="•"/>
              <a:defRPr/>
            </a:pPr>
            <a:endParaRPr lang="en-GB" altLang="zh-CN" dirty="0">
              <a:solidFill>
                <a:srgbClr val="000000"/>
              </a:solidFill>
              <a:latin typeface="Arial"/>
              <a:ea typeface="宋体" charset="-122"/>
            </a:endParaRPr>
          </a:p>
        </p:txBody>
      </p:sp>
      <p:sp>
        <p:nvSpPr>
          <p:cNvPr id="2" name="Title 1"/>
          <p:cNvSpPr>
            <a:spLocks noGrp="1"/>
          </p:cNvSpPr>
          <p:nvPr>
            <p:ph type="title"/>
          </p:nvPr>
        </p:nvSpPr>
        <p:spPr/>
        <p:txBody>
          <a:bodyPr rtlCol="0"/>
          <a:lstStyle/>
          <a:p>
            <a:r>
              <a:rPr lang="en-US" altLang="zh-CN"/>
              <a:t>Click to edit Master title style</a:t>
            </a:r>
            <a:endParaRPr lang="zh-CN" altLang="en-US"/>
          </a:p>
        </p:txBody>
      </p:sp>
      <p:sp>
        <p:nvSpPr>
          <p:cNvPr id="3" name="Text Placeholder 2"/>
          <p:cNvSpPr>
            <a:spLocks noGrp="1"/>
          </p:cNvSpPr>
          <p:nvPr>
            <p:ph type="body" idx="1"/>
          </p:nvPr>
        </p:nvSpPr>
        <p:spPr/>
        <p:txBody>
          <a:bodyPr rtlCol="0"/>
          <a:lstStyle/>
          <a:p>
            <a:pPr lvl="0"/>
            <a:r>
              <a:rPr lang="en-US" altLang="zh-CN"/>
              <a:t>Click to edit Master text styles</a:t>
            </a:r>
            <a:endParaRPr lang="zh-CN"/>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Tree>
    <p:extLst>
      <p:ext uri="{BB962C8B-B14F-4D97-AF65-F5344CB8AC3E}">
        <p14:creationId xmlns:p14="http://schemas.microsoft.com/office/powerpoint/2010/main" val="34011847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4_Agenda">
    <p:spTree>
      <p:nvGrpSpPr>
        <p:cNvPr id="1" name=""/>
        <p:cNvGrpSpPr/>
        <p:nvPr/>
      </p:nvGrpSpPr>
      <p:grpSpPr>
        <a:xfrm>
          <a:off x="0" y="0"/>
          <a:ext cx="0" cy="0"/>
          <a:chOff x="0" y="0"/>
          <a:chExt cx="0" cy="0"/>
        </a:xfrm>
      </p:grpSpPr>
      <p:sp>
        <p:nvSpPr>
          <p:cNvPr id="6" name="Slide Number Placeholder 1"/>
          <p:cNvSpPr txBox="1">
            <a:spLocks/>
          </p:cNvSpPr>
          <p:nvPr userDrawn="1"/>
        </p:nvSpPr>
        <p:spPr>
          <a:xfrm>
            <a:off x="8599488" y="146050"/>
            <a:ext cx="220662" cy="220663"/>
          </a:xfrm>
          <a:prstGeom prst="rect">
            <a:avLst/>
          </a:prstGeom>
          <a:ln/>
        </p:spPr>
        <p:txBody>
          <a:bodyPr lIns="0" tIns="0" rIns="0" bIns="0" anchor="b"/>
          <a:lstStyle>
            <a:lvl1pPr defTabSz="457200" eaLnBrk="0" hangingPunct="0">
              <a:defRPr>
                <a:solidFill>
                  <a:schemeClr val="tx1"/>
                </a:solidFill>
                <a:latin typeface="Arial" panose="020B0604020202020204" pitchFamily="34" charset="0"/>
                <a:ea typeface="宋体" panose="02010600030101010101" pitchFamily="2" charset="-122"/>
              </a:defRPr>
            </a:lvl1pPr>
            <a:lvl2pPr marL="742950" indent="-285750" defTabSz="457200" eaLnBrk="0" hangingPunct="0">
              <a:defRPr>
                <a:solidFill>
                  <a:schemeClr val="tx1"/>
                </a:solidFill>
                <a:latin typeface="Arial" panose="020B0604020202020204" pitchFamily="34" charset="0"/>
                <a:ea typeface="宋体" panose="02010600030101010101" pitchFamily="2" charset="-122"/>
              </a:defRPr>
            </a:lvl2pPr>
            <a:lvl3pPr marL="1143000" indent="-228600" defTabSz="457200" eaLnBrk="0" hangingPunct="0">
              <a:defRPr>
                <a:solidFill>
                  <a:schemeClr val="tx1"/>
                </a:solidFill>
                <a:latin typeface="Arial" panose="020B0604020202020204" pitchFamily="34" charset="0"/>
                <a:ea typeface="宋体" panose="02010600030101010101" pitchFamily="2" charset="-122"/>
              </a:defRPr>
            </a:lvl3pPr>
            <a:lvl4pPr marL="1600200" indent="-228600" defTabSz="457200" eaLnBrk="0" hangingPunct="0">
              <a:defRPr>
                <a:solidFill>
                  <a:schemeClr val="tx1"/>
                </a:solidFill>
                <a:latin typeface="Arial" panose="020B0604020202020204" pitchFamily="34" charset="0"/>
                <a:ea typeface="宋体" panose="02010600030101010101" pitchFamily="2" charset="-122"/>
              </a:defRPr>
            </a:lvl4pPr>
            <a:lvl5pPr marL="2057400" indent="-228600" defTabSz="4572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51A826A1-7012-4BA9-9736-9DED39D7E817}" type="slidenum">
              <a:rPr lang="en-US" sz="600">
                <a:solidFill>
                  <a:srgbClr val="444444"/>
                </a:solidFill>
              </a:rPr>
              <a:pPr algn="r" eaLnBrk="1" hangingPunct="1"/>
              <a:t>‹#›</a:t>
            </a:fld>
            <a:endParaRPr lang="en-US" sz="900" dirty="0">
              <a:solidFill>
                <a:srgbClr val="444444"/>
              </a:solidFill>
            </a:endParaRPr>
          </a:p>
        </p:txBody>
      </p:sp>
      <p:sp>
        <p:nvSpPr>
          <p:cNvPr id="23" name="Title 19"/>
          <p:cNvSpPr>
            <a:spLocks noGrp="1"/>
          </p:cNvSpPr>
          <p:nvPr>
            <p:ph type="title"/>
          </p:nvPr>
        </p:nvSpPr>
        <p:spPr>
          <a:xfrm>
            <a:off x="420163" y="514642"/>
            <a:ext cx="8400235" cy="399311"/>
          </a:xfrm>
          <a:prstGeom prst="rect">
            <a:avLst/>
          </a:prstGeom>
        </p:spPr>
        <p:txBody>
          <a:bodyPr/>
          <a:lstStyle>
            <a:lvl1pPr algn="l">
              <a:defRPr sz="2800" b="1" i="0" cap="none">
                <a:solidFill>
                  <a:schemeClr val="tx1"/>
                </a:solidFill>
                <a:latin typeface="微软雅黑" pitchFamily="34" charset="-122"/>
                <a:ea typeface="微软雅黑" pitchFamily="34" charset="-122"/>
                <a:cs typeface="Arial"/>
              </a:defRPr>
            </a:lvl1pPr>
          </a:lstStyle>
          <a:p>
            <a:r>
              <a:rPr lang="en-US"/>
              <a:t>Click to edit Master title style</a:t>
            </a:r>
            <a:endParaRPr lang="en-US" dirty="0"/>
          </a:p>
        </p:txBody>
      </p:sp>
      <p:sp>
        <p:nvSpPr>
          <p:cNvPr id="26" name="Text Placeholder 10"/>
          <p:cNvSpPr>
            <a:spLocks noGrp="1"/>
          </p:cNvSpPr>
          <p:nvPr>
            <p:ph type="body" sz="quarter" idx="11"/>
          </p:nvPr>
        </p:nvSpPr>
        <p:spPr>
          <a:xfrm>
            <a:off x="5423078" y="1357707"/>
            <a:ext cx="764102" cy="3075749"/>
          </a:xfrm>
          <a:prstGeom prst="rect">
            <a:avLst/>
          </a:prstGeom>
        </p:spPr>
        <p:txBody>
          <a:bodyPr rIns="0"/>
          <a:lstStyle>
            <a:lvl1pPr marL="0" indent="0" algn="r">
              <a:spcBef>
                <a:spcPts val="0"/>
              </a:spcBef>
              <a:spcAft>
                <a:spcPts val="1200"/>
              </a:spcAft>
              <a:buNone/>
              <a:defRPr sz="1500" b="0" i="0">
                <a:latin typeface="微软雅黑" pitchFamily="34" charset="-122"/>
                <a:ea typeface="微软雅黑"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10"/>
          <p:cNvSpPr>
            <a:spLocks noGrp="1"/>
          </p:cNvSpPr>
          <p:nvPr>
            <p:ph type="body" sz="quarter" idx="12"/>
          </p:nvPr>
        </p:nvSpPr>
        <p:spPr>
          <a:xfrm>
            <a:off x="420163" y="1347443"/>
            <a:ext cx="4272530" cy="3086012"/>
          </a:xfrm>
          <a:prstGeom prst="rect">
            <a:avLst/>
          </a:prstGeom>
        </p:spPr>
        <p:txBody>
          <a:bodyPr r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微软雅黑" pitchFamily="34" charset="-122"/>
                <a:ea typeface="微软雅黑"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p:cNvSpPr>
            <a:spLocks noGrp="1"/>
          </p:cNvSpPr>
          <p:nvPr>
            <p:ph type="body" sz="quarter" idx="13"/>
          </p:nvPr>
        </p:nvSpPr>
        <p:spPr>
          <a:xfrm>
            <a:off x="5764012" y="274681"/>
            <a:ext cx="2697516" cy="92333"/>
          </a:xfrm>
          <a:prstGeom prst="rect">
            <a:avLst/>
          </a:prstGeom>
        </p:spPr>
        <p:txBody>
          <a:bodyPr rIns="0" anchor="b">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US"/>
              <a:t>Click to edit Master text styles</a:t>
            </a:r>
          </a:p>
        </p:txBody>
      </p:sp>
    </p:spTree>
    <p:extLst>
      <p:ext uri="{BB962C8B-B14F-4D97-AF65-F5344CB8AC3E}">
        <p14:creationId xmlns:p14="http://schemas.microsoft.com/office/powerpoint/2010/main" val="23399934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54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6213" y="6027738"/>
            <a:ext cx="173513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10"/>
          <p:cNvSpPr>
            <a:spLocks noGrp="1"/>
          </p:cNvSpPr>
          <p:nvPr>
            <p:ph type="body" sz="quarter" idx="10"/>
          </p:nvPr>
        </p:nvSpPr>
        <p:spPr>
          <a:xfrm>
            <a:off x="420163" y="1416052"/>
            <a:ext cx="3836715" cy="2428811"/>
          </a:xfrm>
          <a:prstGeom prst="rect">
            <a:avLst/>
          </a:prstGeom>
        </p:spPr>
        <p:txBody>
          <a:bodyPr rIns="0"/>
          <a:lstStyle>
            <a:lvl1pPr marL="0" indent="0">
              <a:buNone/>
              <a:defRPr sz="2400">
                <a:solidFill>
                  <a:srgbClr val="FFFFFF"/>
                </a:solidFill>
              </a:defRPr>
            </a:lvl1pPr>
            <a:lvl2pPr marL="742950" indent="-285750">
              <a:buFont typeface="Courier New"/>
              <a:buChar char="o"/>
              <a:defRPr/>
            </a:lvl2pPr>
            <a:lvl5pPr marL="2057400" indent="-228600">
              <a:buFont typeface="Wingdings" charset="2"/>
              <a:buChar char="ü"/>
              <a:defRPr/>
            </a:lvl5pPr>
          </a:lstStyle>
          <a:p>
            <a:pPr lvl="0"/>
            <a:r>
              <a:rPr lang="en-US"/>
              <a:t>Click to edit Master text styles</a:t>
            </a:r>
          </a:p>
        </p:txBody>
      </p:sp>
      <p:sp>
        <p:nvSpPr>
          <p:cNvPr id="22" name="Text Placeholder 21"/>
          <p:cNvSpPr>
            <a:spLocks noGrp="1"/>
          </p:cNvSpPr>
          <p:nvPr>
            <p:ph type="body" sz="quarter" idx="11"/>
          </p:nvPr>
        </p:nvSpPr>
        <p:spPr>
          <a:xfrm>
            <a:off x="426239" y="4071833"/>
            <a:ext cx="3830638" cy="449665"/>
          </a:xfrm>
          <a:prstGeom prst="rect">
            <a:avLst/>
          </a:prstGeom>
        </p:spPr>
        <p:txBody>
          <a:bodyPr rIns="0"/>
          <a:lstStyle>
            <a:lvl1pPr marL="0" indent="0">
              <a:buNone/>
              <a:defRPr sz="750" b="0" i="0" baseline="0">
                <a:solidFill>
                  <a:srgbClr val="FFFFFF"/>
                </a:solidFill>
                <a:latin typeface="Arial"/>
                <a:cs typeface="Arial"/>
              </a:defRPr>
            </a:lvl1pPr>
          </a:lstStyle>
          <a:p>
            <a:pPr lvl="0"/>
            <a:r>
              <a:rPr lang="en-US"/>
              <a:t>Click to edit Master text styles</a:t>
            </a:r>
          </a:p>
          <a:p>
            <a:pPr lvl="1"/>
            <a:r>
              <a:rPr lang="en-US"/>
              <a:t>Second level</a:t>
            </a:r>
          </a:p>
        </p:txBody>
      </p:sp>
      <p:sp>
        <p:nvSpPr>
          <p:cNvPr id="17" name="Title 19"/>
          <p:cNvSpPr>
            <a:spLocks noGrp="1"/>
          </p:cNvSpPr>
          <p:nvPr>
            <p:ph type="title"/>
          </p:nvPr>
        </p:nvSpPr>
        <p:spPr>
          <a:xfrm>
            <a:off x="420163" y="529167"/>
            <a:ext cx="3836715" cy="646205"/>
          </a:xfrm>
          <a:prstGeom prst="rect">
            <a:avLst/>
          </a:prstGeom>
        </p:spPr>
        <p:txBody>
          <a:bodyPr/>
          <a:lstStyle>
            <a:lvl1pPr algn="l">
              <a:defRPr sz="1500" b="1" i="0" cap="none">
                <a:solidFill>
                  <a:srgbClr val="FFFFFF"/>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141025655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cSld name="2_Custom Layout">
    <p:bg>
      <p:bgPr>
        <a:solidFill>
          <a:srgbClr val="434544"/>
        </a:solidFill>
        <a:effectLst/>
      </p:bgPr>
    </p:bg>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4270375" y="4094163"/>
            <a:ext cx="603250" cy="585787"/>
          </a:xfrm>
          <a:prstGeom prst="rect">
            <a:avLst/>
          </a:prstGeom>
          <a:noFill/>
          <a:ln>
            <a:noFill/>
          </a:ln>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457200" eaLnBrk="1" hangingPunct="1">
              <a:defRPr/>
            </a:pPr>
            <a:r>
              <a:rPr lang="en-US" altLang="zh-CN" sz="3200" dirty="0">
                <a:solidFill>
                  <a:srgbClr val="FF8001"/>
                </a:solidFill>
                <a:latin typeface="Arial Black" panose="020B0A04020102020204" pitchFamily="34" charset="0"/>
                <a:ea typeface="SimSun" panose="02010600030101010101" pitchFamily="2" charset="-122"/>
              </a:rPr>
              <a:t>—</a:t>
            </a:r>
          </a:p>
        </p:txBody>
      </p:sp>
      <p:pic>
        <p:nvPicPr>
          <p:cNvPr id="4"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6538" y="6235700"/>
            <a:ext cx="2570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78000" y="2524880"/>
            <a:ext cx="5594350" cy="1569660"/>
          </a:xfrm>
          <a:prstGeom prst="rect">
            <a:avLst/>
          </a:prstGeom>
        </p:spPr>
        <p:txBody>
          <a:bodyPr/>
          <a:lstStyle>
            <a:lvl1pPr algn="l">
              <a:defRPr sz="2400">
                <a:solidFill>
                  <a:schemeClr val="bg1"/>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274042631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Line 4"/>
          <p:cNvSpPr>
            <a:spLocks noChangeShapeType="1"/>
          </p:cNvSpPr>
          <p:nvPr/>
        </p:nvSpPr>
        <p:spPr bwMode="auto">
          <a:xfrm>
            <a:off x="355600" y="4321175"/>
            <a:ext cx="8410575" cy="0"/>
          </a:xfrm>
          <a:prstGeom prst="line">
            <a:avLst/>
          </a:prstGeom>
          <a:noFill/>
          <a:ln w="2413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zh-CN" altLang="en-US">
              <a:solidFill>
                <a:srgbClr val="000000"/>
              </a:solidFill>
              <a:latin typeface="Arial"/>
            </a:endParaRPr>
          </a:p>
        </p:txBody>
      </p:sp>
      <p:pic>
        <p:nvPicPr>
          <p:cNvPr id="5" name="Picture 10" descr="technology_leader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0" y="374650"/>
            <a:ext cx="836930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7356449" y="6142566"/>
            <a:ext cx="1409726" cy="633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p:cNvSpPr>
            <a:spLocks noGrp="1" noChangeArrowheads="1"/>
          </p:cNvSpPr>
          <p:nvPr>
            <p:ph type="ctrTitle"/>
          </p:nvPr>
        </p:nvSpPr>
        <p:spPr>
          <a:xfrm>
            <a:off x="361950" y="3448050"/>
            <a:ext cx="8382000" cy="819150"/>
          </a:xfrm>
        </p:spPr>
        <p:txBody>
          <a:bodyPr/>
          <a:lstStyle>
            <a:lvl1pPr>
              <a:defRPr sz="3200"/>
            </a:lvl1pPr>
          </a:lstStyle>
          <a:p>
            <a:r>
              <a:rPr lang="en-US" altLang="zh-CN"/>
              <a:t>Click to edit Master title style</a:t>
            </a:r>
          </a:p>
        </p:txBody>
      </p:sp>
      <p:sp>
        <p:nvSpPr>
          <p:cNvPr id="38915"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lvl1pPr>
          </a:lstStyle>
          <a:p>
            <a:r>
              <a:rPr lang="en-US" altLang="zh-CN"/>
              <a:t>Click to edit Master subtitle style</a:t>
            </a:r>
          </a:p>
        </p:txBody>
      </p:sp>
    </p:spTree>
    <p:extLst>
      <p:ext uri="{BB962C8B-B14F-4D97-AF65-F5344CB8AC3E}">
        <p14:creationId xmlns:p14="http://schemas.microsoft.com/office/powerpoint/2010/main" val="1254392729"/>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B618992C-97F6-47BB-B084-B165F096A448}" type="slidenum">
              <a:rPr lang="en-US" altLang="en-US">
                <a:solidFill>
                  <a:srgbClr val="000000"/>
                </a:solidFill>
                <a:latin typeface="Arial"/>
              </a:rPr>
              <a:pPr>
                <a:defRPr/>
              </a:pPr>
              <a:t>‹#›</a:t>
            </a:fld>
            <a:endParaRPr lang="en-US" altLang="en-US" dirty="0">
              <a:solidFill>
                <a:srgbClr val="000000"/>
              </a:solidFill>
              <a:latin typeface="Arial"/>
            </a:endParaRPr>
          </a:p>
        </p:txBody>
      </p:sp>
    </p:spTree>
    <p:extLst>
      <p:ext uri="{BB962C8B-B14F-4D97-AF65-F5344CB8AC3E}">
        <p14:creationId xmlns:p14="http://schemas.microsoft.com/office/powerpoint/2010/main" val="180709754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0" baseline="0">
                <a:solidFill>
                  <a:srgbClr val="D9D9D9"/>
                </a:solidFill>
                <a:latin typeface="+mj-lt"/>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61746" y="2697821"/>
            <a:ext cx="2234550" cy="1011662"/>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6333" y="3018997"/>
            <a:ext cx="1734458" cy="469950"/>
          </a:xfrm>
          <a:prstGeom prst="rect">
            <a:avLst/>
          </a:prstGeom>
        </p:spPr>
      </p:pic>
    </p:spTree>
    <p:extLst>
      <p:ext uri="{BB962C8B-B14F-4D97-AF65-F5344CB8AC3E}">
        <p14:creationId xmlns:p14="http://schemas.microsoft.com/office/powerpoint/2010/main" val="151508972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89DC2280-1C78-4806-8EA1-B63D039E8219}" type="slidenum">
              <a:rPr lang="en-US" altLang="en-US">
                <a:solidFill>
                  <a:srgbClr val="000000"/>
                </a:solidFill>
                <a:latin typeface="Arial"/>
              </a:rPr>
              <a:pPr>
                <a:defRPr/>
              </a:pPr>
              <a:t>‹#›</a:t>
            </a:fld>
            <a:endParaRPr lang="en-US" altLang="en-US" dirty="0">
              <a:solidFill>
                <a:srgbClr val="000000"/>
              </a:solidFill>
              <a:latin typeface="Arial"/>
            </a:endParaRPr>
          </a:p>
        </p:txBody>
      </p:sp>
    </p:spTree>
    <p:extLst>
      <p:ext uri="{BB962C8B-B14F-4D97-AF65-F5344CB8AC3E}">
        <p14:creationId xmlns:p14="http://schemas.microsoft.com/office/powerpoint/2010/main" val="2183286333"/>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3FBEFBCE-6E67-4958-9936-1A0A491EE767}" type="slidenum">
              <a:rPr lang="en-US" altLang="en-US">
                <a:solidFill>
                  <a:srgbClr val="000000"/>
                </a:solidFill>
                <a:latin typeface="Arial"/>
              </a:rPr>
              <a:pPr>
                <a:defRPr/>
              </a:pPr>
              <a:t>‹#›</a:t>
            </a:fld>
            <a:endParaRPr lang="en-US" altLang="en-US" dirty="0">
              <a:solidFill>
                <a:srgbClr val="000000"/>
              </a:solidFill>
              <a:latin typeface="Arial"/>
            </a:endParaRPr>
          </a:p>
        </p:txBody>
      </p:sp>
    </p:spTree>
    <p:extLst>
      <p:ext uri="{BB962C8B-B14F-4D97-AF65-F5344CB8AC3E}">
        <p14:creationId xmlns:p14="http://schemas.microsoft.com/office/powerpoint/2010/main" val="3872011334"/>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
        <p:nvSpPr>
          <p:cNvPr id="8"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205E2CAD-AF75-461F-A277-B46F7A3DE352}" type="slidenum">
              <a:rPr lang="en-US" altLang="en-US">
                <a:solidFill>
                  <a:srgbClr val="000000"/>
                </a:solidFill>
                <a:latin typeface="Arial"/>
              </a:rPr>
              <a:pPr>
                <a:defRPr/>
              </a:pPr>
              <a:t>‹#›</a:t>
            </a:fld>
            <a:endParaRPr lang="en-US" altLang="en-US" dirty="0">
              <a:solidFill>
                <a:srgbClr val="000000"/>
              </a:solidFill>
              <a:latin typeface="Arial"/>
            </a:endParaRPr>
          </a:p>
        </p:txBody>
      </p:sp>
    </p:spTree>
    <p:extLst>
      <p:ext uri="{BB962C8B-B14F-4D97-AF65-F5344CB8AC3E}">
        <p14:creationId xmlns:p14="http://schemas.microsoft.com/office/powerpoint/2010/main" val="2338410735"/>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77959" y="427282"/>
            <a:ext cx="7369175" cy="478325"/>
          </a:xfrm>
        </p:spPr>
        <p:txBody>
          <a:bodyPr/>
          <a:lstStyle>
            <a:lvl1pPr>
              <a:defRPr sz="2400" b="1">
                <a:solidFill>
                  <a:schemeClr val="bg2"/>
                </a:solidFill>
                <a:latin typeface="+mn-ea"/>
                <a:ea typeface="+mn-ea"/>
              </a:defRPr>
            </a:lvl1pPr>
          </a:lstStyle>
          <a:p>
            <a:r>
              <a:rPr lang="en-US" altLang="zh-CN" dirty="0"/>
              <a:t>Click to edit Master title style</a:t>
            </a:r>
            <a:endParaRPr lang="zh-CN" altLang="en-US" dirty="0"/>
          </a:p>
        </p:txBody>
      </p:sp>
      <p:sp>
        <p:nvSpPr>
          <p:cNvPr id="4"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4E285C5A-05DF-47D3-84F9-5C8FCB30945F}" type="slidenum">
              <a:rPr lang="en-US" altLang="en-US">
                <a:solidFill>
                  <a:srgbClr val="000000"/>
                </a:solidFill>
                <a:latin typeface="Arial"/>
              </a:rPr>
              <a:pPr>
                <a:defRPr/>
              </a:pPr>
              <a:t>‹#›</a:t>
            </a:fld>
            <a:endParaRPr lang="en-US" altLang="en-US" dirty="0">
              <a:solidFill>
                <a:srgbClr val="000000"/>
              </a:solidFill>
              <a:latin typeface="Arial"/>
            </a:endParaRPr>
          </a:p>
        </p:txBody>
      </p:sp>
    </p:spTree>
    <p:extLst>
      <p:ext uri="{BB962C8B-B14F-4D97-AF65-F5344CB8AC3E}">
        <p14:creationId xmlns:p14="http://schemas.microsoft.com/office/powerpoint/2010/main" val="2110944729"/>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87A6DFD3-FDC5-450F-946E-84EBD2FA373F}" type="slidenum">
              <a:rPr lang="en-US" altLang="en-US">
                <a:solidFill>
                  <a:srgbClr val="000000"/>
                </a:solidFill>
                <a:latin typeface="Arial"/>
              </a:rPr>
              <a:pPr>
                <a:defRPr/>
              </a:pPr>
              <a:t>‹#›</a:t>
            </a:fld>
            <a:endParaRPr lang="en-US" altLang="en-US" dirty="0">
              <a:solidFill>
                <a:srgbClr val="000000"/>
              </a:solidFill>
              <a:latin typeface="Arial"/>
            </a:endParaRPr>
          </a:p>
        </p:txBody>
      </p:sp>
    </p:spTree>
    <p:extLst>
      <p:ext uri="{BB962C8B-B14F-4D97-AF65-F5344CB8AC3E}">
        <p14:creationId xmlns:p14="http://schemas.microsoft.com/office/powerpoint/2010/main" val="1860857121"/>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en-US" altLang="zh-CN"/>
              <a:t>Click to edit Master title style</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D8AD938C-EFFB-4DAE-9497-88A52B4A73DA}" type="slidenum">
              <a:rPr lang="en-US" altLang="en-US">
                <a:solidFill>
                  <a:srgbClr val="000000"/>
                </a:solidFill>
                <a:latin typeface="Arial"/>
              </a:rPr>
              <a:pPr>
                <a:defRPr/>
              </a:pPr>
              <a:t>‹#›</a:t>
            </a:fld>
            <a:endParaRPr lang="en-US" altLang="en-US" dirty="0">
              <a:solidFill>
                <a:srgbClr val="000000"/>
              </a:solidFill>
              <a:latin typeface="Arial"/>
            </a:endParaRPr>
          </a:p>
        </p:txBody>
      </p:sp>
    </p:spTree>
    <p:extLst>
      <p:ext uri="{BB962C8B-B14F-4D97-AF65-F5344CB8AC3E}">
        <p14:creationId xmlns:p14="http://schemas.microsoft.com/office/powerpoint/2010/main" val="50547537"/>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en-US" altLang="zh-CN"/>
              <a:t>Click to edit Master title style</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zh-CN" noProof="0" dirty="0"/>
              <a:t>Click icon to add picture</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8686E247-ED7E-40ED-B2AE-205B243FA280}" type="slidenum">
              <a:rPr lang="en-US" altLang="en-US">
                <a:solidFill>
                  <a:srgbClr val="000000"/>
                </a:solidFill>
                <a:latin typeface="Arial"/>
              </a:rPr>
              <a:pPr>
                <a:defRPr/>
              </a:pPr>
              <a:t>‹#›</a:t>
            </a:fld>
            <a:endParaRPr lang="en-US" altLang="en-US" dirty="0">
              <a:solidFill>
                <a:srgbClr val="000000"/>
              </a:solidFill>
              <a:latin typeface="Arial"/>
            </a:endParaRPr>
          </a:p>
        </p:txBody>
      </p:sp>
    </p:spTree>
    <p:extLst>
      <p:ext uri="{BB962C8B-B14F-4D97-AF65-F5344CB8AC3E}">
        <p14:creationId xmlns:p14="http://schemas.microsoft.com/office/powerpoint/2010/main" val="263290537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199ACCD4-F28E-4D3F-98D2-127FDCA12FA6}" type="slidenum">
              <a:rPr lang="en-US" altLang="en-US">
                <a:solidFill>
                  <a:srgbClr val="000000"/>
                </a:solidFill>
                <a:latin typeface="Arial"/>
              </a:rPr>
              <a:pPr>
                <a:defRPr/>
              </a:pPr>
              <a:t>‹#›</a:t>
            </a:fld>
            <a:endParaRPr lang="en-US" altLang="en-US" dirty="0">
              <a:solidFill>
                <a:srgbClr val="000000"/>
              </a:solidFill>
              <a:latin typeface="Arial"/>
            </a:endParaRPr>
          </a:p>
        </p:txBody>
      </p:sp>
    </p:spTree>
    <p:extLst>
      <p:ext uri="{BB962C8B-B14F-4D97-AF65-F5344CB8AC3E}">
        <p14:creationId xmlns:p14="http://schemas.microsoft.com/office/powerpoint/2010/main" val="3271666366"/>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5250" y="506413"/>
            <a:ext cx="1841500" cy="5589587"/>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917575" y="506413"/>
            <a:ext cx="5375275" cy="5589587"/>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96D2A6E5-DC84-43D0-AAE2-57A104B18FD0}" type="slidenum">
              <a:rPr lang="en-US" altLang="en-US">
                <a:solidFill>
                  <a:srgbClr val="000000"/>
                </a:solidFill>
                <a:latin typeface="Arial"/>
              </a:rPr>
              <a:pPr>
                <a:defRPr/>
              </a:pPr>
              <a:t>‹#›</a:t>
            </a:fld>
            <a:endParaRPr lang="en-US" altLang="en-US" dirty="0">
              <a:solidFill>
                <a:srgbClr val="000000"/>
              </a:solidFill>
              <a:latin typeface="Arial"/>
            </a:endParaRPr>
          </a:p>
        </p:txBody>
      </p:sp>
    </p:spTree>
    <p:extLst>
      <p:ext uri="{BB962C8B-B14F-4D97-AF65-F5344CB8AC3E}">
        <p14:creationId xmlns:p14="http://schemas.microsoft.com/office/powerpoint/2010/main" val="2546569896"/>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602287"/>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3" name="Rectangle 11"/>
          <p:cNvSpPr>
            <a:spLocks noGrp="1" noChangeArrowheads="1"/>
          </p:cNvSpPr>
          <p:nvPr>
            <p:ph type="dt" sz="half" idx="10"/>
          </p:nvPr>
        </p:nvSpPr>
        <p:spPr>
          <a:xfrm>
            <a:off x="2082800" y="6524625"/>
            <a:ext cx="2130425" cy="457200"/>
          </a:xfrm>
          <a:prstGeom prst="rect">
            <a:avLst/>
          </a:prstGeom>
        </p:spPr>
        <p:txBody>
          <a:bodyPr/>
          <a:lstStyle>
            <a:lvl1pPr eaLnBrk="1" hangingPunct="1">
              <a:defRPr>
                <a:solidFill>
                  <a:srgbClr val="4B4B4B"/>
                </a:solidFill>
                <a:latin typeface="Arial" charset="0"/>
                <a:ea typeface="宋体" charset="-122"/>
                <a:cs typeface="+mn-cs"/>
              </a:defRPr>
            </a:lvl1pPr>
          </a:lstStyle>
          <a:p>
            <a:pPr>
              <a:defRPr/>
            </a:pPr>
            <a:endParaRPr lang="en-US" altLang="en-US" dirty="0"/>
          </a:p>
        </p:txBody>
      </p:sp>
      <p:sp>
        <p:nvSpPr>
          <p:cNvPr id="4" name="Rectangle 13"/>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9F5AFD49-70FF-4524-9C44-5AF24CF33AD6}" type="slidenum">
              <a:rPr lang="en-US" altLang="en-US">
                <a:solidFill>
                  <a:srgbClr val="000000"/>
                </a:solidFill>
                <a:latin typeface="Arial"/>
              </a:rPr>
              <a:pPr>
                <a:defRPr/>
              </a:pPr>
              <a:t>‹#›</a:t>
            </a:fld>
            <a:endParaRPr lang="en-US" altLang="en-US" dirty="0">
              <a:solidFill>
                <a:srgbClr val="000000"/>
              </a:solidFill>
              <a:latin typeface="Arial"/>
            </a:endParaRPr>
          </a:p>
        </p:txBody>
      </p:sp>
    </p:spTree>
    <p:extLst>
      <p:ext uri="{BB962C8B-B14F-4D97-AF65-F5344CB8AC3E}">
        <p14:creationId xmlns:p14="http://schemas.microsoft.com/office/powerpoint/2010/main" val="156724965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mj-lt"/>
                <a:cs typeface="Arial"/>
              </a:defRPr>
            </a:lvl1pPr>
          </a:lstStyle>
          <a:p>
            <a:r>
              <a:rPr lang="zh-CN" altLang="en-US"/>
              <a:t>单击图标添加图片</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53913" y="6051591"/>
            <a:ext cx="1500696" cy="679419"/>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34764969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B55C9AD7-4723-4E03-9238-2ABFC5CFFD6C}" type="slidenum">
              <a:rPr lang="en-US" altLang="en-US">
                <a:solidFill>
                  <a:srgbClr val="000000"/>
                </a:solidFill>
                <a:latin typeface="Arial"/>
              </a:rPr>
              <a:pPr>
                <a:defRPr/>
              </a:pPr>
              <a:t>‹#›</a:t>
            </a:fld>
            <a:endParaRPr lang="en-US" altLang="en-US" dirty="0">
              <a:solidFill>
                <a:srgbClr val="000000"/>
              </a:solidFill>
              <a:latin typeface="Arial"/>
            </a:endParaRPr>
          </a:p>
        </p:txBody>
      </p:sp>
    </p:spTree>
    <p:extLst>
      <p:ext uri="{BB962C8B-B14F-4D97-AF65-F5344CB8AC3E}">
        <p14:creationId xmlns:p14="http://schemas.microsoft.com/office/powerpoint/2010/main" val="1198715278"/>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800" b="1" i="0" cap="none">
                <a:solidFill>
                  <a:schemeClr val="bg2"/>
                </a:solidFill>
                <a:latin typeface="微软雅黑" panose="020B0503020204020204" pitchFamily="34" charset="-122"/>
                <a:ea typeface="微软雅黑" panose="020B0503020204020204" pitchFamily="34" charset="-122"/>
                <a:cs typeface="Segoe UI" panose="020B0502040204020203" pitchFamily="34" charset="0"/>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600" baseline="0">
                <a:latin typeface="Segoe UI Light" panose="020B0502040204020203" pitchFamily="34" charset="0"/>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7"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3893474084"/>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Arial"/>
                <a:cs typeface="Arial"/>
              </a:defRPr>
            </a:lvl1pPr>
            <a:lvl2pPr marL="633600" indent="-212400">
              <a:buSzPct val="40000"/>
              <a:buFont typeface="Wingdings" charset="2"/>
              <a:buChar char=""/>
              <a:defRPr sz="1500" b="0" i="0" baseline="0">
                <a:latin typeface="Arial"/>
                <a:cs typeface="Arial"/>
              </a:defRPr>
            </a:lvl2pPr>
            <a:lvl3pPr marL="1000800" indent="-158400">
              <a:defRPr sz="1500" b="0" i="0" baseline="0">
                <a:latin typeface="Arial"/>
                <a:cs typeface="Arial"/>
              </a:defRPr>
            </a:lvl3pPr>
            <a:lvl4pPr marL="1458000" indent="-194400">
              <a:defRPr sz="1400"/>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spTree>
    <p:extLst>
      <p:ext uri="{BB962C8B-B14F-4D97-AF65-F5344CB8AC3E}">
        <p14:creationId xmlns:p14="http://schemas.microsoft.com/office/powerpoint/2010/main" val="261474403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7_Full-bleed-Image_With-Quot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
        <p:nvSpPr>
          <p:cNvPr id="3" name="标题 2">
            <a:extLst>
              <a:ext uri="{FF2B5EF4-FFF2-40B4-BE49-F238E27FC236}">
                <a16:creationId xmlns:a16="http://schemas.microsoft.com/office/drawing/2014/main" xmlns="" id="{7658A79F-992D-42C9-9A52-145037005096}"/>
              </a:ext>
            </a:extLst>
          </p:cNvPr>
          <p:cNvSpPr>
            <a:spLocks noGrp="1"/>
          </p:cNvSpPr>
          <p:nvPr>
            <p:ph type="title"/>
          </p:nvPr>
        </p:nvSpPr>
        <p:spPr>
          <a:xfrm>
            <a:off x="628650" y="365129"/>
            <a:ext cx="4972050" cy="679419"/>
          </a:xfrm>
          <a:prstGeom prst="rect">
            <a:avLst/>
          </a:prstGeom>
        </p:spPr>
        <p:txBody>
          <a:bodyPr/>
          <a:lstStyle>
            <a:lvl1pPr>
              <a:defRPr sz="2800" b="1">
                <a:solidFill>
                  <a:schemeClr val="bg2"/>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Tree>
    <p:extLst>
      <p:ext uri="{BB962C8B-B14F-4D97-AF65-F5344CB8AC3E}">
        <p14:creationId xmlns:p14="http://schemas.microsoft.com/office/powerpoint/2010/main" val="2609473918"/>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Line 4"/>
          <p:cNvSpPr>
            <a:spLocks noChangeShapeType="1"/>
          </p:cNvSpPr>
          <p:nvPr/>
        </p:nvSpPr>
        <p:spPr bwMode="auto">
          <a:xfrm>
            <a:off x="355600" y="4321175"/>
            <a:ext cx="8410575" cy="0"/>
          </a:xfrm>
          <a:prstGeom prst="line">
            <a:avLst/>
          </a:prstGeom>
          <a:noFill/>
          <a:ln w="2413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zh-CN" altLang="en-US">
              <a:solidFill>
                <a:srgbClr val="000000"/>
              </a:solidFill>
              <a:latin typeface="Arial"/>
            </a:endParaRPr>
          </a:p>
        </p:txBody>
      </p:sp>
      <p:pic>
        <p:nvPicPr>
          <p:cNvPr id="5" name="Picture 10" descr="technology_leader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0" y="374650"/>
            <a:ext cx="836930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492500" y="6184900"/>
            <a:ext cx="5449888"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p:cNvSpPr>
            <a:spLocks noGrp="1" noChangeArrowheads="1"/>
          </p:cNvSpPr>
          <p:nvPr>
            <p:ph type="ctrTitle"/>
          </p:nvPr>
        </p:nvSpPr>
        <p:spPr>
          <a:xfrm>
            <a:off x="361950" y="3448050"/>
            <a:ext cx="8382000" cy="819150"/>
          </a:xfrm>
        </p:spPr>
        <p:txBody>
          <a:bodyPr/>
          <a:lstStyle>
            <a:lvl1pPr>
              <a:defRPr sz="3200"/>
            </a:lvl1pPr>
          </a:lstStyle>
          <a:p>
            <a:r>
              <a:rPr lang="en-US" altLang="zh-CN"/>
              <a:t>Click to edit Master title style</a:t>
            </a:r>
          </a:p>
        </p:txBody>
      </p:sp>
      <p:sp>
        <p:nvSpPr>
          <p:cNvPr id="38915"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lvl1pPr>
          </a:lstStyle>
          <a:p>
            <a:r>
              <a:rPr lang="en-US" altLang="zh-CN"/>
              <a:t>Click to edit Master subtitle style</a:t>
            </a:r>
          </a:p>
        </p:txBody>
      </p:sp>
    </p:spTree>
    <p:extLst>
      <p:ext uri="{BB962C8B-B14F-4D97-AF65-F5344CB8AC3E}">
        <p14:creationId xmlns:p14="http://schemas.microsoft.com/office/powerpoint/2010/main" val="644825688"/>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B618992C-97F6-47BB-B084-B165F096A448}" type="slidenum">
              <a:rPr lang="en-US" altLang="en-US">
                <a:solidFill>
                  <a:srgbClr val="000000"/>
                </a:solidFill>
                <a:latin typeface="Arial"/>
              </a:rPr>
              <a:pPr>
                <a:defRPr/>
              </a:pPr>
              <a:t>‹#›</a:t>
            </a:fld>
            <a:endParaRPr lang="en-US" altLang="en-US" dirty="0">
              <a:solidFill>
                <a:srgbClr val="000000"/>
              </a:solidFill>
              <a:latin typeface="Arial"/>
            </a:endParaRPr>
          </a:p>
        </p:txBody>
      </p:sp>
    </p:spTree>
    <p:extLst>
      <p:ext uri="{BB962C8B-B14F-4D97-AF65-F5344CB8AC3E}">
        <p14:creationId xmlns:p14="http://schemas.microsoft.com/office/powerpoint/2010/main" val="1074739968"/>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89DC2280-1C78-4806-8EA1-B63D039E8219}" type="slidenum">
              <a:rPr lang="en-US" altLang="en-US">
                <a:solidFill>
                  <a:srgbClr val="000000"/>
                </a:solidFill>
                <a:latin typeface="Arial"/>
              </a:rPr>
              <a:pPr>
                <a:defRPr/>
              </a:pPr>
              <a:t>‹#›</a:t>
            </a:fld>
            <a:endParaRPr lang="en-US" altLang="en-US" dirty="0">
              <a:solidFill>
                <a:srgbClr val="000000"/>
              </a:solidFill>
              <a:latin typeface="Arial"/>
            </a:endParaRPr>
          </a:p>
        </p:txBody>
      </p:sp>
    </p:spTree>
    <p:extLst>
      <p:ext uri="{BB962C8B-B14F-4D97-AF65-F5344CB8AC3E}">
        <p14:creationId xmlns:p14="http://schemas.microsoft.com/office/powerpoint/2010/main" val="600723017"/>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3FBEFBCE-6E67-4958-9936-1A0A491EE767}" type="slidenum">
              <a:rPr lang="en-US" altLang="en-US">
                <a:solidFill>
                  <a:srgbClr val="000000"/>
                </a:solidFill>
                <a:latin typeface="Arial"/>
              </a:rPr>
              <a:pPr>
                <a:defRPr/>
              </a:pPr>
              <a:t>‹#›</a:t>
            </a:fld>
            <a:endParaRPr lang="en-US" altLang="en-US" dirty="0">
              <a:solidFill>
                <a:srgbClr val="000000"/>
              </a:solidFill>
              <a:latin typeface="Arial"/>
            </a:endParaRPr>
          </a:p>
        </p:txBody>
      </p:sp>
    </p:spTree>
    <p:extLst>
      <p:ext uri="{BB962C8B-B14F-4D97-AF65-F5344CB8AC3E}">
        <p14:creationId xmlns:p14="http://schemas.microsoft.com/office/powerpoint/2010/main" val="3906087797"/>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
        <p:nvSpPr>
          <p:cNvPr id="8"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205E2CAD-AF75-461F-A277-B46F7A3DE352}" type="slidenum">
              <a:rPr lang="en-US" altLang="en-US">
                <a:solidFill>
                  <a:srgbClr val="000000"/>
                </a:solidFill>
                <a:latin typeface="Arial"/>
              </a:rPr>
              <a:pPr>
                <a:defRPr/>
              </a:pPr>
              <a:t>‹#›</a:t>
            </a:fld>
            <a:endParaRPr lang="en-US" altLang="en-US" dirty="0">
              <a:solidFill>
                <a:srgbClr val="000000"/>
              </a:solidFill>
              <a:latin typeface="Arial"/>
            </a:endParaRPr>
          </a:p>
        </p:txBody>
      </p:sp>
    </p:spTree>
    <p:extLst>
      <p:ext uri="{BB962C8B-B14F-4D97-AF65-F5344CB8AC3E}">
        <p14:creationId xmlns:p14="http://schemas.microsoft.com/office/powerpoint/2010/main" val="866235726"/>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
        <p:nvSpPr>
          <p:cNvPr id="4"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4E285C5A-05DF-47D3-84F9-5C8FCB30945F}" type="slidenum">
              <a:rPr lang="en-US" altLang="en-US">
                <a:solidFill>
                  <a:srgbClr val="000000"/>
                </a:solidFill>
                <a:latin typeface="Arial"/>
              </a:rPr>
              <a:pPr>
                <a:defRPr/>
              </a:pPr>
              <a:t>‹#›</a:t>
            </a:fld>
            <a:endParaRPr lang="en-US" altLang="en-US" dirty="0">
              <a:solidFill>
                <a:srgbClr val="000000"/>
              </a:solidFill>
              <a:latin typeface="Arial"/>
            </a:endParaRPr>
          </a:p>
        </p:txBody>
      </p:sp>
    </p:spTree>
    <p:extLst>
      <p:ext uri="{BB962C8B-B14F-4D97-AF65-F5344CB8AC3E}">
        <p14:creationId xmlns:p14="http://schemas.microsoft.com/office/powerpoint/2010/main" val="30480337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9_Bullets">
    <p:spTree>
      <p:nvGrpSpPr>
        <p:cNvPr id="1" name=""/>
        <p:cNvGrpSpPr/>
        <p:nvPr/>
      </p:nvGrpSpPr>
      <p:grpSpPr>
        <a:xfrm>
          <a:off x="0" y="0"/>
          <a:ext cx="0" cy="0"/>
          <a:chOff x="0" y="0"/>
          <a:chExt cx="0" cy="0"/>
        </a:xfrm>
      </p:grpSpPr>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099" y="6053047"/>
            <a:ext cx="1505379" cy="676506"/>
          </a:xfrm>
          <a:prstGeom prst="rect">
            <a:avLst/>
          </a:prstGeom>
        </p:spPr>
      </p:pic>
    </p:spTree>
    <p:extLst>
      <p:ext uri="{BB962C8B-B14F-4D97-AF65-F5344CB8AC3E}">
        <p14:creationId xmlns:p14="http://schemas.microsoft.com/office/powerpoint/2010/main" val="12281274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87A6DFD3-FDC5-450F-946E-84EBD2FA373F}" type="slidenum">
              <a:rPr lang="en-US" altLang="en-US">
                <a:solidFill>
                  <a:srgbClr val="000000"/>
                </a:solidFill>
                <a:latin typeface="Arial"/>
              </a:rPr>
              <a:pPr>
                <a:defRPr/>
              </a:pPr>
              <a:t>‹#›</a:t>
            </a:fld>
            <a:endParaRPr lang="en-US" altLang="en-US" dirty="0">
              <a:solidFill>
                <a:srgbClr val="000000"/>
              </a:solidFill>
              <a:latin typeface="Arial"/>
            </a:endParaRPr>
          </a:p>
        </p:txBody>
      </p:sp>
    </p:spTree>
    <p:extLst>
      <p:ext uri="{BB962C8B-B14F-4D97-AF65-F5344CB8AC3E}">
        <p14:creationId xmlns:p14="http://schemas.microsoft.com/office/powerpoint/2010/main" val="813045171"/>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en-US" altLang="zh-CN"/>
              <a:t>Click to edit Master title style</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D8AD938C-EFFB-4DAE-9497-88A52B4A73DA}" type="slidenum">
              <a:rPr lang="en-US" altLang="en-US">
                <a:solidFill>
                  <a:srgbClr val="000000"/>
                </a:solidFill>
                <a:latin typeface="Arial"/>
              </a:rPr>
              <a:pPr>
                <a:defRPr/>
              </a:pPr>
              <a:t>‹#›</a:t>
            </a:fld>
            <a:endParaRPr lang="en-US" altLang="en-US" dirty="0">
              <a:solidFill>
                <a:srgbClr val="000000"/>
              </a:solidFill>
              <a:latin typeface="Arial"/>
            </a:endParaRPr>
          </a:p>
        </p:txBody>
      </p:sp>
    </p:spTree>
    <p:extLst>
      <p:ext uri="{BB962C8B-B14F-4D97-AF65-F5344CB8AC3E}">
        <p14:creationId xmlns:p14="http://schemas.microsoft.com/office/powerpoint/2010/main" val="85914979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en-US" altLang="zh-CN"/>
              <a:t>Click to edit Master title style</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zh-CN" noProof="0" dirty="0"/>
              <a:t>Click icon to add picture</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8686E247-ED7E-40ED-B2AE-205B243FA280}" type="slidenum">
              <a:rPr lang="en-US" altLang="en-US">
                <a:solidFill>
                  <a:srgbClr val="000000"/>
                </a:solidFill>
                <a:latin typeface="Arial"/>
              </a:rPr>
              <a:pPr>
                <a:defRPr/>
              </a:pPr>
              <a:t>‹#›</a:t>
            </a:fld>
            <a:endParaRPr lang="en-US" altLang="en-US" dirty="0">
              <a:solidFill>
                <a:srgbClr val="000000"/>
              </a:solidFill>
              <a:latin typeface="Arial"/>
            </a:endParaRPr>
          </a:p>
        </p:txBody>
      </p:sp>
    </p:spTree>
    <p:extLst>
      <p:ext uri="{BB962C8B-B14F-4D97-AF65-F5344CB8AC3E}">
        <p14:creationId xmlns:p14="http://schemas.microsoft.com/office/powerpoint/2010/main" val="772192767"/>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199ACCD4-F28E-4D3F-98D2-127FDCA12FA6}" type="slidenum">
              <a:rPr lang="en-US" altLang="en-US">
                <a:solidFill>
                  <a:srgbClr val="000000"/>
                </a:solidFill>
                <a:latin typeface="Arial"/>
              </a:rPr>
              <a:pPr>
                <a:defRPr/>
              </a:pPr>
              <a:t>‹#›</a:t>
            </a:fld>
            <a:endParaRPr lang="en-US" altLang="en-US" dirty="0">
              <a:solidFill>
                <a:srgbClr val="000000"/>
              </a:solidFill>
              <a:latin typeface="Arial"/>
            </a:endParaRPr>
          </a:p>
        </p:txBody>
      </p:sp>
    </p:spTree>
    <p:extLst>
      <p:ext uri="{BB962C8B-B14F-4D97-AF65-F5344CB8AC3E}">
        <p14:creationId xmlns:p14="http://schemas.microsoft.com/office/powerpoint/2010/main" val="1755723501"/>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5250" y="506413"/>
            <a:ext cx="1841500" cy="5589587"/>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917575" y="506413"/>
            <a:ext cx="5375275" cy="5589587"/>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96D2A6E5-DC84-43D0-AAE2-57A104B18FD0}" type="slidenum">
              <a:rPr lang="en-US" altLang="en-US">
                <a:solidFill>
                  <a:srgbClr val="000000"/>
                </a:solidFill>
                <a:latin typeface="Arial"/>
              </a:rPr>
              <a:pPr>
                <a:defRPr/>
              </a:pPr>
              <a:t>‹#›</a:t>
            </a:fld>
            <a:endParaRPr lang="en-US" altLang="en-US" dirty="0">
              <a:solidFill>
                <a:srgbClr val="000000"/>
              </a:solidFill>
              <a:latin typeface="Arial"/>
            </a:endParaRPr>
          </a:p>
        </p:txBody>
      </p:sp>
    </p:spTree>
    <p:extLst>
      <p:ext uri="{BB962C8B-B14F-4D97-AF65-F5344CB8AC3E}">
        <p14:creationId xmlns:p14="http://schemas.microsoft.com/office/powerpoint/2010/main" val="1205929571"/>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602287"/>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3" name="Rectangle 11"/>
          <p:cNvSpPr>
            <a:spLocks noGrp="1" noChangeArrowheads="1"/>
          </p:cNvSpPr>
          <p:nvPr>
            <p:ph type="dt" sz="half" idx="10"/>
          </p:nvPr>
        </p:nvSpPr>
        <p:spPr>
          <a:xfrm>
            <a:off x="2082800" y="6524625"/>
            <a:ext cx="2130425" cy="457200"/>
          </a:xfrm>
          <a:prstGeom prst="rect">
            <a:avLst/>
          </a:prstGeom>
        </p:spPr>
        <p:txBody>
          <a:bodyPr/>
          <a:lstStyle>
            <a:lvl1pPr eaLnBrk="1" hangingPunct="1">
              <a:defRPr>
                <a:solidFill>
                  <a:srgbClr val="4B4B4B"/>
                </a:solidFill>
                <a:latin typeface="Arial" charset="0"/>
                <a:ea typeface="宋体" charset="-122"/>
                <a:cs typeface="+mn-cs"/>
              </a:defRPr>
            </a:lvl1pPr>
          </a:lstStyle>
          <a:p>
            <a:pPr>
              <a:defRPr/>
            </a:pPr>
            <a:endParaRPr lang="en-US" altLang="en-US" dirty="0"/>
          </a:p>
        </p:txBody>
      </p:sp>
      <p:sp>
        <p:nvSpPr>
          <p:cNvPr id="4" name="Rectangle 13"/>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9F5AFD49-70FF-4524-9C44-5AF24CF33AD6}" type="slidenum">
              <a:rPr lang="en-US" altLang="en-US">
                <a:solidFill>
                  <a:srgbClr val="000000"/>
                </a:solidFill>
                <a:latin typeface="Arial"/>
              </a:rPr>
              <a:pPr>
                <a:defRPr/>
              </a:pPr>
              <a:t>‹#›</a:t>
            </a:fld>
            <a:endParaRPr lang="en-US" altLang="en-US" dirty="0">
              <a:solidFill>
                <a:srgbClr val="000000"/>
              </a:solidFill>
              <a:latin typeface="Arial"/>
            </a:endParaRPr>
          </a:p>
        </p:txBody>
      </p:sp>
    </p:spTree>
    <p:extLst>
      <p:ext uri="{BB962C8B-B14F-4D97-AF65-F5344CB8AC3E}">
        <p14:creationId xmlns:p14="http://schemas.microsoft.com/office/powerpoint/2010/main" val="417103952"/>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B55C9AD7-4723-4E03-9238-2ABFC5CFFD6C}" type="slidenum">
              <a:rPr lang="en-US" altLang="en-US">
                <a:solidFill>
                  <a:srgbClr val="000000"/>
                </a:solidFill>
                <a:latin typeface="Arial"/>
              </a:rPr>
              <a:pPr>
                <a:defRPr/>
              </a:pPr>
              <a:t>‹#›</a:t>
            </a:fld>
            <a:endParaRPr lang="en-US" altLang="en-US" dirty="0">
              <a:solidFill>
                <a:srgbClr val="000000"/>
              </a:solidFill>
              <a:latin typeface="Arial"/>
            </a:endParaRPr>
          </a:p>
        </p:txBody>
      </p:sp>
    </p:spTree>
    <p:extLst>
      <p:ext uri="{BB962C8B-B14F-4D97-AF65-F5344CB8AC3E}">
        <p14:creationId xmlns:p14="http://schemas.microsoft.com/office/powerpoint/2010/main" val="3152003818"/>
      </p:ext>
    </p:extLst>
  </p:cSld>
  <p:clrMapOvr>
    <a:masterClrMapping/>
  </p:clrMapOvr>
  <p:transition>
    <p:zoom/>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chemeClr val="tx1"/>
                </a:solidFill>
                <a:latin typeface="微软雅黑" panose="020B0503020204020204" pitchFamily="34" charset="-122"/>
                <a:ea typeface="微软雅黑" panose="020B0503020204020204" pitchFamily="34" charset="-122"/>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500" baseline="0">
                <a:solidFill>
                  <a:schemeClr val="tx1"/>
                </a:solidFill>
                <a:latin typeface="微软雅黑" panose="020B0503020204020204" pitchFamily="34" charset="-122"/>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tx1"/>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250051704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FFFFFF">
                    <a:lumMod val="85000"/>
                  </a:srgbClr>
                </a:solidFill>
              </a:rPr>
              <a:pPr algn="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spTree>
    <p:extLst>
      <p:ext uri="{BB962C8B-B14F-4D97-AF65-F5344CB8AC3E}">
        <p14:creationId xmlns:p14="http://schemas.microsoft.com/office/powerpoint/2010/main" val="413610811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4" name="Text Box 24"/>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a:spcBef>
                <a:spcPct val="50000"/>
              </a:spcBef>
              <a:buClr>
                <a:srgbClr val="1AC604"/>
              </a:buClr>
              <a:buFontTx/>
              <a:buChar char="•"/>
              <a:defRPr/>
            </a:pPr>
            <a:endParaRPr lang="en-GB" altLang="zh-CN" dirty="0">
              <a:solidFill>
                <a:srgbClr val="000000"/>
              </a:solidFill>
              <a:latin typeface="Arial" charset="0"/>
              <a:ea typeface="宋体" charset="-122"/>
            </a:endParaRPr>
          </a:p>
        </p:txBody>
      </p:sp>
      <p:sp>
        <p:nvSpPr>
          <p:cNvPr id="2" name="Title 1"/>
          <p:cNvSpPr>
            <a:spLocks noGrp="1"/>
          </p:cNvSpPr>
          <p:nvPr>
            <p:ph type="title"/>
          </p:nvPr>
        </p:nvSpPr>
        <p:spPr/>
        <p:txBody>
          <a:bodyPr rtlCol="0"/>
          <a:lstStyle/>
          <a:p>
            <a:r>
              <a:rPr lang="en-US" altLang="zh-CN"/>
              <a:t>Click to edit Master title style</a:t>
            </a:r>
            <a:endParaRPr lang="zh-CN" altLang="en-US"/>
          </a:p>
        </p:txBody>
      </p:sp>
      <p:sp>
        <p:nvSpPr>
          <p:cNvPr id="3" name="Text Placeholder 2"/>
          <p:cNvSpPr>
            <a:spLocks noGrp="1"/>
          </p:cNvSpPr>
          <p:nvPr>
            <p:ph type="body" idx="1"/>
          </p:nvPr>
        </p:nvSpPr>
        <p:spPr/>
        <p:txBody>
          <a:bodyPr rtlCol="0"/>
          <a:lstStyle/>
          <a:p>
            <a:pPr lvl="0"/>
            <a:r>
              <a:rPr lang="en-US" altLang="zh-CN"/>
              <a:t>Click to edit Master text styles</a:t>
            </a:r>
            <a:endParaRPr lang="zh-CN"/>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Tree>
    <p:extLst>
      <p:ext uri="{BB962C8B-B14F-4D97-AF65-F5344CB8AC3E}">
        <p14:creationId xmlns:p14="http://schemas.microsoft.com/office/powerpoint/2010/main" val="12081371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8421"/>
            <a:ext cx="1505379" cy="676506"/>
          </a:xfrm>
          <a:prstGeom prst="rect">
            <a:avLst/>
          </a:prstGeom>
        </p:spPr>
      </p:pic>
      <p:pic>
        <p:nvPicPr>
          <p:cNvPr id="5"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1350843434"/>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4_Agenda">
    <p:spTree>
      <p:nvGrpSpPr>
        <p:cNvPr id="1" name=""/>
        <p:cNvGrpSpPr/>
        <p:nvPr/>
      </p:nvGrpSpPr>
      <p:grpSpPr>
        <a:xfrm>
          <a:off x="0" y="0"/>
          <a:ext cx="0" cy="0"/>
          <a:chOff x="0" y="0"/>
          <a:chExt cx="0" cy="0"/>
        </a:xfrm>
      </p:grpSpPr>
      <p:sp>
        <p:nvSpPr>
          <p:cNvPr id="6" name="Slide Number Placeholder 1"/>
          <p:cNvSpPr txBox="1">
            <a:spLocks/>
          </p:cNvSpPr>
          <p:nvPr userDrawn="1"/>
        </p:nvSpPr>
        <p:spPr>
          <a:xfrm>
            <a:off x="8599488" y="146050"/>
            <a:ext cx="220662" cy="220663"/>
          </a:xfrm>
          <a:prstGeom prst="rect">
            <a:avLst/>
          </a:prstGeom>
          <a:ln/>
        </p:spPr>
        <p:txBody>
          <a:bodyPr lIns="0" tIns="0" rIns="0" bIns="0" anchor="b"/>
          <a:lstStyle>
            <a:lvl1pPr defTabSz="457200" eaLnBrk="0" hangingPunct="0">
              <a:defRPr>
                <a:solidFill>
                  <a:schemeClr val="tx1"/>
                </a:solidFill>
                <a:latin typeface="Arial" panose="020B0604020202020204" pitchFamily="34" charset="0"/>
                <a:ea typeface="宋体" panose="02010600030101010101" pitchFamily="2" charset="-122"/>
              </a:defRPr>
            </a:lvl1pPr>
            <a:lvl2pPr marL="742950" indent="-285750" defTabSz="457200" eaLnBrk="0" hangingPunct="0">
              <a:defRPr>
                <a:solidFill>
                  <a:schemeClr val="tx1"/>
                </a:solidFill>
                <a:latin typeface="Arial" panose="020B0604020202020204" pitchFamily="34" charset="0"/>
                <a:ea typeface="宋体" panose="02010600030101010101" pitchFamily="2" charset="-122"/>
              </a:defRPr>
            </a:lvl2pPr>
            <a:lvl3pPr marL="1143000" indent="-228600" defTabSz="457200" eaLnBrk="0" hangingPunct="0">
              <a:defRPr>
                <a:solidFill>
                  <a:schemeClr val="tx1"/>
                </a:solidFill>
                <a:latin typeface="Arial" panose="020B0604020202020204" pitchFamily="34" charset="0"/>
                <a:ea typeface="宋体" panose="02010600030101010101" pitchFamily="2" charset="-122"/>
              </a:defRPr>
            </a:lvl3pPr>
            <a:lvl4pPr marL="1600200" indent="-228600" defTabSz="457200" eaLnBrk="0" hangingPunct="0">
              <a:defRPr>
                <a:solidFill>
                  <a:schemeClr val="tx1"/>
                </a:solidFill>
                <a:latin typeface="Arial" panose="020B0604020202020204" pitchFamily="34" charset="0"/>
                <a:ea typeface="宋体" panose="02010600030101010101" pitchFamily="2" charset="-122"/>
              </a:defRPr>
            </a:lvl4pPr>
            <a:lvl5pPr marL="2057400" indent="-228600" defTabSz="4572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51A826A1-7012-4BA9-9736-9DED39D7E817}" type="slidenum">
              <a:rPr lang="en-US" sz="600">
                <a:solidFill>
                  <a:srgbClr val="444444"/>
                </a:solidFill>
              </a:rPr>
              <a:pPr algn="r" eaLnBrk="1" hangingPunct="1"/>
              <a:t>‹#›</a:t>
            </a:fld>
            <a:endParaRPr lang="en-US" sz="900" dirty="0">
              <a:solidFill>
                <a:srgbClr val="444444"/>
              </a:solidFill>
            </a:endParaRPr>
          </a:p>
        </p:txBody>
      </p:sp>
      <p:sp>
        <p:nvSpPr>
          <p:cNvPr id="23" name="Title 19"/>
          <p:cNvSpPr>
            <a:spLocks noGrp="1"/>
          </p:cNvSpPr>
          <p:nvPr>
            <p:ph type="title"/>
          </p:nvPr>
        </p:nvSpPr>
        <p:spPr>
          <a:xfrm>
            <a:off x="420163" y="514642"/>
            <a:ext cx="8400235" cy="399311"/>
          </a:xfrm>
          <a:prstGeom prst="rect">
            <a:avLst/>
          </a:prstGeom>
        </p:spPr>
        <p:txBody>
          <a:bodyPr/>
          <a:lstStyle>
            <a:lvl1pPr algn="l">
              <a:defRPr sz="2800" b="1" i="0" cap="none">
                <a:solidFill>
                  <a:schemeClr val="tx1"/>
                </a:solidFill>
                <a:latin typeface="微软雅黑" pitchFamily="34" charset="-122"/>
                <a:ea typeface="微软雅黑" pitchFamily="34" charset="-122"/>
                <a:cs typeface="Arial"/>
              </a:defRPr>
            </a:lvl1pPr>
          </a:lstStyle>
          <a:p>
            <a:r>
              <a:rPr lang="en-US"/>
              <a:t>Click to edit Master title style</a:t>
            </a:r>
            <a:endParaRPr lang="en-US" dirty="0"/>
          </a:p>
        </p:txBody>
      </p:sp>
      <p:sp>
        <p:nvSpPr>
          <p:cNvPr id="26" name="Text Placeholder 10"/>
          <p:cNvSpPr>
            <a:spLocks noGrp="1"/>
          </p:cNvSpPr>
          <p:nvPr>
            <p:ph type="body" sz="quarter" idx="11"/>
          </p:nvPr>
        </p:nvSpPr>
        <p:spPr>
          <a:xfrm>
            <a:off x="5423078" y="1357707"/>
            <a:ext cx="764102" cy="3075749"/>
          </a:xfrm>
          <a:prstGeom prst="rect">
            <a:avLst/>
          </a:prstGeom>
        </p:spPr>
        <p:txBody>
          <a:bodyPr rIns="0"/>
          <a:lstStyle>
            <a:lvl1pPr marL="0" indent="0" algn="r">
              <a:spcBef>
                <a:spcPts val="0"/>
              </a:spcBef>
              <a:spcAft>
                <a:spcPts val="1200"/>
              </a:spcAft>
              <a:buNone/>
              <a:defRPr sz="1500" b="0" i="0">
                <a:latin typeface="微软雅黑" pitchFamily="34" charset="-122"/>
                <a:ea typeface="微软雅黑"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10"/>
          <p:cNvSpPr>
            <a:spLocks noGrp="1"/>
          </p:cNvSpPr>
          <p:nvPr>
            <p:ph type="body" sz="quarter" idx="12"/>
          </p:nvPr>
        </p:nvSpPr>
        <p:spPr>
          <a:xfrm>
            <a:off x="420163" y="1347443"/>
            <a:ext cx="4272530" cy="3086012"/>
          </a:xfrm>
          <a:prstGeom prst="rect">
            <a:avLst/>
          </a:prstGeom>
        </p:spPr>
        <p:txBody>
          <a:bodyPr r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微软雅黑" pitchFamily="34" charset="-122"/>
                <a:ea typeface="微软雅黑"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p:cNvSpPr>
            <a:spLocks noGrp="1"/>
          </p:cNvSpPr>
          <p:nvPr>
            <p:ph type="body" sz="quarter" idx="13"/>
          </p:nvPr>
        </p:nvSpPr>
        <p:spPr>
          <a:xfrm>
            <a:off x="5764012" y="274681"/>
            <a:ext cx="2697516" cy="92333"/>
          </a:xfrm>
          <a:prstGeom prst="rect">
            <a:avLst/>
          </a:prstGeom>
        </p:spPr>
        <p:txBody>
          <a:bodyPr rIns="0" anchor="b">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54943358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54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45375" y="6081713"/>
            <a:ext cx="150495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76213" y="6027738"/>
            <a:ext cx="173513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10"/>
          <p:cNvSpPr>
            <a:spLocks noGrp="1"/>
          </p:cNvSpPr>
          <p:nvPr>
            <p:ph type="body" sz="quarter" idx="10"/>
          </p:nvPr>
        </p:nvSpPr>
        <p:spPr>
          <a:xfrm>
            <a:off x="420163" y="1416052"/>
            <a:ext cx="3836715" cy="2428811"/>
          </a:xfrm>
          <a:prstGeom prst="rect">
            <a:avLst/>
          </a:prstGeom>
        </p:spPr>
        <p:txBody>
          <a:bodyPr rIns="0"/>
          <a:lstStyle>
            <a:lvl1pPr marL="0" indent="0">
              <a:buNone/>
              <a:defRPr sz="2400">
                <a:solidFill>
                  <a:srgbClr val="FFFFFF"/>
                </a:solidFill>
              </a:defRPr>
            </a:lvl1pPr>
            <a:lvl2pPr marL="742950" indent="-285750">
              <a:buFont typeface="Courier New"/>
              <a:buChar char="o"/>
              <a:defRPr/>
            </a:lvl2pPr>
            <a:lvl5pPr marL="2057400" indent="-228600">
              <a:buFont typeface="Wingdings" charset="2"/>
              <a:buChar char="ü"/>
              <a:defRPr/>
            </a:lvl5pPr>
          </a:lstStyle>
          <a:p>
            <a:pPr lvl="0"/>
            <a:r>
              <a:rPr lang="en-US"/>
              <a:t>Click to edit Master text styles</a:t>
            </a:r>
          </a:p>
        </p:txBody>
      </p:sp>
      <p:sp>
        <p:nvSpPr>
          <p:cNvPr id="22" name="Text Placeholder 21"/>
          <p:cNvSpPr>
            <a:spLocks noGrp="1"/>
          </p:cNvSpPr>
          <p:nvPr>
            <p:ph type="body" sz="quarter" idx="11"/>
          </p:nvPr>
        </p:nvSpPr>
        <p:spPr>
          <a:xfrm>
            <a:off x="426239" y="4071833"/>
            <a:ext cx="3830638" cy="449665"/>
          </a:xfrm>
          <a:prstGeom prst="rect">
            <a:avLst/>
          </a:prstGeom>
        </p:spPr>
        <p:txBody>
          <a:bodyPr rIns="0"/>
          <a:lstStyle>
            <a:lvl1pPr marL="0" indent="0">
              <a:buNone/>
              <a:defRPr sz="750" b="0" i="0" baseline="0">
                <a:solidFill>
                  <a:srgbClr val="FFFFFF"/>
                </a:solidFill>
                <a:latin typeface="Arial"/>
                <a:cs typeface="Arial"/>
              </a:defRPr>
            </a:lvl1pPr>
          </a:lstStyle>
          <a:p>
            <a:pPr lvl="0"/>
            <a:r>
              <a:rPr lang="en-US"/>
              <a:t>Click to edit Master text styles</a:t>
            </a:r>
          </a:p>
          <a:p>
            <a:pPr lvl="1"/>
            <a:r>
              <a:rPr lang="en-US"/>
              <a:t>Second level</a:t>
            </a:r>
          </a:p>
        </p:txBody>
      </p:sp>
      <p:sp>
        <p:nvSpPr>
          <p:cNvPr id="17" name="Title 19"/>
          <p:cNvSpPr>
            <a:spLocks noGrp="1"/>
          </p:cNvSpPr>
          <p:nvPr>
            <p:ph type="title"/>
          </p:nvPr>
        </p:nvSpPr>
        <p:spPr>
          <a:xfrm>
            <a:off x="420163" y="529167"/>
            <a:ext cx="3836715" cy="646205"/>
          </a:xfrm>
          <a:prstGeom prst="rect">
            <a:avLst/>
          </a:prstGeom>
        </p:spPr>
        <p:txBody>
          <a:bodyPr/>
          <a:lstStyle>
            <a:lvl1pPr algn="l">
              <a:defRPr sz="1500" b="1" i="0" cap="none">
                <a:solidFill>
                  <a:srgbClr val="FFFFFF"/>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115303230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cSld name="2_Custom Layout">
    <p:bg>
      <p:bgPr>
        <a:solidFill>
          <a:srgbClr val="434544"/>
        </a:solidFill>
        <a:effectLst/>
      </p:bgPr>
    </p:bg>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4270375" y="4094163"/>
            <a:ext cx="603250" cy="585787"/>
          </a:xfrm>
          <a:prstGeom prst="rect">
            <a:avLst/>
          </a:prstGeom>
          <a:noFill/>
          <a:ln>
            <a:noFill/>
          </a:ln>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457200" eaLnBrk="1" hangingPunct="1">
              <a:defRPr/>
            </a:pPr>
            <a:r>
              <a:rPr lang="en-US" altLang="zh-CN" sz="3200" dirty="0">
                <a:solidFill>
                  <a:srgbClr val="FF8001"/>
                </a:solidFill>
                <a:latin typeface="Arial Black" panose="020B0A04020102020204" pitchFamily="34" charset="0"/>
                <a:ea typeface="SimSun" panose="02010600030101010101" pitchFamily="2" charset="-122"/>
              </a:rPr>
              <a:t>—</a:t>
            </a:r>
          </a:p>
        </p:txBody>
      </p:sp>
      <p:pic>
        <p:nvPicPr>
          <p:cNvPr id="4"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6538" y="6235700"/>
            <a:ext cx="2570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78000" y="2524880"/>
            <a:ext cx="5594350" cy="1569660"/>
          </a:xfrm>
          <a:prstGeom prst="rect">
            <a:avLst/>
          </a:prstGeom>
        </p:spPr>
        <p:txBody>
          <a:bodyPr/>
          <a:lstStyle>
            <a:lvl1pPr algn="l">
              <a:defRPr sz="2400">
                <a:solidFill>
                  <a:schemeClr val="bg1"/>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204666360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6_Bullets">
    <p:spTree>
      <p:nvGrpSpPr>
        <p:cNvPr id="1" name=""/>
        <p:cNvGrpSpPr/>
        <p:nvPr/>
      </p:nvGrpSpPr>
      <p:grpSpPr>
        <a:xfrm>
          <a:off x="0" y="0"/>
          <a:ext cx="0" cy="0"/>
          <a:chOff x="0" y="0"/>
          <a:chExt cx="0" cy="0"/>
        </a:xfrm>
      </p:grpSpPr>
      <p:sp>
        <p:nvSpPr>
          <p:cNvPr id="5" name="Slide Number Placeholder 1"/>
          <p:cNvSpPr txBox="1">
            <a:spLocks/>
          </p:cNvSpPr>
          <p:nvPr userDrawn="1"/>
        </p:nvSpPr>
        <p:spPr>
          <a:xfrm>
            <a:off x="8599488" y="146050"/>
            <a:ext cx="220662" cy="220663"/>
          </a:xfrm>
          <a:prstGeom prst="rect">
            <a:avLst/>
          </a:prstGeom>
          <a:ln/>
        </p:spPr>
        <p:txBody>
          <a:bodyPr lIns="0" tIns="0" rIns="0" bIns="0" anchor="b"/>
          <a:lstStyle>
            <a:lvl1pPr defTabSz="457200" eaLnBrk="0" hangingPunct="0">
              <a:defRPr>
                <a:solidFill>
                  <a:schemeClr val="tx1"/>
                </a:solidFill>
                <a:latin typeface="Impact" panose="020B0806030902050204" pitchFamily="34" charset="0"/>
                <a:ea typeface="宋体" panose="02010600030101010101" pitchFamily="2" charset="-122"/>
              </a:defRPr>
            </a:lvl1pPr>
            <a:lvl2pPr marL="742950" indent="-285750" defTabSz="457200" eaLnBrk="0" hangingPunct="0">
              <a:defRPr>
                <a:solidFill>
                  <a:schemeClr val="tx1"/>
                </a:solidFill>
                <a:latin typeface="Impact" panose="020B0806030902050204" pitchFamily="34" charset="0"/>
                <a:ea typeface="宋体" panose="02010600030101010101" pitchFamily="2" charset="-122"/>
              </a:defRPr>
            </a:lvl2pPr>
            <a:lvl3pPr marL="1143000" indent="-228600" defTabSz="457200" eaLnBrk="0" hangingPunct="0">
              <a:defRPr>
                <a:solidFill>
                  <a:schemeClr val="tx1"/>
                </a:solidFill>
                <a:latin typeface="Impact" panose="020B0806030902050204" pitchFamily="34" charset="0"/>
                <a:ea typeface="宋体" panose="02010600030101010101" pitchFamily="2" charset="-122"/>
              </a:defRPr>
            </a:lvl3pPr>
            <a:lvl4pPr marL="1600200" indent="-228600" defTabSz="457200" eaLnBrk="0" hangingPunct="0">
              <a:defRPr>
                <a:solidFill>
                  <a:schemeClr val="tx1"/>
                </a:solidFill>
                <a:latin typeface="Impact" panose="020B0806030902050204" pitchFamily="34" charset="0"/>
                <a:ea typeface="宋体" panose="02010600030101010101" pitchFamily="2" charset="-122"/>
              </a:defRPr>
            </a:lvl4pPr>
            <a:lvl5pPr marL="2057400" indent="-228600" defTabSz="457200" eaLnBrk="0" hangingPunct="0">
              <a:defRPr>
                <a:solidFill>
                  <a:schemeClr val="tx1"/>
                </a:solidFill>
                <a:latin typeface="Impact" panose="020B080603090205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9pPr>
          </a:lstStyle>
          <a:p>
            <a:pPr algn="r" eaLnBrk="1" hangingPunct="1"/>
            <a:fld id="{FE2FBCB6-8211-481D-98FE-050A423AF303}" type="slidenum">
              <a:rPr lang="en-US" sz="600">
                <a:solidFill>
                  <a:srgbClr val="444444"/>
                </a:solidFill>
                <a:latin typeface="Arial" panose="020B0604020202020204" pitchFamily="34" charset="0"/>
              </a:rPr>
              <a:pPr algn="r" eaLnBrk="1" hangingPunct="1"/>
              <a:t>‹#›</a:t>
            </a:fld>
            <a:endParaRPr lang="en-US" sz="900" dirty="0">
              <a:solidFill>
                <a:srgbClr val="444444"/>
              </a:solidFill>
              <a:latin typeface="Arial" panose="020B0604020202020204" pitchFamily="34" charset="0"/>
            </a:endParaRPr>
          </a:p>
        </p:txBody>
      </p:sp>
      <p:pic>
        <p:nvPicPr>
          <p:cNvPr id="6" name="Picture 2" descr="crv_logo_rgb_pos.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45375" y="6056313"/>
            <a:ext cx="150495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6213" y="6003925"/>
            <a:ext cx="17351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0"/>
          <p:cNvSpPr>
            <a:spLocks noGrp="1"/>
          </p:cNvSpPr>
          <p:nvPr>
            <p:ph type="body" sz="quarter" idx="10"/>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Arial"/>
                <a:cs typeface="Arial"/>
              </a:defRPr>
            </a:lvl1pPr>
            <a:lvl2pPr marL="633600" indent="-212400">
              <a:buSzPct val="40000"/>
              <a:buFont typeface="Wingdings" charset="2"/>
              <a:buChar char=""/>
              <a:defRPr sz="1500" b="0" i="0" baseline="0">
                <a:latin typeface="Arial"/>
                <a:cs typeface="Arial"/>
              </a:defRPr>
            </a:lvl2pPr>
            <a:lvl3pPr marL="1000800" indent="-158400">
              <a:defRPr sz="1500" b="0" i="0" baseline="0">
                <a:latin typeface="Arial"/>
                <a:cs typeface="Arial"/>
              </a:defRPr>
            </a:lvl3pPr>
            <a:lvl4pPr marL="1458000" indent="-194400">
              <a:defRPr sz="1400"/>
            </a:lvl4pPr>
            <a:lvl5pPr marL="2057400" indent="-228600">
              <a:buFont typeface="Wingdings" charset="2"/>
              <a:buChar char="ü"/>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9"/>
          <p:cNvSpPr>
            <a:spLocks noGrp="1"/>
          </p:cNvSpPr>
          <p:nvPr>
            <p:ph type="title"/>
          </p:nvPr>
        </p:nvSpPr>
        <p:spPr>
          <a:xfrm>
            <a:off x="420163" y="514642"/>
            <a:ext cx="8102477" cy="399311"/>
          </a:xfrm>
          <a:prstGeom prst="rect">
            <a:avLst/>
          </a:prstGeom>
        </p:spPr>
        <p:txBody>
          <a:bodyPr vert="horz" lIns="0" tIns="0" rIns="0" bIns="0"/>
          <a:lstStyle>
            <a:lvl1pPr algn="l">
              <a:defRPr sz="2800" b="1" i="0" cap="none">
                <a:solidFill>
                  <a:srgbClr val="6817FF"/>
                </a:solidFill>
                <a:latin typeface="Arial"/>
                <a:cs typeface="Arial"/>
              </a:defRPr>
            </a:lvl1pPr>
          </a:lstStyle>
          <a:p>
            <a:r>
              <a:rPr lang="en-US"/>
              <a:t>Click to edit Master title style</a:t>
            </a:r>
            <a:endParaRPr lang="en-US" dirty="0"/>
          </a:p>
        </p:txBody>
      </p:sp>
      <p:sp>
        <p:nvSpPr>
          <p:cNvPr id="12" name="Text Placeholder 2"/>
          <p:cNvSpPr>
            <a:spLocks noGrp="1"/>
          </p:cNvSpPr>
          <p:nvPr>
            <p:ph type="body" sz="quarter" idx="13"/>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08908039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4947CCE-BC4A-4F3D-B261-CADC416FA249}" type="datetimeFigureOut">
              <a:rPr lang="en-US" smtClean="0"/>
              <a:t>4/1/2019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8ED266-4DA1-4322-9D7F-B95FB2C24223}" type="slidenum">
              <a:rPr lang="en-US" smtClean="0"/>
              <a:t>‹#›</a:t>
            </a:fld>
            <a:endParaRPr lang="en-US" dirty="0"/>
          </a:p>
        </p:txBody>
      </p:sp>
    </p:spTree>
    <p:extLst>
      <p:ext uri="{BB962C8B-B14F-4D97-AF65-F5344CB8AC3E}">
        <p14:creationId xmlns:p14="http://schemas.microsoft.com/office/powerpoint/2010/main" val="44593044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947CCE-BC4A-4F3D-B261-CADC416FA249}" type="datetimeFigureOut">
              <a:rPr lang="en-US" smtClean="0"/>
              <a:t>4/1/2019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8ED266-4DA1-4322-9D7F-B95FB2C24223}" type="slidenum">
              <a:rPr lang="en-US" smtClean="0"/>
              <a:t>‹#›</a:t>
            </a:fld>
            <a:endParaRPr lang="en-US" dirty="0"/>
          </a:p>
        </p:txBody>
      </p:sp>
    </p:spTree>
    <p:extLst>
      <p:ext uri="{BB962C8B-B14F-4D97-AF65-F5344CB8AC3E}">
        <p14:creationId xmlns:p14="http://schemas.microsoft.com/office/powerpoint/2010/main" val="106820540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947CCE-BC4A-4F3D-B261-CADC416FA249}" type="datetimeFigureOut">
              <a:rPr lang="en-US" smtClean="0"/>
              <a:t>4/1/2019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8ED266-4DA1-4322-9D7F-B95FB2C24223}" type="slidenum">
              <a:rPr lang="en-US" smtClean="0"/>
              <a:t>‹#›</a:t>
            </a:fld>
            <a:endParaRPr lang="en-US" dirty="0"/>
          </a:p>
        </p:txBody>
      </p:sp>
    </p:spTree>
    <p:extLst>
      <p:ext uri="{BB962C8B-B14F-4D97-AF65-F5344CB8AC3E}">
        <p14:creationId xmlns:p14="http://schemas.microsoft.com/office/powerpoint/2010/main" val="221215410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947CCE-BC4A-4F3D-B261-CADC416FA249}" type="datetimeFigureOut">
              <a:rPr lang="en-US" smtClean="0"/>
              <a:t>4/1/2019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88ED266-4DA1-4322-9D7F-B95FB2C24223}" type="slidenum">
              <a:rPr lang="en-US" smtClean="0"/>
              <a:t>‹#›</a:t>
            </a:fld>
            <a:endParaRPr lang="en-US" dirty="0"/>
          </a:p>
        </p:txBody>
      </p:sp>
    </p:spTree>
    <p:extLst>
      <p:ext uri="{BB962C8B-B14F-4D97-AF65-F5344CB8AC3E}">
        <p14:creationId xmlns:p14="http://schemas.microsoft.com/office/powerpoint/2010/main" val="534147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4947CCE-BC4A-4F3D-B261-CADC416FA249}" type="datetimeFigureOut">
              <a:rPr lang="en-US" smtClean="0"/>
              <a:t>4/1/2019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88ED266-4DA1-4322-9D7F-B95FB2C24223}" type="slidenum">
              <a:rPr lang="en-US" smtClean="0"/>
              <a:t>‹#›</a:t>
            </a:fld>
            <a:endParaRPr lang="en-US" dirty="0"/>
          </a:p>
        </p:txBody>
      </p:sp>
    </p:spTree>
    <p:extLst>
      <p:ext uri="{BB962C8B-B14F-4D97-AF65-F5344CB8AC3E}">
        <p14:creationId xmlns:p14="http://schemas.microsoft.com/office/powerpoint/2010/main" val="317703421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4947CCE-BC4A-4F3D-B261-CADC416FA249}" type="datetimeFigureOut">
              <a:rPr lang="en-US" smtClean="0"/>
              <a:t>4/1/2019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88ED266-4DA1-4322-9D7F-B95FB2C24223}" type="slidenum">
              <a:rPr lang="en-US" smtClean="0"/>
              <a:t>‹#›</a:t>
            </a:fld>
            <a:endParaRPr lang="en-US" dirty="0"/>
          </a:p>
        </p:txBody>
      </p:sp>
    </p:spTree>
    <p:extLst>
      <p:ext uri="{BB962C8B-B14F-4D97-AF65-F5344CB8AC3E}">
        <p14:creationId xmlns:p14="http://schemas.microsoft.com/office/powerpoint/2010/main" val="16860841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17575" y="506413"/>
            <a:ext cx="7369175" cy="836612"/>
          </a:xfrm>
          <a:prstGeom prst="rect">
            <a:avLst/>
          </a:prstGeom>
        </p:spPr>
        <p:txBody>
          <a:bodyPr/>
          <a:lstStyle/>
          <a:p>
            <a:r>
              <a:rPr lang="en-US" altLang="zh-CN"/>
              <a:t>Click to edit Master title style</a:t>
            </a:r>
            <a:endParaRPr lang="zh-CN" altLang="en-US"/>
          </a:p>
        </p:txBody>
      </p:sp>
      <p:sp>
        <p:nvSpPr>
          <p:cNvPr id="3"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fontAlgn="base">
              <a:spcBef>
                <a:spcPct val="0"/>
              </a:spcBef>
              <a:spcAft>
                <a:spcPct val="0"/>
              </a:spcAft>
              <a:defRPr/>
            </a:pPr>
            <a:endParaRPr lang="en-US" altLang="zh-CN">
              <a:solidFill>
                <a:srgbClr val="000000"/>
              </a:solidFill>
              <a:latin typeface="Arial"/>
            </a:endParaRPr>
          </a:p>
        </p:txBody>
      </p:sp>
    </p:spTree>
    <p:extLst>
      <p:ext uri="{BB962C8B-B14F-4D97-AF65-F5344CB8AC3E}">
        <p14:creationId xmlns:p14="http://schemas.microsoft.com/office/powerpoint/2010/main" val="4115981770"/>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947CCE-BC4A-4F3D-B261-CADC416FA249}" type="datetimeFigureOut">
              <a:rPr lang="en-US" smtClean="0"/>
              <a:t>4/1/2019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88ED266-4DA1-4322-9D7F-B95FB2C24223}" type="slidenum">
              <a:rPr lang="en-US" smtClean="0"/>
              <a:t>‹#›</a:t>
            </a:fld>
            <a:endParaRPr lang="en-US" dirty="0"/>
          </a:p>
        </p:txBody>
      </p:sp>
    </p:spTree>
    <p:extLst>
      <p:ext uri="{BB962C8B-B14F-4D97-AF65-F5344CB8AC3E}">
        <p14:creationId xmlns:p14="http://schemas.microsoft.com/office/powerpoint/2010/main" val="271805151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947CCE-BC4A-4F3D-B261-CADC416FA249}" type="datetimeFigureOut">
              <a:rPr lang="en-US" smtClean="0"/>
              <a:t>4/1/2019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88ED266-4DA1-4322-9D7F-B95FB2C24223}" type="slidenum">
              <a:rPr lang="en-US" smtClean="0"/>
              <a:t>‹#›</a:t>
            </a:fld>
            <a:endParaRPr lang="en-US" dirty="0"/>
          </a:p>
        </p:txBody>
      </p:sp>
    </p:spTree>
    <p:extLst>
      <p:ext uri="{BB962C8B-B14F-4D97-AF65-F5344CB8AC3E}">
        <p14:creationId xmlns:p14="http://schemas.microsoft.com/office/powerpoint/2010/main" val="418375671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947CCE-BC4A-4F3D-B261-CADC416FA249}" type="datetimeFigureOut">
              <a:rPr lang="en-US" smtClean="0"/>
              <a:t>4/1/2019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88ED266-4DA1-4322-9D7F-B95FB2C24223}" type="slidenum">
              <a:rPr lang="en-US" smtClean="0"/>
              <a:t>‹#›</a:t>
            </a:fld>
            <a:endParaRPr lang="en-US" dirty="0"/>
          </a:p>
        </p:txBody>
      </p:sp>
    </p:spTree>
    <p:extLst>
      <p:ext uri="{BB962C8B-B14F-4D97-AF65-F5344CB8AC3E}">
        <p14:creationId xmlns:p14="http://schemas.microsoft.com/office/powerpoint/2010/main" val="169242138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947CCE-BC4A-4F3D-B261-CADC416FA249}" type="datetimeFigureOut">
              <a:rPr lang="en-US" smtClean="0"/>
              <a:t>4/1/2019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8ED266-4DA1-4322-9D7F-B95FB2C24223}" type="slidenum">
              <a:rPr lang="en-US" smtClean="0"/>
              <a:t>‹#›</a:t>
            </a:fld>
            <a:endParaRPr lang="en-US" dirty="0"/>
          </a:p>
        </p:txBody>
      </p:sp>
    </p:spTree>
    <p:extLst>
      <p:ext uri="{BB962C8B-B14F-4D97-AF65-F5344CB8AC3E}">
        <p14:creationId xmlns:p14="http://schemas.microsoft.com/office/powerpoint/2010/main" val="408675015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947CCE-BC4A-4F3D-B261-CADC416FA249}" type="datetimeFigureOut">
              <a:rPr lang="en-US" smtClean="0"/>
              <a:t>4/1/2019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8ED266-4DA1-4322-9D7F-B95FB2C24223}" type="slidenum">
              <a:rPr lang="en-US" smtClean="0"/>
              <a:t>‹#›</a:t>
            </a:fld>
            <a:endParaRPr lang="en-US" dirty="0"/>
          </a:p>
        </p:txBody>
      </p:sp>
    </p:spTree>
    <p:extLst>
      <p:ext uri="{BB962C8B-B14F-4D97-AF65-F5344CB8AC3E}">
        <p14:creationId xmlns:p14="http://schemas.microsoft.com/office/powerpoint/2010/main" val="284867318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mj-lt"/>
                <a:cs typeface="Arial"/>
              </a:defRPr>
            </a:lvl1pPr>
            <a:lvl2pPr marL="633600" indent="-212400">
              <a:buSzPct val="40000"/>
              <a:buFont typeface="Wingdings" charset="2"/>
              <a:buChar char=""/>
              <a:defRPr sz="1500" b="0" i="0" baseline="0">
                <a:latin typeface="+mj-lt"/>
                <a:cs typeface="Arial"/>
              </a:defRPr>
            </a:lvl2pPr>
            <a:lvl3pPr marL="1000800" indent="-158400">
              <a:defRPr sz="1500" b="0" i="0" baseline="0">
                <a:latin typeface="+mj-lt"/>
                <a:cs typeface="Arial"/>
              </a:defRPr>
            </a:lvl3pPr>
            <a:lvl4pPr marL="1458000" indent="-194400">
              <a:defRPr sz="1400">
                <a:latin typeface="+mj-lt"/>
              </a:defRPr>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2800" b="1" i="0" cap="none">
                <a:solidFill>
                  <a:srgbClr val="6817FF"/>
                </a:solidFill>
                <a:latin typeface="Microsoft YaHei UI" panose="020B0503020204020204" pitchFamily="34" charset="-122"/>
                <a:ea typeface="Microsoft YaHei UI" panose="020B0503020204020204" pitchFamily="34" charset="-122"/>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7402241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Line 4"/>
          <p:cNvSpPr>
            <a:spLocks noChangeShapeType="1"/>
          </p:cNvSpPr>
          <p:nvPr/>
        </p:nvSpPr>
        <p:spPr bwMode="auto">
          <a:xfrm>
            <a:off x="355600" y="4321175"/>
            <a:ext cx="8410575" cy="0"/>
          </a:xfrm>
          <a:prstGeom prst="line">
            <a:avLst/>
          </a:prstGeom>
          <a:noFill/>
          <a:ln w="2413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zh-CN" altLang="en-US">
              <a:solidFill>
                <a:srgbClr val="000000"/>
              </a:solidFill>
              <a:ea typeface="宋体" panose="02010600030101010101" pitchFamily="2" charset="-122"/>
            </a:endParaRPr>
          </a:p>
        </p:txBody>
      </p:sp>
      <p:pic>
        <p:nvPicPr>
          <p:cNvPr id="5" name="Picture 10" descr="technology_leader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0" y="374650"/>
            <a:ext cx="836930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7411332" y="6112934"/>
            <a:ext cx="1425971" cy="64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p:cNvSpPr>
            <a:spLocks noGrp="1" noChangeArrowheads="1"/>
          </p:cNvSpPr>
          <p:nvPr>
            <p:ph type="ctrTitle"/>
          </p:nvPr>
        </p:nvSpPr>
        <p:spPr>
          <a:xfrm>
            <a:off x="361950" y="3448050"/>
            <a:ext cx="8382000" cy="819150"/>
          </a:xfrm>
        </p:spPr>
        <p:txBody>
          <a:bodyPr/>
          <a:lstStyle>
            <a:lvl1pPr>
              <a:defRPr sz="3200"/>
            </a:lvl1pPr>
          </a:lstStyle>
          <a:p>
            <a:r>
              <a:rPr lang="en-US" altLang="zh-CN"/>
              <a:t>Click to edit Master title style</a:t>
            </a:r>
          </a:p>
        </p:txBody>
      </p:sp>
      <p:sp>
        <p:nvSpPr>
          <p:cNvPr id="38915"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lvl1pPr>
          </a:lstStyle>
          <a:p>
            <a:r>
              <a:rPr lang="en-US" altLang="zh-CN"/>
              <a:t>Click to edit Master subtitle style</a:t>
            </a:r>
          </a:p>
        </p:txBody>
      </p:sp>
    </p:spTree>
    <p:extLst>
      <p:ext uri="{BB962C8B-B14F-4D97-AF65-F5344CB8AC3E}">
        <p14:creationId xmlns:p14="http://schemas.microsoft.com/office/powerpoint/2010/main" val="3356130780"/>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dirty="0">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B618992C-97F6-47BB-B084-B165F096A448}"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dirty="0">
              <a:solidFill>
                <a:srgbClr val="000000"/>
              </a:solidFill>
              <a:ea typeface="宋体" panose="02010600030101010101" pitchFamily="2" charset="-122"/>
            </a:endParaRPr>
          </a:p>
        </p:txBody>
      </p:sp>
    </p:spTree>
    <p:extLst>
      <p:ext uri="{BB962C8B-B14F-4D97-AF65-F5344CB8AC3E}">
        <p14:creationId xmlns:p14="http://schemas.microsoft.com/office/powerpoint/2010/main" val="223612654"/>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dirty="0">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89DC2280-1C78-4806-8EA1-B63D039E8219}"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dirty="0">
              <a:solidFill>
                <a:srgbClr val="000000"/>
              </a:solidFill>
              <a:ea typeface="宋体" panose="02010600030101010101" pitchFamily="2" charset="-122"/>
            </a:endParaRPr>
          </a:p>
        </p:txBody>
      </p:sp>
    </p:spTree>
    <p:extLst>
      <p:ext uri="{BB962C8B-B14F-4D97-AF65-F5344CB8AC3E}">
        <p14:creationId xmlns:p14="http://schemas.microsoft.com/office/powerpoint/2010/main" val="2657113645"/>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dirty="0">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3FBEFBCE-6E67-4958-9936-1A0A491EE767}"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dirty="0">
              <a:solidFill>
                <a:srgbClr val="000000"/>
              </a:solidFill>
              <a:ea typeface="宋体" panose="02010600030101010101" pitchFamily="2" charset="-122"/>
            </a:endParaRPr>
          </a:p>
        </p:txBody>
      </p:sp>
    </p:spTree>
    <p:extLst>
      <p:ext uri="{BB962C8B-B14F-4D97-AF65-F5344CB8AC3E}">
        <p14:creationId xmlns:p14="http://schemas.microsoft.com/office/powerpoint/2010/main" val="4591995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mj-lt"/>
                <a:cs typeface="Arial"/>
              </a:defRPr>
            </a:lvl1pPr>
          </a:lstStyle>
          <a:p>
            <a:r>
              <a:rPr lang="en-US" dirty="0"/>
              <a:t>Optional subtitle goes here and can go on multiple lines as needed for your presentation</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2" y="6051591"/>
            <a:ext cx="1500694" cy="679419"/>
          </a:xfrm>
          <a:prstGeom prst="rect">
            <a:avLst/>
          </a:prstGeom>
        </p:spPr>
      </p:pic>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409996848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dirty="0">
              <a:solidFill>
                <a:srgbClr val="000000"/>
              </a:solidFill>
              <a:ea typeface="宋体" panose="02010600030101010101" pitchFamily="2" charset="-122"/>
            </a:endParaRPr>
          </a:p>
        </p:txBody>
      </p:sp>
      <p:sp>
        <p:nvSpPr>
          <p:cNvPr id="8"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205E2CAD-AF75-461F-A277-B46F7A3DE352}"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dirty="0">
              <a:solidFill>
                <a:srgbClr val="000000"/>
              </a:solidFill>
              <a:ea typeface="宋体" panose="02010600030101010101" pitchFamily="2" charset="-122"/>
            </a:endParaRPr>
          </a:p>
        </p:txBody>
      </p:sp>
    </p:spTree>
    <p:extLst>
      <p:ext uri="{BB962C8B-B14F-4D97-AF65-F5344CB8AC3E}">
        <p14:creationId xmlns:p14="http://schemas.microsoft.com/office/powerpoint/2010/main" val="721127991"/>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dirty="0">
              <a:solidFill>
                <a:srgbClr val="000000"/>
              </a:solidFill>
              <a:ea typeface="宋体" panose="02010600030101010101" pitchFamily="2" charset="-122"/>
            </a:endParaRPr>
          </a:p>
        </p:txBody>
      </p:sp>
      <p:sp>
        <p:nvSpPr>
          <p:cNvPr id="4"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4E285C5A-05DF-47D3-84F9-5C8FCB30945F}"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dirty="0">
              <a:solidFill>
                <a:srgbClr val="000000"/>
              </a:solidFill>
              <a:ea typeface="宋体" panose="02010600030101010101" pitchFamily="2" charset="-122"/>
            </a:endParaRPr>
          </a:p>
        </p:txBody>
      </p:sp>
    </p:spTree>
    <p:extLst>
      <p:ext uri="{BB962C8B-B14F-4D97-AF65-F5344CB8AC3E}">
        <p14:creationId xmlns:p14="http://schemas.microsoft.com/office/powerpoint/2010/main" val="289111013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dirty="0">
              <a:solidFill>
                <a:srgbClr val="000000"/>
              </a:solidFill>
              <a:ea typeface="宋体" panose="02010600030101010101" pitchFamily="2" charset="-122"/>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87A6DFD3-FDC5-450F-946E-84EBD2FA373F}"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dirty="0">
              <a:solidFill>
                <a:srgbClr val="000000"/>
              </a:solidFill>
              <a:ea typeface="宋体" panose="02010600030101010101" pitchFamily="2" charset="-122"/>
            </a:endParaRPr>
          </a:p>
        </p:txBody>
      </p:sp>
    </p:spTree>
    <p:extLst>
      <p:ext uri="{BB962C8B-B14F-4D97-AF65-F5344CB8AC3E}">
        <p14:creationId xmlns:p14="http://schemas.microsoft.com/office/powerpoint/2010/main" val="1244140466"/>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en-US" altLang="zh-CN"/>
              <a:t>Click to edit Master title style</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dirty="0">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D8AD938C-EFFB-4DAE-9497-88A52B4A73DA}"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dirty="0">
              <a:solidFill>
                <a:srgbClr val="000000"/>
              </a:solidFill>
              <a:ea typeface="宋体" panose="02010600030101010101" pitchFamily="2" charset="-122"/>
            </a:endParaRPr>
          </a:p>
        </p:txBody>
      </p:sp>
    </p:spTree>
    <p:extLst>
      <p:ext uri="{BB962C8B-B14F-4D97-AF65-F5344CB8AC3E}">
        <p14:creationId xmlns:p14="http://schemas.microsoft.com/office/powerpoint/2010/main" val="3286344582"/>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en-US" altLang="zh-CN"/>
              <a:t>Click to edit Master title style</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zh-CN" noProof="0" dirty="0"/>
              <a:t>Click icon to add picture</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dirty="0">
              <a:solidFill>
                <a:srgbClr val="000000"/>
              </a:solidFill>
              <a:ea typeface="宋体" panose="02010600030101010101" pitchFamily="2" charset="-122"/>
            </a:endParaRPr>
          </a:p>
        </p:txBody>
      </p:sp>
      <p:sp>
        <p:nvSpPr>
          <p:cNvPr id="6"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8686E247-ED7E-40ED-B2AE-205B243FA280}"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dirty="0">
              <a:solidFill>
                <a:srgbClr val="000000"/>
              </a:solidFill>
              <a:ea typeface="宋体" panose="02010600030101010101" pitchFamily="2" charset="-122"/>
            </a:endParaRPr>
          </a:p>
        </p:txBody>
      </p:sp>
    </p:spTree>
    <p:extLst>
      <p:ext uri="{BB962C8B-B14F-4D97-AF65-F5344CB8AC3E}">
        <p14:creationId xmlns:p14="http://schemas.microsoft.com/office/powerpoint/2010/main" val="2561177780"/>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dirty="0">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199ACCD4-F28E-4D3F-98D2-127FDCA12FA6}"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dirty="0">
              <a:solidFill>
                <a:srgbClr val="000000"/>
              </a:solidFill>
              <a:ea typeface="宋体" panose="02010600030101010101" pitchFamily="2" charset="-122"/>
            </a:endParaRPr>
          </a:p>
        </p:txBody>
      </p:sp>
    </p:spTree>
    <p:extLst>
      <p:ext uri="{BB962C8B-B14F-4D97-AF65-F5344CB8AC3E}">
        <p14:creationId xmlns:p14="http://schemas.microsoft.com/office/powerpoint/2010/main" val="1483705683"/>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5250" y="506413"/>
            <a:ext cx="1841500" cy="5589587"/>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917575" y="506413"/>
            <a:ext cx="5375275" cy="5589587"/>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dirty="0">
              <a:solidFill>
                <a:srgbClr val="000000"/>
              </a:solidFill>
              <a:ea typeface="宋体" panose="02010600030101010101" pitchFamily="2" charset="-122"/>
            </a:endParaRPr>
          </a:p>
        </p:txBody>
      </p:sp>
      <p:sp>
        <p:nvSpPr>
          <p:cNvPr id="5"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96D2A6E5-DC84-43D0-AAE2-57A104B18FD0}"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dirty="0">
              <a:solidFill>
                <a:srgbClr val="000000"/>
              </a:solidFill>
              <a:ea typeface="宋体" panose="02010600030101010101" pitchFamily="2" charset="-122"/>
            </a:endParaRPr>
          </a:p>
        </p:txBody>
      </p:sp>
    </p:spTree>
    <p:extLst>
      <p:ext uri="{BB962C8B-B14F-4D97-AF65-F5344CB8AC3E}">
        <p14:creationId xmlns:p14="http://schemas.microsoft.com/office/powerpoint/2010/main" val="177367683"/>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602287"/>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3" name="Rectangle 11"/>
          <p:cNvSpPr>
            <a:spLocks noGrp="1" noChangeArrowheads="1"/>
          </p:cNvSpPr>
          <p:nvPr>
            <p:ph type="dt" sz="half" idx="10"/>
          </p:nvPr>
        </p:nvSpPr>
        <p:spPr>
          <a:xfrm>
            <a:off x="2082800" y="6524625"/>
            <a:ext cx="2130425" cy="457200"/>
          </a:xfrm>
          <a:prstGeom prst="rect">
            <a:avLst/>
          </a:prstGeom>
        </p:spPr>
        <p:txBody>
          <a:bodyPr/>
          <a:lstStyle>
            <a:lvl1pPr eaLnBrk="1" hangingPunct="1">
              <a:defRPr>
                <a:solidFill>
                  <a:srgbClr val="4B4B4B"/>
                </a:solidFill>
                <a:latin typeface="Arial" charset="0"/>
                <a:ea typeface="宋体" charset="-122"/>
                <a:cs typeface="+mn-cs"/>
              </a:defRPr>
            </a:lvl1pPr>
          </a:lstStyle>
          <a:p>
            <a:pPr defTabSz="914400" fontAlgn="base">
              <a:spcBef>
                <a:spcPct val="0"/>
              </a:spcBef>
              <a:spcAft>
                <a:spcPct val="0"/>
              </a:spcAft>
              <a:defRPr/>
            </a:pPr>
            <a:endParaRPr lang="en-US" altLang="en-US" dirty="0"/>
          </a:p>
        </p:txBody>
      </p:sp>
      <p:sp>
        <p:nvSpPr>
          <p:cNvPr id="4" name="Rectangle 13"/>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9F5AFD49-70FF-4524-9C44-5AF24CF33AD6}"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dirty="0">
              <a:solidFill>
                <a:srgbClr val="000000"/>
              </a:solidFill>
              <a:ea typeface="宋体" panose="02010600030101010101" pitchFamily="2" charset="-122"/>
            </a:endParaRPr>
          </a:p>
        </p:txBody>
      </p:sp>
    </p:spTree>
    <p:extLst>
      <p:ext uri="{BB962C8B-B14F-4D97-AF65-F5344CB8AC3E}">
        <p14:creationId xmlns:p14="http://schemas.microsoft.com/office/powerpoint/2010/main" val="2128338111"/>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a:xfrm>
            <a:off x="908720" y="188640"/>
            <a:ext cx="7369175" cy="836612"/>
          </a:xfrm>
        </p:spPr>
        <p:txBody>
          <a:bodyPr/>
          <a:lstStyle>
            <a:lvl1pPr>
              <a:defRPr>
                <a:solidFill>
                  <a:schemeClr val="bg2"/>
                </a:solidFill>
                <a:latin typeface="Microsoft YaHei" panose="020B0503020204020204" pitchFamily="34" charset="-122"/>
                <a:ea typeface="Microsoft YaHei" panose="020B0503020204020204" pitchFamily="34" charset="-122"/>
              </a:defRPr>
            </a:lvl1pPr>
          </a:lstStyle>
          <a:p>
            <a:r>
              <a:rPr lang="en-US" altLang="zh-CN" dirty="0"/>
              <a:t>Click to edit Master title style</a:t>
            </a:r>
            <a:endParaRPr lang="zh-CN" altLang="en-US" dirty="0"/>
          </a:p>
        </p:txBody>
      </p:sp>
      <p:sp>
        <p:nvSpPr>
          <p:cNvPr id="4" name="Rectangle 4"/>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zh-CN" altLang="zh-CN">
              <a:solidFill>
                <a:srgbClr val="000000"/>
              </a:solidFill>
              <a:ea typeface="宋体" panose="02010600030101010101" pitchFamily="2" charset="-122"/>
            </a:endParaRPr>
          </a:p>
        </p:txBody>
      </p:sp>
      <p:sp>
        <p:nvSpPr>
          <p:cNvPr id="5" name="Rectangle 5"/>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3B402691-FAED-4A3A-87DA-7EBB84009834}" type="slidenum">
              <a:rPr lang="en-US" altLang="zh-CN">
                <a:solidFill>
                  <a:srgbClr val="000000"/>
                </a:solidFill>
                <a:ea typeface="宋体" panose="02010600030101010101" pitchFamily="2" charset="-122"/>
              </a:rPr>
              <a:pPr defTabSz="914400" fontAlgn="base">
                <a:spcBef>
                  <a:spcPct val="0"/>
                </a:spcBef>
                <a:spcAft>
                  <a:spcPct val="0"/>
                </a:spcAft>
                <a:defRPr/>
              </a:pPr>
              <a:t>‹#›</a:t>
            </a:fld>
            <a:endParaRPr lang="en-US" altLang="zh-CN" dirty="0">
              <a:solidFill>
                <a:srgbClr val="000000"/>
              </a:solidFill>
              <a:ea typeface="宋体" panose="02010600030101010101" pitchFamily="2" charset="-122"/>
            </a:endParaRPr>
          </a:p>
        </p:txBody>
      </p:sp>
    </p:spTree>
    <p:extLst>
      <p:ext uri="{BB962C8B-B14F-4D97-AF65-F5344CB8AC3E}">
        <p14:creationId xmlns:p14="http://schemas.microsoft.com/office/powerpoint/2010/main" val="3457906576"/>
      </p:ext>
    </p:extLst>
  </p:cSld>
  <p:clrMapOvr>
    <a:masterClrMapping/>
  </p:clrMapOvr>
  <p:transition>
    <p:zoom/>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en-US" altLang="zh-CN" dirty="0">
              <a:solidFill>
                <a:srgbClr val="000000"/>
              </a:solidFill>
              <a:ea typeface="宋体" panose="02010600030101010101" pitchFamily="2" charset="-122"/>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B55C9AD7-4723-4E03-9238-2ABFC5CFFD6C}" type="slidenum">
              <a:rPr lang="en-US" altLang="en-US">
                <a:solidFill>
                  <a:srgbClr val="000000"/>
                </a:solidFill>
                <a:ea typeface="宋体" panose="02010600030101010101" pitchFamily="2" charset="-122"/>
              </a:rPr>
              <a:pPr defTabSz="914400" fontAlgn="base">
                <a:spcBef>
                  <a:spcPct val="0"/>
                </a:spcBef>
                <a:spcAft>
                  <a:spcPct val="0"/>
                </a:spcAft>
                <a:defRPr/>
              </a:pPr>
              <a:t>‹#›</a:t>
            </a:fld>
            <a:endParaRPr lang="en-US" altLang="en-US" dirty="0">
              <a:solidFill>
                <a:srgbClr val="000000"/>
              </a:solidFill>
              <a:ea typeface="宋体" panose="02010600030101010101" pitchFamily="2" charset="-122"/>
            </a:endParaRPr>
          </a:p>
        </p:txBody>
      </p:sp>
    </p:spTree>
    <p:extLst>
      <p:ext uri="{BB962C8B-B14F-4D97-AF65-F5344CB8AC3E}">
        <p14:creationId xmlns:p14="http://schemas.microsoft.com/office/powerpoint/2010/main" val="2001664482"/>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0996708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1" y="6051591"/>
            <a:ext cx="1500696" cy="679419"/>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59944336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chemeClr val="tx1"/>
                </a:solidFill>
                <a:latin typeface="微软雅黑" panose="020B0503020204020204" pitchFamily="34" charset="-122"/>
                <a:ea typeface="微软雅黑" panose="020B0503020204020204" pitchFamily="34" charset="-122"/>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500" baseline="0">
                <a:solidFill>
                  <a:schemeClr val="tx1"/>
                </a:solidFill>
                <a:latin typeface="微软雅黑" panose="020B0503020204020204" pitchFamily="34" charset="-122"/>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base">
              <a:spcBef>
                <a:spcPct val="0"/>
              </a:spcBef>
              <a:spcAft>
                <a:spcPct val="0"/>
              </a:spcAft>
            </a:pPr>
            <a:fld id="{FA7081D8-B099-416F-9582-802BDA6BDEA2}" type="slidenum">
              <a:rPr lang="en-US" sz="600" smtClean="0">
                <a:solidFill>
                  <a:srgbClr val="444444"/>
                </a:solidFill>
              </a:rPr>
              <a:pPr algn="r" fontAlgn="base">
                <a:spcBef>
                  <a:spcPct val="0"/>
                </a:spcBef>
                <a:spcAft>
                  <a:spcPct val="0"/>
                </a:spcAft>
              </a:pP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tx1"/>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364682796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dirty="0">
              <a:solidFill>
                <a:srgbClr val="FFFFFF"/>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base">
              <a:spcBef>
                <a:spcPct val="0"/>
              </a:spcBef>
              <a:spcAft>
                <a:spcPct val="0"/>
              </a:spcAft>
            </a:pPr>
            <a:fld id="{FA7081D8-B099-416F-9582-802BDA6BDEA2}" type="slidenum">
              <a:rPr lang="en-US" sz="600" smtClean="0">
                <a:solidFill>
                  <a:srgbClr val="FFFFFF">
                    <a:lumMod val="85000"/>
                  </a:srgbClr>
                </a:solidFill>
              </a:rPr>
              <a:pPr algn="r" fontAlgn="base">
                <a:spcBef>
                  <a:spcPct val="0"/>
                </a:spcBef>
                <a:spcAft>
                  <a:spcPct val="0"/>
                </a:spcAft>
              </a:pP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spTree>
    <p:extLst>
      <p:ext uri="{BB962C8B-B14F-4D97-AF65-F5344CB8AC3E}">
        <p14:creationId xmlns:p14="http://schemas.microsoft.com/office/powerpoint/2010/main" val="227919760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4_Agenda">
    <p:spTree>
      <p:nvGrpSpPr>
        <p:cNvPr id="1" name=""/>
        <p:cNvGrpSpPr/>
        <p:nvPr/>
      </p:nvGrpSpPr>
      <p:grpSpPr>
        <a:xfrm>
          <a:off x="0" y="0"/>
          <a:ext cx="0" cy="0"/>
          <a:chOff x="0" y="0"/>
          <a:chExt cx="0" cy="0"/>
        </a:xfrm>
      </p:grpSpPr>
      <p:sp>
        <p:nvSpPr>
          <p:cNvPr id="6" name="Slide Number Placeholder 1"/>
          <p:cNvSpPr txBox="1">
            <a:spLocks/>
          </p:cNvSpPr>
          <p:nvPr userDrawn="1"/>
        </p:nvSpPr>
        <p:spPr>
          <a:xfrm>
            <a:off x="8599488" y="146050"/>
            <a:ext cx="220662" cy="220663"/>
          </a:xfrm>
          <a:prstGeom prst="rect">
            <a:avLst/>
          </a:prstGeom>
          <a:ln/>
        </p:spPr>
        <p:txBody>
          <a:bodyPr lIns="0" tIns="0" rIns="0" bIns="0" anchor="b"/>
          <a:lstStyle>
            <a:lvl1pPr defTabSz="457200" eaLnBrk="0" hangingPunct="0">
              <a:defRPr>
                <a:solidFill>
                  <a:schemeClr val="tx1"/>
                </a:solidFill>
                <a:latin typeface="Arial" panose="020B0604020202020204" pitchFamily="34" charset="0"/>
                <a:ea typeface="宋体" panose="02010600030101010101" pitchFamily="2" charset="-122"/>
              </a:defRPr>
            </a:lvl1pPr>
            <a:lvl2pPr marL="742950" indent="-285750" defTabSz="457200" eaLnBrk="0" hangingPunct="0">
              <a:defRPr>
                <a:solidFill>
                  <a:schemeClr val="tx1"/>
                </a:solidFill>
                <a:latin typeface="Arial" panose="020B0604020202020204" pitchFamily="34" charset="0"/>
                <a:ea typeface="宋体" panose="02010600030101010101" pitchFamily="2" charset="-122"/>
              </a:defRPr>
            </a:lvl2pPr>
            <a:lvl3pPr marL="1143000" indent="-228600" defTabSz="457200" eaLnBrk="0" hangingPunct="0">
              <a:defRPr>
                <a:solidFill>
                  <a:schemeClr val="tx1"/>
                </a:solidFill>
                <a:latin typeface="Arial" panose="020B0604020202020204" pitchFamily="34" charset="0"/>
                <a:ea typeface="宋体" panose="02010600030101010101" pitchFamily="2" charset="-122"/>
              </a:defRPr>
            </a:lvl3pPr>
            <a:lvl4pPr marL="1600200" indent="-228600" defTabSz="457200" eaLnBrk="0" hangingPunct="0">
              <a:defRPr>
                <a:solidFill>
                  <a:schemeClr val="tx1"/>
                </a:solidFill>
                <a:latin typeface="Arial" panose="020B0604020202020204" pitchFamily="34" charset="0"/>
                <a:ea typeface="宋体" panose="02010600030101010101" pitchFamily="2" charset="-122"/>
              </a:defRPr>
            </a:lvl4pPr>
            <a:lvl5pPr marL="2057400" indent="-228600" defTabSz="4572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fontAlgn="base" hangingPunct="1">
              <a:spcBef>
                <a:spcPct val="0"/>
              </a:spcBef>
              <a:spcAft>
                <a:spcPct val="0"/>
              </a:spcAft>
            </a:pPr>
            <a:fld id="{51A826A1-7012-4BA9-9736-9DED39D7E817}" type="slidenum">
              <a:rPr lang="en-US" sz="600">
                <a:solidFill>
                  <a:srgbClr val="444444"/>
                </a:solidFill>
              </a:rPr>
              <a:pPr algn="r" eaLnBrk="1" fontAlgn="base" hangingPunct="1">
                <a:spcBef>
                  <a:spcPct val="0"/>
                </a:spcBef>
                <a:spcAft>
                  <a:spcPct val="0"/>
                </a:spcAft>
              </a:pPr>
              <a:t>‹#›</a:t>
            </a:fld>
            <a:endParaRPr lang="en-US" sz="900" dirty="0">
              <a:solidFill>
                <a:srgbClr val="444444"/>
              </a:solidFill>
            </a:endParaRPr>
          </a:p>
        </p:txBody>
      </p:sp>
      <p:sp>
        <p:nvSpPr>
          <p:cNvPr id="23" name="Title 19"/>
          <p:cNvSpPr>
            <a:spLocks noGrp="1"/>
          </p:cNvSpPr>
          <p:nvPr>
            <p:ph type="title"/>
          </p:nvPr>
        </p:nvSpPr>
        <p:spPr>
          <a:xfrm>
            <a:off x="420163" y="514642"/>
            <a:ext cx="8400235" cy="399311"/>
          </a:xfrm>
          <a:prstGeom prst="rect">
            <a:avLst/>
          </a:prstGeom>
        </p:spPr>
        <p:txBody>
          <a:bodyPr/>
          <a:lstStyle>
            <a:lvl1pPr algn="l">
              <a:defRPr sz="2800" b="1" i="0" cap="none">
                <a:solidFill>
                  <a:schemeClr val="tx1"/>
                </a:solidFill>
                <a:latin typeface="微软雅黑" pitchFamily="34" charset="-122"/>
                <a:ea typeface="微软雅黑" pitchFamily="34" charset="-122"/>
                <a:cs typeface="Arial"/>
              </a:defRPr>
            </a:lvl1pPr>
          </a:lstStyle>
          <a:p>
            <a:r>
              <a:rPr lang="en-US"/>
              <a:t>Click to edit Master title style</a:t>
            </a:r>
            <a:endParaRPr lang="en-US" dirty="0"/>
          </a:p>
        </p:txBody>
      </p:sp>
      <p:sp>
        <p:nvSpPr>
          <p:cNvPr id="26" name="Text Placeholder 10"/>
          <p:cNvSpPr>
            <a:spLocks noGrp="1"/>
          </p:cNvSpPr>
          <p:nvPr>
            <p:ph type="body" sz="quarter" idx="11"/>
          </p:nvPr>
        </p:nvSpPr>
        <p:spPr>
          <a:xfrm>
            <a:off x="5423078" y="1357707"/>
            <a:ext cx="764102" cy="3075749"/>
          </a:xfrm>
          <a:prstGeom prst="rect">
            <a:avLst/>
          </a:prstGeom>
        </p:spPr>
        <p:txBody>
          <a:bodyPr rIns="0"/>
          <a:lstStyle>
            <a:lvl1pPr marL="0" indent="0" algn="r">
              <a:spcBef>
                <a:spcPts val="0"/>
              </a:spcBef>
              <a:spcAft>
                <a:spcPts val="1200"/>
              </a:spcAft>
              <a:buNone/>
              <a:defRPr sz="1500" b="0" i="0">
                <a:latin typeface="微软雅黑" pitchFamily="34" charset="-122"/>
                <a:ea typeface="微软雅黑"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10"/>
          <p:cNvSpPr>
            <a:spLocks noGrp="1"/>
          </p:cNvSpPr>
          <p:nvPr>
            <p:ph type="body" sz="quarter" idx="12"/>
          </p:nvPr>
        </p:nvSpPr>
        <p:spPr>
          <a:xfrm>
            <a:off x="420163" y="1347443"/>
            <a:ext cx="4272530" cy="3086012"/>
          </a:xfrm>
          <a:prstGeom prst="rect">
            <a:avLst/>
          </a:prstGeom>
        </p:spPr>
        <p:txBody>
          <a:bodyPr r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微软雅黑" pitchFamily="34" charset="-122"/>
                <a:ea typeface="微软雅黑"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p:cNvSpPr>
            <a:spLocks noGrp="1"/>
          </p:cNvSpPr>
          <p:nvPr>
            <p:ph type="body" sz="quarter" idx="13"/>
          </p:nvPr>
        </p:nvSpPr>
        <p:spPr>
          <a:xfrm>
            <a:off x="5764012" y="274681"/>
            <a:ext cx="2697516" cy="92333"/>
          </a:xfrm>
          <a:prstGeom prst="rect">
            <a:avLst/>
          </a:prstGeom>
        </p:spPr>
        <p:txBody>
          <a:bodyPr rIns="0" anchor="b">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08524786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54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6213" y="6027738"/>
            <a:ext cx="173513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10"/>
          <p:cNvSpPr>
            <a:spLocks noGrp="1"/>
          </p:cNvSpPr>
          <p:nvPr>
            <p:ph type="body" sz="quarter" idx="10"/>
          </p:nvPr>
        </p:nvSpPr>
        <p:spPr>
          <a:xfrm>
            <a:off x="420163" y="1416052"/>
            <a:ext cx="3836715" cy="2428811"/>
          </a:xfrm>
          <a:prstGeom prst="rect">
            <a:avLst/>
          </a:prstGeom>
        </p:spPr>
        <p:txBody>
          <a:bodyPr rIns="0"/>
          <a:lstStyle>
            <a:lvl1pPr marL="0" indent="0">
              <a:buNone/>
              <a:defRPr sz="2400">
                <a:solidFill>
                  <a:srgbClr val="FFFFFF"/>
                </a:solidFill>
              </a:defRPr>
            </a:lvl1pPr>
            <a:lvl2pPr marL="742950" indent="-285750">
              <a:buFont typeface="Courier New"/>
              <a:buChar char="o"/>
              <a:defRPr/>
            </a:lvl2pPr>
            <a:lvl5pPr marL="2057400" indent="-228600">
              <a:buFont typeface="Wingdings" charset="2"/>
              <a:buChar char="ü"/>
              <a:defRPr/>
            </a:lvl5pPr>
          </a:lstStyle>
          <a:p>
            <a:pPr lvl="0"/>
            <a:r>
              <a:rPr lang="en-US"/>
              <a:t>Click to edit Master text styles</a:t>
            </a:r>
          </a:p>
        </p:txBody>
      </p:sp>
      <p:sp>
        <p:nvSpPr>
          <p:cNvPr id="22" name="Text Placeholder 21"/>
          <p:cNvSpPr>
            <a:spLocks noGrp="1"/>
          </p:cNvSpPr>
          <p:nvPr>
            <p:ph type="body" sz="quarter" idx="11"/>
          </p:nvPr>
        </p:nvSpPr>
        <p:spPr>
          <a:xfrm>
            <a:off x="426239" y="4071833"/>
            <a:ext cx="3830638" cy="449665"/>
          </a:xfrm>
          <a:prstGeom prst="rect">
            <a:avLst/>
          </a:prstGeom>
        </p:spPr>
        <p:txBody>
          <a:bodyPr rIns="0"/>
          <a:lstStyle>
            <a:lvl1pPr marL="0" indent="0">
              <a:buNone/>
              <a:defRPr sz="750" b="0" i="0" baseline="0">
                <a:solidFill>
                  <a:srgbClr val="FFFFFF"/>
                </a:solidFill>
                <a:latin typeface="Arial"/>
                <a:cs typeface="Arial"/>
              </a:defRPr>
            </a:lvl1pPr>
          </a:lstStyle>
          <a:p>
            <a:pPr lvl="0"/>
            <a:r>
              <a:rPr lang="en-US"/>
              <a:t>Click to edit Master text styles</a:t>
            </a:r>
          </a:p>
          <a:p>
            <a:pPr lvl="1"/>
            <a:r>
              <a:rPr lang="en-US"/>
              <a:t>Second level</a:t>
            </a:r>
          </a:p>
        </p:txBody>
      </p:sp>
      <p:sp>
        <p:nvSpPr>
          <p:cNvPr id="17" name="Title 19"/>
          <p:cNvSpPr>
            <a:spLocks noGrp="1"/>
          </p:cNvSpPr>
          <p:nvPr>
            <p:ph type="title"/>
          </p:nvPr>
        </p:nvSpPr>
        <p:spPr>
          <a:xfrm>
            <a:off x="420163" y="529167"/>
            <a:ext cx="3836715" cy="646205"/>
          </a:xfrm>
          <a:prstGeom prst="rect">
            <a:avLst/>
          </a:prstGeom>
        </p:spPr>
        <p:txBody>
          <a:bodyPr/>
          <a:lstStyle>
            <a:lvl1pPr algn="l">
              <a:defRPr sz="1500" b="1" i="0" cap="none">
                <a:solidFill>
                  <a:srgbClr val="FFFFFF"/>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162706748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cSld name="2_Custom Layout">
    <p:bg>
      <p:bgPr>
        <a:solidFill>
          <a:srgbClr val="434544"/>
        </a:solidFill>
        <a:effectLst/>
      </p:bgPr>
    </p:bg>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4270375" y="4094163"/>
            <a:ext cx="603250" cy="585787"/>
          </a:xfrm>
          <a:prstGeom prst="rect">
            <a:avLst/>
          </a:prstGeom>
          <a:noFill/>
          <a:ln>
            <a:noFill/>
          </a:ln>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defRPr/>
            </a:pPr>
            <a:r>
              <a:rPr lang="en-US" altLang="zh-CN" sz="3200" dirty="0">
                <a:solidFill>
                  <a:srgbClr val="FF8001"/>
                </a:solidFill>
                <a:latin typeface="Arial Black" panose="020B0A04020102020204" pitchFamily="34" charset="0"/>
                <a:ea typeface="SimSun" panose="02010600030101010101" pitchFamily="2" charset="-122"/>
              </a:rPr>
              <a:t>—</a:t>
            </a:r>
          </a:p>
        </p:txBody>
      </p:sp>
      <p:pic>
        <p:nvPicPr>
          <p:cNvPr id="4"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6538" y="6235700"/>
            <a:ext cx="2570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78000" y="2524880"/>
            <a:ext cx="5594350" cy="1569660"/>
          </a:xfrm>
          <a:prstGeom prst="rect">
            <a:avLst/>
          </a:prstGeom>
        </p:spPr>
        <p:txBody>
          <a:bodyPr/>
          <a:lstStyle>
            <a:lvl1pPr algn="l">
              <a:defRPr sz="2400">
                <a:solidFill>
                  <a:schemeClr val="bg1"/>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398417821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575" y="990600"/>
            <a:ext cx="7369175" cy="45704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ltLang="zh-CN"/>
              <a:t>Click to edit Master title style</a:t>
            </a:r>
            <a:endParaRPr lang="zh-CN" altLang="en-US"/>
          </a:p>
        </p:txBody>
      </p:sp>
      <p:sp>
        <p:nvSpPr>
          <p:cNvPr id="4" name="Rectangle 4"/>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zh-CN" altLang="zh-CN">
              <a:solidFill>
                <a:srgbClr val="000000"/>
              </a:solidFill>
              <a:ea typeface="宋体" panose="02010600030101010101" pitchFamily="2" charset="-122"/>
            </a:endParaRPr>
          </a:p>
        </p:txBody>
      </p:sp>
      <p:sp>
        <p:nvSpPr>
          <p:cNvPr id="5" name="Rectangle 5"/>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defTabSz="914400" fontAlgn="base">
              <a:spcBef>
                <a:spcPct val="0"/>
              </a:spcBef>
              <a:spcAft>
                <a:spcPct val="0"/>
              </a:spcAft>
              <a:defRPr/>
            </a:pPr>
            <a:fld id="{3B402691-FAED-4A3A-87DA-7EBB84009834}" type="slidenum">
              <a:rPr lang="en-US" altLang="zh-CN">
                <a:solidFill>
                  <a:srgbClr val="000000"/>
                </a:solidFill>
                <a:ea typeface="宋体" panose="02010600030101010101" pitchFamily="2" charset="-122"/>
              </a:rPr>
              <a:pPr defTabSz="914400" fontAlgn="base">
                <a:spcBef>
                  <a:spcPct val="0"/>
                </a:spcBef>
                <a:spcAft>
                  <a:spcPct val="0"/>
                </a:spcAft>
                <a:defRPr/>
              </a:pPr>
              <a:t>‹#›</a:t>
            </a:fld>
            <a:endParaRPr lang="en-US" altLang="zh-CN" dirty="0">
              <a:solidFill>
                <a:srgbClr val="000000"/>
              </a:solidFill>
              <a:ea typeface="宋体" panose="02010600030101010101" pitchFamily="2" charset="-122"/>
            </a:endParaRPr>
          </a:p>
        </p:txBody>
      </p:sp>
    </p:spTree>
    <p:extLst>
      <p:ext uri="{BB962C8B-B14F-4D97-AF65-F5344CB8AC3E}">
        <p14:creationId xmlns:p14="http://schemas.microsoft.com/office/powerpoint/2010/main" val="3760417999"/>
      </p:ext>
    </p:extLst>
  </p:cSld>
  <p:clrMapOvr>
    <a:masterClrMapping/>
  </p:clrMapOvr>
  <p:transition>
    <p:zoom/>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575" y="990600"/>
            <a:ext cx="7369175" cy="45704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lvl1pPr>
              <a:defRPr>
                <a:solidFill>
                  <a:schemeClr val="bg2"/>
                </a:solidFill>
              </a:defRPr>
            </a:lvl1pPr>
          </a:lstStyle>
          <a:p>
            <a:r>
              <a:rPr lang="en-US" altLang="zh-CN" dirty="0"/>
              <a:t>Click to edit Master title style</a:t>
            </a:r>
            <a:endParaRPr lang="zh-CN" altLang="en-US" dirty="0"/>
          </a:p>
        </p:txBody>
      </p:sp>
      <p:sp>
        <p:nvSpPr>
          <p:cNvPr id="4" name="Rectangle 4"/>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zh-CN" altLang="zh-CN">
              <a:solidFill>
                <a:srgbClr val="000000"/>
              </a:solidFill>
              <a:ea typeface="宋体" panose="02010600030101010101" pitchFamily="2" charset="-122"/>
            </a:endParaRPr>
          </a:p>
        </p:txBody>
      </p:sp>
      <p:sp>
        <p:nvSpPr>
          <p:cNvPr id="5" name="Rectangle 5"/>
          <p:cNvSpPr>
            <a:spLocks noGrp="1" noChangeArrowheads="1"/>
          </p:cNvSpPr>
          <p:nvPr>
            <p:ph type="sldNum" sz="quarter" idx="11"/>
          </p:nvPr>
        </p:nvSpPr>
        <p:spPr>
          <a:xfrm>
            <a:off x="8424862" y="6394450"/>
            <a:ext cx="719137" cy="463550"/>
          </a:xfrm>
          <a:prstGeom prst="rect">
            <a:avLst/>
          </a:prstGeom>
        </p:spPr>
        <p:txBody>
          <a:bodyPr/>
          <a:lstStyle>
            <a:lvl1pPr eaLnBrk="1" hangingPunct="1">
              <a:defRPr/>
            </a:lvl1pPr>
          </a:lstStyle>
          <a:p>
            <a:pPr defTabSz="914400" fontAlgn="base">
              <a:spcBef>
                <a:spcPct val="0"/>
              </a:spcBef>
              <a:spcAft>
                <a:spcPct val="0"/>
              </a:spcAft>
              <a:defRPr/>
            </a:pPr>
            <a:fld id="{3B402691-FAED-4A3A-87DA-7EBB84009834}" type="slidenum">
              <a:rPr lang="en-US" altLang="zh-CN">
                <a:solidFill>
                  <a:srgbClr val="000000"/>
                </a:solidFill>
                <a:ea typeface="宋体" panose="02010600030101010101" pitchFamily="2" charset="-122"/>
              </a:rPr>
              <a:pPr defTabSz="914400" fontAlgn="base">
                <a:spcBef>
                  <a:spcPct val="0"/>
                </a:spcBef>
                <a:spcAft>
                  <a:spcPct val="0"/>
                </a:spcAft>
                <a:defRPr/>
              </a:pPr>
              <a:t>‹#›</a:t>
            </a:fld>
            <a:endParaRPr lang="en-US" altLang="zh-CN" dirty="0">
              <a:solidFill>
                <a:srgbClr val="000000"/>
              </a:solidFill>
              <a:ea typeface="宋体" panose="02010600030101010101" pitchFamily="2" charset="-122"/>
            </a:endParaRPr>
          </a:p>
        </p:txBody>
      </p:sp>
    </p:spTree>
    <p:extLst>
      <p:ext uri="{BB962C8B-B14F-4D97-AF65-F5344CB8AC3E}">
        <p14:creationId xmlns:p14="http://schemas.microsoft.com/office/powerpoint/2010/main" val="4010387587"/>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2000" b="0" i="0">
                <a:latin typeface="Arial"/>
                <a:cs typeface="Arial"/>
              </a:defRPr>
            </a:lvl1pPr>
            <a:lvl2pPr marL="633600" indent="-212400">
              <a:buSzPct val="40000"/>
              <a:buFont typeface="Wingdings" charset="2"/>
              <a:buChar char=""/>
              <a:defRPr sz="2000" b="0" i="0" baseline="0">
                <a:latin typeface="Arial"/>
                <a:cs typeface="Arial"/>
              </a:defRPr>
            </a:lvl2pPr>
            <a:lvl3pPr marL="1000800" indent="-158400">
              <a:defRPr sz="2000" b="0" i="0" baseline="0">
                <a:latin typeface="Arial"/>
                <a:cs typeface="Arial"/>
              </a:defRPr>
            </a:lvl3pPr>
            <a:lvl4pPr marL="1458000" indent="-194400">
              <a:defRPr sz="2000"/>
            </a:lvl4pPr>
            <a:lvl5pPr marL="2057400" indent="-228600">
              <a:buFont typeface="Wingdings" charset="2"/>
              <a:buChar char="ü"/>
              <a:defRPr sz="1400"/>
            </a:lvl5pPr>
          </a:lstStyle>
          <a:p>
            <a:pPr lvl="0"/>
            <a:r>
              <a:rPr lang="en-US" dirty="0"/>
              <a:t>Bullet item 1 </a:t>
            </a:r>
          </a:p>
          <a:p>
            <a:pPr lvl="1"/>
            <a:r>
              <a:rPr lang="en-US" dirty="0"/>
              <a:t>Sub-bullet item 1 </a:t>
            </a:r>
            <a:r>
              <a:rPr lang="en-US" dirty="0" err="1"/>
              <a:t>econd</a:t>
            </a:r>
            <a:r>
              <a:rPr lang="en-US" dirty="0"/>
              <a:t>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20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7" name="Picture 20">
            <a:extLst>
              <a:ext uri="{FF2B5EF4-FFF2-40B4-BE49-F238E27FC236}">
                <a16:creationId xmlns:a16="http://schemas.microsoft.com/office/drawing/2014/main" xmlns="" id="{A504DC35-6C70-4A12-84AE-F390C84C3B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5677427"/>
            <a:ext cx="1500696" cy="905892"/>
          </a:xfrm>
          <a:prstGeom prst="rect">
            <a:avLst/>
          </a:prstGeom>
        </p:spPr>
      </p:pic>
    </p:spTree>
    <p:extLst>
      <p:ext uri="{BB962C8B-B14F-4D97-AF65-F5344CB8AC3E}">
        <p14:creationId xmlns:p14="http://schemas.microsoft.com/office/powerpoint/2010/main" val="297155508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378241"/>
      </p:ext>
    </p:extLst>
  </p:cSld>
  <p:clrMapOvr>
    <a:masterClrMapping/>
  </p:clrMapOvr>
  <p:transition spd="slow">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2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微软雅黑" panose="020B0503020204020204" pitchFamily="34" charset="-122"/>
                <a:ea typeface="微软雅黑" panose="020B0503020204020204" pitchFamily="34" charset="-122"/>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stStyle>
          <a:p>
            <a:r>
              <a:rPr lang="en-US" dirty="0"/>
              <a:t>Optional subtitle goes here and can go on multiple lines as needed for your presentation</a:t>
            </a: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6850" y="6003291"/>
            <a:ext cx="1735195" cy="817197"/>
          </a:xfrm>
          <a:prstGeom prst="rect">
            <a:avLst/>
          </a:prstGeom>
        </p:spPr>
      </p:pic>
      <p:pic>
        <p:nvPicPr>
          <p:cNvPr id="8" name="Picture 2">
            <a:extLst>
              <a:ext uri="{FF2B5EF4-FFF2-40B4-BE49-F238E27FC236}">
                <a16:creationId xmlns:a16="http://schemas.microsoft.com/office/drawing/2014/main" xmlns="" id="{B31DD7E2-CA92-478D-BCD0-1AB4BE800EF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985509" y="6072164"/>
            <a:ext cx="1500188"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1969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6" descr="stock-photo-light-mosaic-70784491.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3" name="Rectangle 10"/>
          <p:cNvSpPr/>
          <p:nvPr userDrawn="1"/>
        </p:nvSpPr>
        <p:spPr>
          <a:xfrm>
            <a:off x="4966942"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200" eaLnBrk="1" fontAlgn="auto" hangingPunct="1">
              <a:spcBef>
                <a:spcPts val="0"/>
              </a:spcBef>
              <a:spcAft>
                <a:spcPts val="0"/>
              </a:spcAft>
            </a:pPr>
            <a:endParaRPr lang="en-US" dirty="0">
              <a:solidFill>
                <a:srgbClr val="FFFFFF"/>
              </a:solidFill>
            </a:endParaRPr>
          </a:p>
        </p:txBody>
      </p:sp>
      <p:pic>
        <p:nvPicPr>
          <p:cNvPr id="9" name="Picture 8" descr="crv_lfcl_grhc_rgb_pos_coverpage-img.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9921"/>
            <a:ext cx="9149354" cy="6877921"/>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53913" y="6051591"/>
            <a:ext cx="1500696" cy="679419"/>
          </a:xfrm>
          <a:prstGeom prst="rect">
            <a:avLst/>
          </a:prstGeom>
        </p:spPr>
      </p:pic>
      <p:pic>
        <p:nvPicPr>
          <p:cNvPr id="11" name="Picture 10"/>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418171526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2400" b="1" i="0" cap="none">
                <a:solidFill>
                  <a:schemeClr val="tx1"/>
                </a:solidFill>
                <a:latin typeface="Arial"/>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357707"/>
            <a:ext cx="764102" cy="3075749"/>
          </a:xfrm>
          <a:prstGeom prst="rect">
            <a:avLst/>
          </a:prstGeom>
        </p:spPr>
        <p:txBody>
          <a:bodyPr vert="horz" lIns="0" tIns="0" rIns="0" bIns="0"/>
          <a:lstStyle>
            <a:lvl1pPr marL="0" indent="0" algn="r">
              <a:spcBef>
                <a:spcPts val="0"/>
              </a:spcBef>
              <a:spcAft>
                <a:spcPts val="1200"/>
              </a:spcAft>
              <a:buNone/>
              <a:defRPr sz="1500" b="0" i="0">
                <a:solidFill>
                  <a:schemeClr val="tx1"/>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chemeClr val="tx1"/>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tx1"/>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11" name="Picture 2">
            <a:extLst>
              <a:ext uri="{FF2B5EF4-FFF2-40B4-BE49-F238E27FC236}">
                <a16:creationId xmlns:a16="http://schemas.microsoft.com/office/drawing/2014/main" xmlns="" id="{BC8D9634-EC97-42D4-895B-1C3304E20F7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445375" y="6051550"/>
            <a:ext cx="1500188"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122063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2701" y="221260"/>
            <a:ext cx="7909173" cy="280396"/>
          </a:xfrm>
          <a:prstGeom prst="rect">
            <a:avLst/>
          </a:prstGeom>
        </p:spPr>
        <p:txBody>
          <a:bodyPr lIns="0" tIns="0" rIns="0" bIns="0"/>
          <a:lstStyle>
            <a:lvl1pPr algn="l">
              <a:defRPr sz="1400" b="1" cap="all">
                <a:solidFill>
                  <a:srgbClr val="434544"/>
                </a:solidFill>
                <a:latin typeface="Arial Black"/>
                <a:cs typeface="Arial Black"/>
              </a:defRPr>
            </a:lvl1pPr>
          </a:lstStyle>
          <a:p>
            <a:r>
              <a:rPr lang="en-US" dirty="0"/>
              <a:t>CLICK TO EDIT MASTER TITLE STYLE</a:t>
            </a:r>
          </a:p>
        </p:txBody>
      </p:sp>
      <p:sp>
        <p:nvSpPr>
          <p:cNvPr id="3" name="Content Placeholder 2"/>
          <p:cNvSpPr>
            <a:spLocks noGrp="1"/>
          </p:cNvSpPr>
          <p:nvPr>
            <p:ph idx="1" hasCustomPrompt="1"/>
          </p:nvPr>
        </p:nvSpPr>
        <p:spPr>
          <a:xfrm>
            <a:off x="712701" y="1364059"/>
            <a:ext cx="7909172" cy="4735399"/>
          </a:xfrm>
          <a:prstGeom prst="rect">
            <a:avLst/>
          </a:prstGeom>
        </p:spPr>
        <p:txBody>
          <a:bodyPr/>
          <a:lstStyle>
            <a:lvl1pPr marL="0" indent="0">
              <a:buClr>
                <a:srgbClr val="FF6600"/>
              </a:buClr>
              <a:buSzPct val="75000"/>
              <a:buFontTx/>
              <a:buNone/>
              <a:defRPr sz="1400" b="0" i="0">
                <a:solidFill>
                  <a:srgbClr val="434544"/>
                </a:solidFill>
                <a:latin typeface="Arial"/>
                <a:cs typeface="Arial"/>
              </a:defRPr>
            </a:lvl1pPr>
            <a:lvl2pPr marL="742950" indent="-285750">
              <a:buClr>
                <a:srgbClr val="FF6600"/>
              </a:buClr>
              <a:buSzPct val="75000"/>
              <a:buFont typeface="Arial"/>
              <a:buChar char="•"/>
              <a:defRPr sz="2000" b="0" i="0">
                <a:solidFill>
                  <a:srgbClr val="434544"/>
                </a:solidFill>
                <a:latin typeface="Arial"/>
                <a:cs typeface="Arial"/>
              </a:defRPr>
            </a:lvl2pPr>
            <a:lvl3pPr marL="1143000" indent="-228600">
              <a:buClr>
                <a:srgbClr val="FF6600"/>
              </a:buClr>
              <a:buSzPct val="75000"/>
              <a:buFont typeface="Courier New"/>
              <a:buChar char="o"/>
              <a:defRPr sz="1800" b="0" i="0">
                <a:solidFill>
                  <a:srgbClr val="434544"/>
                </a:solidFill>
                <a:latin typeface="Arial"/>
                <a:cs typeface="Arial"/>
              </a:defRPr>
            </a:lvl3pPr>
            <a:lvl4pPr marL="1600200" indent="-228600">
              <a:buClr>
                <a:srgbClr val="FF6600"/>
              </a:buClr>
              <a:buSzPct val="65000"/>
              <a:buFont typeface="Wingdings" charset="2"/>
              <a:buChar char="§"/>
              <a:defRPr sz="1800" b="0" i="0">
                <a:solidFill>
                  <a:srgbClr val="434544"/>
                </a:solidFill>
                <a:latin typeface="Arial"/>
                <a:cs typeface="Arial"/>
              </a:defRPr>
            </a:lvl4pPr>
            <a:lvl5pPr marL="2057400" indent="-228600">
              <a:buClr>
                <a:srgbClr val="FF6600"/>
              </a:buClr>
              <a:buSzPct val="75000"/>
              <a:buFont typeface="Arial"/>
              <a:buChar char="»"/>
              <a:defRPr b="0" i="0">
                <a:solidFill>
                  <a:srgbClr val="434544"/>
                </a:solidFill>
                <a:latin typeface="Arial"/>
                <a:cs typeface="Arial"/>
              </a:defRPr>
            </a:lvl5pPr>
          </a:lstStyle>
          <a:p>
            <a:r>
              <a:rPr lang="en-US" sz="1400" dirty="0">
                <a:solidFill>
                  <a:srgbClr val="444444"/>
                </a:solidFill>
                <a:latin typeface="Knowledge Light"/>
                <a:cs typeface="Knowledge Light"/>
              </a:rPr>
              <a:t>Text in one column goes here, and the opposite side of the slide is for an image.</a:t>
            </a:r>
          </a:p>
        </p:txBody>
      </p:sp>
      <p:sp>
        <p:nvSpPr>
          <p:cNvPr id="8" name="Slide Number Placeholder 1"/>
          <p:cNvSpPr txBox="1">
            <a:spLocks/>
          </p:cNvSpPr>
          <p:nvPr/>
        </p:nvSpPr>
        <p:spPr>
          <a:xfrm>
            <a:off x="8463939" y="6376629"/>
            <a:ext cx="680065" cy="481371"/>
          </a:xfrm>
          <a:prstGeom prst="rect">
            <a:avLst/>
          </a:prstGeom>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FA7081D8-B099-416F-9582-802BDA6BDEA2}" type="slidenum">
              <a:rPr lang="en-US" sz="900" smtClean="0">
                <a:solidFill>
                  <a:srgbClr val="444444"/>
                </a:solidFill>
              </a:rPr>
              <a:pPr fontAlgn="auto">
                <a:spcBef>
                  <a:spcPts val="0"/>
                </a:spcBef>
                <a:spcAft>
                  <a:spcPts val="0"/>
                </a:spcAft>
              </a:pPr>
              <a:t>‹#›</a:t>
            </a:fld>
            <a:endParaRPr lang="en-US" sz="900" dirty="0">
              <a:solidFill>
                <a:srgbClr val="444444"/>
              </a:solidFill>
            </a:endParaRPr>
          </a:p>
        </p:txBody>
      </p:sp>
    </p:spTree>
    <p:extLst>
      <p:ext uri="{BB962C8B-B14F-4D97-AF65-F5344CB8AC3E}">
        <p14:creationId xmlns:p14="http://schemas.microsoft.com/office/powerpoint/2010/main" val="396060842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44551" y="1390767"/>
            <a:ext cx="7619389" cy="4735399"/>
          </a:xfrm>
          <a:prstGeom prst="rect">
            <a:avLst/>
          </a:prstGeom>
        </p:spPr>
        <p:txBody>
          <a:bodyPr/>
          <a:lstStyle>
            <a:lvl1pPr marL="342900" indent="-342900">
              <a:buClr>
                <a:srgbClr val="FF6600"/>
              </a:buClr>
              <a:buSzPct val="75000"/>
              <a:buFont typeface="Lucida Grande"/>
              <a:buChar char="—"/>
              <a:defRPr sz="2000" b="0" i="0">
                <a:solidFill>
                  <a:srgbClr val="434544"/>
                </a:solidFill>
                <a:latin typeface="Arial"/>
                <a:cs typeface="Arial"/>
              </a:defRPr>
            </a:lvl1pPr>
            <a:lvl2pPr marL="742950" indent="-285750">
              <a:buClr>
                <a:srgbClr val="FF6600"/>
              </a:buClr>
              <a:buSzPct val="75000"/>
              <a:buFont typeface="Arial"/>
              <a:buChar char="•"/>
              <a:defRPr sz="2000" b="0" i="0">
                <a:solidFill>
                  <a:srgbClr val="434544"/>
                </a:solidFill>
                <a:latin typeface="Arial"/>
                <a:cs typeface="Arial"/>
              </a:defRPr>
            </a:lvl2pPr>
            <a:lvl3pPr marL="1143000" indent="-228600">
              <a:buClr>
                <a:srgbClr val="FF6600"/>
              </a:buClr>
              <a:buSzPct val="75000"/>
              <a:buFont typeface="Courier New"/>
              <a:buChar char="o"/>
              <a:defRPr sz="1800" b="0" i="0">
                <a:solidFill>
                  <a:srgbClr val="434544"/>
                </a:solidFill>
                <a:latin typeface="Arial"/>
                <a:cs typeface="Arial"/>
              </a:defRPr>
            </a:lvl3pPr>
            <a:lvl4pPr marL="1600200" indent="-228600">
              <a:buClr>
                <a:srgbClr val="FF6600"/>
              </a:buClr>
              <a:buSzPct val="65000"/>
              <a:buFont typeface="Wingdings" charset="2"/>
              <a:buChar char="§"/>
              <a:defRPr sz="1800" b="0" i="0">
                <a:solidFill>
                  <a:srgbClr val="434544"/>
                </a:solidFill>
                <a:latin typeface="Arial"/>
                <a:cs typeface="Arial"/>
              </a:defRPr>
            </a:lvl4pPr>
            <a:lvl5pPr marL="2057400" indent="-228600">
              <a:buClr>
                <a:srgbClr val="FF6600"/>
              </a:buClr>
              <a:buSzPct val="75000"/>
              <a:buFont typeface="Arial"/>
              <a:buChar char="»"/>
              <a:defRPr b="0" i="0">
                <a:solidFill>
                  <a:srgbClr val="434544"/>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txBox="1">
            <a:spLocks/>
          </p:cNvSpPr>
          <p:nvPr userDrawn="1"/>
        </p:nvSpPr>
        <p:spPr>
          <a:xfrm>
            <a:off x="8463941" y="6376633"/>
            <a:ext cx="680065" cy="481371"/>
          </a:xfrm>
          <a:prstGeom prst="rect">
            <a:avLst/>
          </a:prstGeom>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FA7081D8-B099-416F-9582-802BDA6BDEA2}" type="slidenum">
              <a:rPr lang="en-US" sz="900" smtClean="0">
                <a:solidFill>
                  <a:srgbClr val="444444"/>
                </a:solidFill>
              </a:rPr>
              <a:pPr fontAlgn="auto">
                <a:spcBef>
                  <a:spcPts val="0"/>
                </a:spcBef>
                <a:spcAft>
                  <a:spcPts val="0"/>
                </a:spcAft>
              </a:pPr>
              <a:t>‹#›</a:t>
            </a:fld>
            <a:endParaRPr lang="en-US" sz="900" dirty="0">
              <a:solidFill>
                <a:srgbClr val="444444"/>
              </a:solidFill>
            </a:endParaRPr>
          </a:p>
        </p:txBody>
      </p:sp>
      <p:sp>
        <p:nvSpPr>
          <p:cNvPr id="10" name="Title 1"/>
          <p:cNvSpPr>
            <a:spLocks noGrp="1"/>
          </p:cNvSpPr>
          <p:nvPr>
            <p:ph type="title" hasCustomPrompt="1"/>
          </p:nvPr>
        </p:nvSpPr>
        <p:spPr>
          <a:xfrm>
            <a:off x="457200" y="205979"/>
            <a:ext cx="8229600" cy="492521"/>
          </a:xfrm>
          <a:prstGeom prst="rect">
            <a:avLst/>
          </a:prstGeom>
        </p:spPr>
        <p:txBody>
          <a:bodyPr lIns="0" tIns="0" rIns="0" bIns="0"/>
          <a:lstStyle>
            <a:lvl1pPr>
              <a:defRPr sz="2000" cap="all">
                <a:solidFill>
                  <a:srgbClr val="434544"/>
                </a:solidFill>
                <a:latin typeface="Arial Black"/>
                <a:cs typeface="Arial Black"/>
              </a:defRPr>
            </a:lvl1pPr>
          </a:lstStyle>
          <a:p>
            <a:r>
              <a:rPr lang="en-US" dirty="0"/>
              <a:t>CLICK TO EDIT MASTER TITLE STYLE</a:t>
            </a:r>
          </a:p>
        </p:txBody>
      </p:sp>
      <p:sp>
        <p:nvSpPr>
          <p:cNvPr id="11" name="TextBox 10"/>
          <p:cNvSpPr txBox="1"/>
          <p:nvPr userDrawn="1"/>
        </p:nvSpPr>
        <p:spPr>
          <a:xfrm>
            <a:off x="4270375" y="275829"/>
            <a:ext cx="603250" cy="584776"/>
          </a:xfrm>
          <a:prstGeom prst="rect">
            <a:avLst/>
          </a:prstGeom>
          <a:noFill/>
        </p:spPr>
        <p:txBody>
          <a:bodyPr wrap="square" rtlCol="0">
            <a:spAutoFit/>
          </a:bodyPr>
          <a:lstStyle/>
          <a:p>
            <a:pPr algn="ctr" eaLnBrk="1" fontAlgn="auto" hangingPunct="1">
              <a:spcBef>
                <a:spcPts val="0"/>
              </a:spcBef>
              <a:spcAft>
                <a:spcPts val="0"/>
              </a:spcAft>
            </a:pPr>
            <a:r>
              <a:rPr lang="en-US" sz="3200" dirty="0">
                <a:solidFill>
                  <a:srgbClr val="FF8001"/>
                </a:solidFill>
                <a:latin typeface="Arial Black"/>
                <a:ea typeface="Microsoft YaHei UI"/>
                <a:cs typeface="Arial Black"/>
              </a:rPr>
              <a:t>—</a:t>
            </a:r>
          </a:p>
        </p:txBody>
      </p:sp>
    </p:spTree>
    <p:extLst>
      <p:ext uri="{BB962C8B-B14F-4D97-AF65-F5344CB8AC3E}">
        <p14:creationId xmlns:p14="http://schemas.microsoft.com/office/powerpoint/2010/main" val="282615072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42083156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000" b="1" i="0" cap="none">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600" baseline="0">
                <a:latin typeface="Segoe UI Light" panose="020B0502040204020203" pitchFamily="34" charset="0"/>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7"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10" name="Picture 2">
            <a:extLst>
              <a:ext uri="{FF2B5EF4-FFF2-40B4-BE49-F238E27FC236}">
                <a16:creationId xmlns:a16="http://schemas.microsoft.com/office/drawing/2014/main" xmlns="" id="{9FCD3CE8-B99B-49FF-9C6F-09FA1450F89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445375" y="6051550"/>
            <a:ext cx="1500188"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198842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1D8BD707-D9CF-40AE-B4C6-C98DA3205C09}" type="datetimeFigureOut">
              <a:rPr lang="en-US" smtClean="0">
                <a:solidFill>
                  <a:srgbClr val="000000"/>
                </a:solidFill>
                <a:latin typeface="Arial"/>
                <a:ea typeface="Microsoft YaHei UI"/>
              </a:rPr>
              <a:pPr eaLnBrk="1" fontAlgn="auto" hangingPunct="1">
                <a:spcBef>
                  <a:spcPts val="0"/>
                </a:spcBef>
                <a:spcAft>
                  <a:spcPts val="0"/>
                </a:spcAft>
              </a:pPr>
              <a:t>4/1/2019</a:t>
            </a:fld>
            <a:endParaRPr lang="en-US">
              <a:solidFill>
                <a:srgbClr val="000000"/>
              </a:solidFill>
              <a:latin typeface="Arial"/>
              <a:ea typeface="Microsoft YaHei U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a:solidFill>
                <a:srgbClr val="000000"/>
              </a:solidFill>
              <a:latin typeface="Arial"/>
              <a:ea typeface="Microsoft YaHei U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6F15528-21DE-4FAA-801E-634DDDAF4B2B}" type="slidenum">
              <a:rPr lang="en-US" smtClean="0">
                <a:solidFill>
                  <a:srgbClr val="000000"/>
                </a:solidFill>
                <a:latin typeface="Arial"/>
                <a:ea typeface="Microsoft YaHei UI"/>
              </a:rPr>
              <a:pPr eaLnBrk="1" fontAlgn="auto" hangingPunct="1">
                <a:spcBef>
                  <a:spcPts val="0"/>
                </a:spcBef>
                <a:spcAft>
                  <a:spcPts val="0"/>
                </a:spcAft>
              </a:pPr>
              <a:t>‹#›</a:t>
            </a:fld>
            <a:endParaRPr lang="en-US">
              <a:solidFill>
                <a:srgbClr val="000000"/>
              </a:solidFill>
              <a:latin typeface="Arial"/>
              <a:ea typeface="Microsoft YaHei UI"/>
            </a:endParaRPr>
          </a:p>
        </p:txBody>
      </p:sp>
    </p:spTree>
    <p:extLst>
      <p:ext uri="{BB962C8B-B14F-4D97-AF65-F5344CB8AC3E}">
        <p14:creationId xmlns:p14="http://schemas.microsoft.com/office/powerpoint/2010/main" val="53820302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6_Bullets">
    <p:spTree>
      <p:nvGrpSpPr>
        <p:cNvPr id="1" name=""/>
        <p:cNvGrpSpPr/>
        <p:nvPr/>
      </p:nvGrpSpPr>
      <p:grpSpPr>
        <a:xfrm>
          <a:off x="0" y="0"/>
          <a:ext cx="0" cy="0"/>
          <a:chOff x="0" y="0"/>
          <a:chExt cx="0" cy="0"/>
        </a:xfrm>
      </p:grpSpPr>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pic>
        <p:nvPicPr>
          <p:cNvPr id="4" name="Picture 2">
            <a:extLst>
              <a:ext uri="{FF2B5EF4-FFF2-40B4-BE49-F238E27FC236}">
                <a16:creationId xmlns:a16="http://schemas.microsoft.com/office/drawing/2014/main" xmlns="" id="{8CF94DE6-8238-4FB5-AE1A-7194A8CE80C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45375" y="6051550"/>
            <a:ext cx="1500188"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286303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页脚占位符 2"/>
          <p:cNvSpPr>
            <a:spLocks noGrp="1"/>
          </p:cNvSpPr>
          <p:nvPr>
            <p:ph type="ftr" sz="quarter" idx="10"/>
          </p:nvPr>
        </p:nvSpPr>
        <p:spPr>
          <a:xfrm>
            <a:off x="3124200" y="6394450"/>
            <a:ext cx="5172075" cy="231775"/>
          </a:xfrm>
          <a:prstGeom prst="rect">
            <a:avLst/>
          </a:prstGeom>
        </p:spPr>
        <p:txBody>
          <a:bodyPr/>
          <a:lstStyle/>
          <a:p>
            <a:pPr eaLnBrk="1" fontAlgn="auto" hangingPunct="1">
              <a:spcBef>
                <a:spcPts val="0"/>
              </a:spcBef>
              <a:spcAft>
                <a:spcPts val="0"/>
              </a:spcAft>
              <a:defRPr/>
            </a:pPr>
            <a:endParaRPr lang="en-US" altLang="zh-CN">
              <a:solidFill>
                <a:srgbClr val="FFFFFF"/>
              </a:solidFill>
              <a:latin typeface="Arial"/>
              <a:ea typeface="Microsoft YaHei UI"/>
            </a:endParaRPr>
          </a:p>
        </p:txBody>
      </p:sp>
      <p:sp>
        <p:nvSpPr>
          <p:cNvPr id="4" name="灯片编号占位符 3"/>
          <p:cNvSpPr>
            <a:spLocks noGrp="1"/>
          </p:cNvSpPr>
          <p:nvPr>
            <p:ph type="sldNum" sz="quarter" idx="11"/>
          </p:nvPr>
        </p:nvSpPr>
        <p:spPr>
          <a:xfrm>
            <a:off x="8424863" y="6394450"/>
            <a:ext cx="457200" cy="231775"/>
          </a:xfrm>
          <a:prstGeom prst="rect">
            <a:avLst/>
          </a:prstGeom>
        </p:spPr>
        <p:txBody>
          <a:bodyPr/>
          <a:lstStyle/>
          <a:p>
            <a:pPr eaLnBrk="1" fontAlgn="auto" hangingPunct="1">
              <a:spcBef>
                <a:spcPts val="0"/>
              </a:spcBef>
              <a:spcAft>
                <a:spcPts val="0"/>
              </a:spcAft>
              <a:defRPr/>
            </a:pPr>
            <a:fld id="{2F7BE3E6-8331-44FB-BEA0-D7B2663AB3EC}" type="slidenum">
              <a:rPr lang="zh-CN" altLang="en-US" smtClean="0">
                <a:solidFill>
                  <a:srgbClr val="4B4B4B"/>
                </a:solidFill>
                <a:latin typeface="Arial"/>
                <a:ea typeface="Microsoft YaHei UI"/>
              </a:rPr>
              <a:pPr eaLnBrk="1" fontAlgn="auto" hangingPunct="1">
                <a:spcBef>
                  <a:spcPts val="0"/>
                </a:spcBef>
                <a:spcAft>
                  <a:spcPts val="0"/>
                </a:spcAft>
                <a:defRPr/>
              </a:pPr>
              <a:t>‹#›</a:t>
            </a:fld>
            <a:endParaRPr lang="en-US" altLang="zh-CN">
              <a:solidFill>
                <a:srgbClr val="4B4B4B"/>
              </a:solidFill>
              <a:latin typeface="Arial"/>
              <a:ea typeface="Microsoft YaHei UI"/>
            </a:endParaRPr>
          </a:p>
        </p:txBody>
      </p:sp>
    </p:spTree>
    <p:extLst>
      <p:ext uri="{BB962C8B-B14F-4D97-AF65-F5344CB8AC3E}">
        <p14:creationId xmlns:p14="http://schemas.microsoft.com/office/powerpoint/2010/main" val="118418503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Cover">
    <p:bg>
      <p:bgPr>
        <a:solidFill>
          <a:srgbClr val="000000"/>
        </a:solidFill>
        <a:effectLst/>
      </p:bgPr>
    </p:bg>
    <p:spTree>
      <p:nvGrpSpPr>
        <p:cNvPr id="1" name=""/>
        <p:cNvGrpSpPr/>
        <p:nvPr/>
      </p:nvGrpSpPr>
      <p:grpSpPr>
        <a:xfrm>
          <a:off x="0" y="0"/>
          <a:ext cx="0" cy="0"/>
          <a:chOff x="0" y="0"/>
          <a:chExt cx="0" cy="0"/>
        </a:xfrm>
      </p:grpSpPr>
      <p:sp>
        <p:nvSpPr>
          <p:cNvPr id="20" name="Title 19"/>
          <p:cNvSpPr>
            <a:spLocks noGrp="1"/>
          </p:cNvSpPr>
          <p:nvPr>
            <p:ph type="title" hasCustomPrompt="1"/>
          </p:nvPr>
        </p:nvSpPr>
        <p:spPr>
          <a:xfrm>
            <a:off x="1210730" y="1178710"/>
            <a:ext cx="4775203" cy="1143000"/>
          </a:xfrm>
          <a:prstGeom prst="rect">
            <a:avLst/>
          </a:prstGeom>
        </p:spPr>
        <p:txBody>
          <a:bodyPr vert="horz"/>
          <a:lstStyle>
            <a:lvl1pPr algn="l">
              <a:defRPr sz="2800" cap="all">
                <a:solidFill>
                  <a:schemeClr val="bg1"/>
                </a:solidFill>
                <a:latin typeface="Arial Black"/>
                <a:cs typeface="Arial Black"/>
              </a:defRPr>
            </a:lvl1pPr>
          </a:lstStyle>
          <a:p>
            <a:r>
              <a:rPr lang="en-US" dirty="0"/>
              <a:t>Click to edit Master title style</a:t>
            </a:r>
            <a:br>
              <a:rPr lang="en-US" dirty="0"/>
            </a:br>
            <a:endParaRPr lang="en-US" dirty="0"/>
          </a:p>
        </p:txBody>
      </p:sp>
      <p:sp>
        <p:nvSpPr>
          <p:cNvPr id="19" name="Content Placeholder 2"/>
          <p:cNvSpPr>
            <a:spLocks noGrp="1"/>
          </p:cNvSpPr>
          <p:nvPr>
            <p:ph idx="1"/>
          </p:nvPr>
        </p:nvSpPr>
        <p:spPr>
          <a:xfrm>
            <a:off x="1210730" y="1565641"/>
            <a:ext cx="4775203" cy="1243434"/>
          </a:xfrm>
          <a:prstGeom prst="rect">
            <a:avLst/>
          </a:prstGeom>
        </p:spPr>
        <p:txBody>
          <a:bodyPr/>
          <a:lstStyle>
            <a:lvl1pPr marL="0" indent="0">
              <a:spcBef>
                <a:spcPts val="0"/>
              </a:spcBef>
              <a:buClr>
                <a:srgbClr val="FF6600"/>
              </a:buClr>
              <a:buSzPct val="75000"/>
              <a:buFont typeface="Lucida Grande"/>
              <a:buNone/>
              <a:defRPr sz="2800" b="0" i="0" cap="all">
                <a:solidFill>
                  <a:srgbClr val="959595"/>
                </a:solidFill>
                <a:latin typeface="Arial Black"/>
                <a:cs typeface="Arial"/>
              </a:defRPr>
            </a:lvl1pPr>
            <a:lvl2pPr marL="457200" indent="0">
              <a:buClr>
                <a:srgbClr val="FF6600"/>
              </a:buClr>
              <a:buSzPct val="75000"/>
              <a:buFont typeface="Arial"/>
              <a:buNone/>
              <a:defRPr sz="2800" b="0" i="0" cap="all">
                <a:solidFill>
                  <a:srgbClr val="959595"/>
                </a:solidFill>
                <a:latin typeface="Arial Black"/>
                <a:cs typeface="Arial"/>
              </a:defRPr>
            </a:lvl2pPr>
            <a:lvl3pPr marL="914400" indent="0">
              <a:buClr>
                <a:srgbClr val="FF6600"/>
              </a:buClr>
              <a:buSzPct val="75000"/>
              <a:buFont typeface="Courier New"/>
              <a:buNone/>
              <a:defRPr sz="2800" b="0" i="0" cap="all">
                <a:solidFill>
                  <a:srgbClr val="FFFFFF"/>
                </a:solidFill>
                <a:latin typeface="Arial Black"/>
                <a:cs typeface="Arial"/>
              </a:defRPr>
            </a:lvl3pPr>
            <a:lvl4pPr marL="1371600" indent="0">
              <a:buClr>
                <a:srgbClr val="FF6600"/>
              </a:buClr>
              <a:buSzPct val="65000"/>
              <a:buFont typeface="Wingdings" charset="2"/>
              <a:buNone/>
              <a:defRPr sz="2800" b="0" i="0" cap="all">
                <a:solidFill>
                  <a:srgbClr val="FFFFFF"/>
                </a:solidFill>
                <a:latin typeface="Arial Black"/>
                <a:cs typeface="Arial"/>
              </a:defRPr>
            </a:lvl4pPr>
            <a:lvl5pPr marL="1828800" indent="0">
              <a:buClr>
                <a:srgbClr val="FF6600"/>
              </a:buClr>
              <a:buSzPct val="75000"/>
              <a:buFont typeface="Arial"/>
              <a:buNone/>
              <a:defRPr sz="2800" b="0" i="0" cap="all">
                <a:solidFill>
                  <a:srgbClr val="FFFFFF"/>
                </a:solidFill>
                <a:latin typeface="Arial Black"/>
                <a:cs typeface="Arial"/>
              </a:defRPr>
            </a:lvl5pPr>
          </a:lstStyle>
          <a:p>
            <a:pPr lvl="0"/>
            <a:r>
              <a:rPr lang="en-US" dirty="0"/>
              <a:t>Click to edit Master text styles</a:t>
            </a:r>
          </a:p>
        </p:txBody>
      </p:sp>
      <p:sp>
        <p:nvSpPr>
          <p:cNvPr id="21" name="Content Placeholder 2"/>
          <p:cNvSpPr>
            <a:spLocks noGrp="1"/>
          </p:cNvSpPr>
          <p:nvPr>
            <p:ph idx="10"/>
          </p:nvPr>
        </p:nvSpPr>
        <p:spPr>
          <a:xfrm>
            <a:off x="1210730" y="2548246"/>
            <a:ext cx="3012020" cy="845027"/>
          </a:xfrm>
          <a:prstGeom prst="rect">
            <a:avLst/>
          </a:prstGeom>
        </p:spPr>
        <p:txBody>
          <a:bodyPr/>
          <a:lstStyle>
            <a:lvl1pPr marL="0" indent="0">
              <a:spcBef>
                <a:spcPts val="0"/>
              </a:spcBef>
              <a:buClr>
                <a:srgbClr val="FF6600"/>
              </a:buClr>
              <a:buSzPct val="75000"/>
              <a:buFont typeface="Lucida Grande"/>
              <a:buNone/>
              <a:defRPr sz="2000" b="0" i="0" cap="all">
                <a:solidFill>
                  <a:srgbClr val="959595"/>
                </a:solidFill>
                <a:latin typeface="Arial"/>
                <a:cs typeface="Arial"/>
              </a:defRPr>
            </a:lvl1pPr>
            <a:lvl2pPr marL="457200" indent="0">
              <a:buClr>
                <a:srgbClr val="FF6600"/>
              </a:buClr>
              <a:buSzPct val="75000"/>
              <a:buFont typeface="Arial"/>
              <a:buNone/>
              <a:defRPr sz="2000" b="0" i="0" cap="all">
                <a:solidFill>
                  <a:srgbClr val="959595"/>
                </a:solidFill>
                <a:latin typeface="Arial"/>
                <a:cs typeface="Arial"/>
              </a:defRPr>
            </a:lvl2pPr>
            <a:lvl3pPr marL="914400" indent="0">
              <a:buClr>
                <a:srgbClr val="FF6600"/>
              </a:buClr>
              <a:buSzPct val="75000"/>
              <a:buFont typeface="Courier New"/>
              <a:buNone/>
              <a:defRPr sz="2000" b="0" i="0" cap="all">
                <a:solidFill>
                  <a:srgbClr val="FFFFFF"/>
                </a:solidFill>
                <a:latin typeface="Arial"/>
                <a:cs typeface="Arial"/>
              </a:defRPr>
            </a:lvl3pPr>
            <a:lvl4pPr marL="1371600" indent="0">
              <a:buClr>
                <a:srgbClr val="FF6600"/>
              </a:buClr>
              <a:buSzPct val="65000"/>
              <a:buFont typeface="Wingdings" charset="2"/>
              <a:buNone/>
              <a:defRPr sz="2800" b="0" i="0" cap="all">
                <a:solidFill>
                  <a:srgbClr val="FFFFFF"/>
                </a:solidFill>
                <a:latin typeface="Arial Black"/>
                <a:cs typeface="Arial"/>
              </a:defRPr>
            </a:lvl4pPr>
            <a:lvl5pPr marL="1828800" indent="0">
              <a:buClr>
                <a:srgbClr val="FF6600"/>
              </a:buClr>
              <a:buSzPct val="75000"/>
              <a:buFont typeface="Arial"/>
              <a:buNone/>
              <a:defRPr sz="2800" b="0" i="0" cap="all">
                <a:solidFill>
                  <a:srgbClr val="FFFFFF"/>
                </a:solidFill>
                <a:latin typeface="Arial Black"/>
                <a:cs typeface="Arial"/>
              </a:defRPr>
            </a:lvl5pPr>
          </a:lstStyle>
          <a:p>
            <a:pPr lvl="0"/>
            <a:r>
              <a:rPr lang="en-US" dirty="0"/>
              <a:t>Click to edit Master text styles</a:t>
            </a:r>
          </a:p>
        </p:txBody>
      </p:sp>
      <p:sp>
        <p:nvSpPr>
          <p:cNvPr id="14" name="TextBox 13"/>
          <p:cNvSpPr txBox="1"/>
          <p:nvPr userDrawn="1"/>
        </p:nvSpPr>
        <p:spPr>
          <a:xfrm>
            <a:off x="679906" y="1116272"/>
            <a:ext cx="603250" cy="584776"/>
          </a:xfrm>
          <a:prstGeom prst="rect">
            <a:avLst/>
          </a:prstGeom>
          <a:noFill/>
        </p:spPr>
        <p:txBody>
          <a:bodyPr wrap="square" rtlCol="0">
            <a:spAutoFit/>
          </a:bodyPr>
          <a:lstStyle/>
          <a:p>
            <a:pPr algn="r" eaLnBrk="1" hangingPunct="1"/>
            <a:r>
              <a:rPr lang="en-US" sz="3200" dirty="0">
                <a:solidFill>
                  <a:srgbClr val="FFFFFF"/>
                </a:solidFill>
                <a:latin typeface="Arial Black"/>
                <a:ea typeface="Microsoft YaHei UI"/>
                <a:cs typeface="Arial Black"/>
              </a:rPr>
              <a:t>—</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977" y="5909694"/>
            <a:ext cx="2918003" cy="524259"/>
          </a:xfrm>
          <a:prstGeom prst="rect">
            <a:avLst/>
          </a:prstGeom>
        </p:spPr>
      </p:pic>
    </p:spTree>
    <p:extLst>
      <p:ext uri="{BB962C8B-B14F-4D97-AF65-F5344CB8AC3E}">
        <p14:creationId xmlns:p14="http://schemas.microsoft.com/office/powerpoint/2010/main" val="7488811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5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2400" b="1" i="0" cap="none">
                <a:solidFill>
                  <a:schemeClr val="tx1"/>
                </a:solidFill>
                <a:latin typeface="Arial"/>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357707"/>
            <a:ext cx="764102" cy="3075749"/>
          </a:xfrm>
          <a:prstGeom prst="rect">
            <a:avLst/>
          </a:prstGeom>
        </p:spPr>
        <p:txBody>
          <a:bodyPr vert="horz" lIns="0" tIns="0" rIns="0" bIns="0"/>
          <a:lstStyle>
            <a:lvl1pPr marL="0" indent="0" algn="r">
              <a:spcBef>
                <a:spcPts val="0"/>
              </a:spcBef>
              <a:spcAft>
                <a:spcPts val="1200"/>
              </a:spcAft>
              <a:buNone/>
              <a:defRPr sz="1500" b="0" i="0">
                <a:solidFill>
                  <a:schemeClr val="tx1"/>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chemeClr val="tx1"/>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tx1"/>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11" name="Picture 2">
            <a:extLst>
              <a:ext uri="{FF2B5EF4-FFF2-40B4-BE49-F238E27FC236}">
                <a16:creationId xmlns:a16="http://schemas.microsoft.com/office/drawing/2014/main" xmlns="" id="{EDE5B822-B933-4BD2-9040-5586CE8F2E1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445375" y="6051550"/>
            <a:ext cx="1500188"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33825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2400" b="1" i="0" cap="none">
                <a:solidFill>
                  <a:schemeClr val="tx1"/>
                </a:solidFill>
                <a:latin typeface="+mj-lt"/>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357707"/>
            <a:ext cx="764102" cy="3075749"/>
          </a:xfrm>
          <a:prstGeom prst="rect">
            <a:avLst/>
          </a:prstGeom>
        </p:spPr>
        <p:txBody>
          <a:bodyPr vert="horz" lIns="0" tIns="0" rIns="0" bIns="0"/>
          <a:lstStyle>
            <a:lvl1pPr marL="0" indent="0" algn="r">
              <a:spcBef>
                <a:spcPts val="0"/>
              </a:spcBef>
              <a:spcAft>
                <a:spcPts val="1200"/>
              </a:spcAft>
              <a:buNone/>
              <a:defRPr sz="1800" b="0" i="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800" b="0" i="0" baseline="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1591"/>
            <a:ext cx="1500696" cy="679419"/>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29048114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5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000" b="1" i="0" cap="none">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600" baseline="0">
                <a:latin typeface="Segoe UI Light" panose="020B0502040204020203" pitchFamily="34" charset="0"/>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7"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10" name="Picture 2">
            <a:extLst>
              <a:ext uri="{FF2B5EF4-FFF2-40B4-BE49-F238E27FC236}">
                <a16:creationId xmlns:a16="http://schemas.microsoft.com/office/drawing/2014/main" xmlns="" id="{67AE7F71-5A02-43F7-B25E-922E47E851A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445375" y="6051550"/>
            <a:ext cx="1500188"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482842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9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2000" b="0" i="0">
                <a:latin typeface="Arial"/>
                <a:cs typeface="Arial"/>
              </a:defRPr>
            </a:lvl1pPr>
            <a:lvl2pPr marL="633600" indent="-212400">
              <a:buSzPct val="40000"/>
              <a:buFont typeface="Wingdings" charset="2"/>
              <a:buChar char=""/>
              <a:defRPr sz="2000" b="0" i="0" baseline="0">
                <a:latin typeface="Arial"/>
                <a:cs typeface="Arial"/>
              </a:defRPr>
            </a:lvl2pPr>
            <a:lvl3pPr marL="1000800" indent="-158400">
              <a:defRPr sz="2000" b="0" i="0" baseline="0">
                <a:latin typeface="Arial"/>
                <a:cs typeface="Arial"/>
              </a:defRPr>
            </a:lvl3pPr>
            <a:lvl4pPr marL="1458000" indent="-194400">
              <a:defRPr sz="2000"/>
            </a:lvl4pPr>
            <a:lvl5pPr marL="2057400" indent="-228600">
              <a:buFont typeface="Wingdings" charset="2"/>
              <a:buChar char="ü"/>
              <a:defRPr sz="1400"/>
            </a:lvl5pPr>
          </a:lstStyle>
          <a:p>
            <a:pPr lvl="0"/>
            <a:r>
              <a:rPr lang="en-US" dirty="0"/>
              <a:t>Bullet item 1 </a:t>
            </a:r>
          </a:p>
          <a:p>
            <a:pPr lvl="1"/>
            <a:r>
              <a:rPr lang="en-US" dirty="0"/>
              <a:t>Sub-bullet item 1 </a:t>
            </a:r>
            <a:r>
              <a:rPr lang="en-US" dirty="0" err="1"/>
              <a:t>econd</a:t>
            </a:r>
            <a:r>
              <a:rPr lang="en-US" dirty="0"/>
              <a:t>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20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2" y="5712115"/>
            <a:ext cx="1505379" cy="676506"/>
          </a:xfrm>
          <a:prstGeom prst="rect">
            <a:avLst/>
          </a:prstGeom>
        </p:spPr>
      </p:pic>
    </p:spTree>
    <p:extLst>
      <p:ext uri="{BB962C8B-B14F-4D97-AF65-F5344CB8AC3E}">
        <p14:creationId xmlns:p14="http://schemas.microsoft.com/office/powerpoint/2010/main" val="341774445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7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endParaRPr lang="en-US" sz="900" dirty="0">
              <a:solidFill>
                <a:srgbClr val="444444"/>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8421"/>
            <a:ext cx="1505379" cy="676506"/>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
        <p:nvSpPr>
          <p:cNvPr id="8" name="标题 7"/>
          <p:cNvSpPr>
            <a:spLocks noGrp="1"/>
          </p:cNvSpPr>
          <p:nvPr>
            <p:ph type="title"/>
          </p:nvPr>
        </p:nvSpPr>
        <p:spPr>
          <a:xfrm>
            <a:off x="457200" y="274638"/>
            <a:ext cx="8229600" cy="1143000"/>
          </a:xfrm>
          <a:prstGeom prst="rect">
            <a:avLst/>
          </a:prstGeom>
        </p:spPr>
        <p:txBody>
          <a:bodyPr/>
          <a:lstStyle>
            <a:lvl1pPr algn="l">
              <a:defRPr sz="2400" b="1">
                <a:solidFill>
                  <a:srgbClr val="6817FF"/>
                </a:solidFill>
                <a:latin typeface="微软雅黑" pitchFamily="34" charset="-122"/>
                <a:ea typeface="微软雅黑" pitchFamily="34" charset="-122"/>
              </a:defRPr>
            </a:lvl1pPr>
          </a:lstStyle>
          <a:p>
            <a:r>
              <a:rPr lang="zh-CN" altLang="en-US" dirty="0"/>
              <a:t>单击此处编辑母版标题样式</a:t>
            </a:r>
            <a:endParaRPr lang="en-US" dirty="0"/>
          </a:p>
        </p:txBody>
      </p:sp>
      <p:sp>
        <p:nvSpPr>
          <p:cNvPr id="7" name="Slide Number Placeholder 1"/>
          <p:cNvSpPr txBox="1">
            <a:spLocks/>
          </p:cNvSpPr>
          <p:nvPr userDrawn="1"/>
        </p:nvSpPr>
        <p:spPr>
          <a:xfrm>
            <a:off x="8489912" y="188311"/>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Tree>
    <p:extLst>
      <p:ext uri="{BB962C8B-B14F-4D97-AF65-F5344CB8AC3E}">
        <p14:creationId xmlns:p14="http://schemas.microsoft.com/office/powerpoint/2010/main" val="107883002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mj-lt"/>
                <a:cs typeface="Arial"/>
              </a:defRPr>
            </a:lvl1pPr>
          </a:lstStyle>
          <a:p>
            <a:r>
              <a:rPr lang="en-US" dirty="0"/>
              <a:t>Optional subtitle goes here and can go on multiple lines as needed for your presentation</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2" y="6051591"/>
            <a:ext cx="1500694" cy="679419"/>
          </a:xfrm>
          <a:prstGeom prst="rect">
            <a:avLst/>
          </a:prstGeom>
        </p:spPr>
      </p:pic>
    </p:spTree>
    <p:extLst>
      <p:ext uri="{BB962C8B-B14F-4D97-AF65-F5344CB8AC3E}">
        <p14:creationId xmlns:p14="http://schemas.microsoft.com/office/powerpoint/2010/main" val="57825109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48222990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2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6" descr="stock-photo-light-mosaic-70784491.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3" name="Rectangle 10"/>
          <p:cNvSpPr/>
          <p:nvPr userDrawn="1"/>
        </p:nvSpPr>
        <p:spPr>
          <a:xfrm>
            <a:off x="4966942"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200" eaLnBrk="1" fontAlgn="auto" hangingPunct="1">
              <a:spcBef>
                <a:spcPts val="0"/>
              </a:spcBef>
              <a:spcAft>
                <a:spcPts val="0"/>
              </a:spcAft>
            </a:pPr>
            <a:endParaRPr lang="en-US">
              <a:solidFill>
                <a:srgbClr val="FFFFFF"/>
              </a:solidFill>
            </a:endParaRPr>
          </a:p>
        </p:txBody>
      </p:sp>
      <p:pic>
        <p:nvPicPr>
          <p:cNvPr id="9" name="Picture 8" descr="crv_lfcl_grhc_rgb_pos_coverpage-img.png"/>
          <p:cNvPicPr>
            <a:picLocks noChangeAspect="1"/>
          </p:cNvPicPr>
          <p:nvPr userDrawn="1"/>
        </p:nvPicPr>
        <p:blipFill rotWithShape="1">
          <a:blip r:embed="rId3" cstate="print">
            <a:extLst>
              <a:ext uri="{28A0092B-C50C-407E-A947-70E740481C1C}">
                <a14:useLocalDpi xmlns:a14="http://schemas.microsoft.com/office/drawing/2010/main"/>
              </a:ext>
            </a:extLst>
          </a:blip>
          <a:srcRect l="17291" t="11945" r="20416" b="4802"/>
          <a:stretch/>
        </p:blipFill>
        <p:spPr>
          <a:xfrm>
            <a:off x="0" y="-19921"/>
            <a:ext cx="9149354" cy="6877921"/>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21" name="Picture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53913" y="6051591"/>
            <a:ext cx="1500696" cy="679419"/>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90001831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357707"/>
            <a:ext cx="764102" cy="3075749"/>
          </a:xfrm>
          <a:prstGeom prst="rect">
            <a:avLst/>
          </a:prstGeom>
        </p:spPr>
        <p:txBody>
          <a:bodyPr vert="horz" lIns="0" tIns="0" rIns="0" bIns="0"/>
          <a:lstStyle>
            <a:lvl1pPr marL="0" indent="0" algn="r">
              <a:spcBef>
                <a:spcPts val="0"/>
              </a:spcBef>
              <a:spcAft>
                <a:spcPts val="1200"/>
              </a:spcAft>
              <a:buNone/>
              <a:defRPr sz="1500" b="0" i="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6193021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500" baseline="0">
                <a:latin typeface="+mj-lt"/>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87907694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500" b="0" i="0" baseline="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95354931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5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5831" t="11493" r="27790"/>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8241523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lang="en-US" sz="2400" b="1" i="0" kern="1200" cap="none" dirty="0">
                <a:solidFill>
                  <a:schemeClr val="accent1"/>
                </a:solidFill>
                <a:latin typeface="Microsoft YaHei UI" panose="020B0503020204020204" pitchFamily="34" charset="-122"/>
                <a:ea typeface="Microsoft YaHei UI" panose="020B0503020204020204" pitchFamily="34" charset="-122"/>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800" baseline="0">
                <a:latin typeface="+mj-lt"/>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1591"/>
            <a:ext cx="1500696" cy="679419"/>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66165377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mj-lt"/>
                <a:cs typeface="Arial"/>
              </a:defRPr>
            </a:lvl1pPr>
          </a:lstStyle>
          <a:p>
            <a:r>
              <a:rPr lang="en-US" dirty="0"/>
              <a:t>Main take-away or heading goes here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2" y="6051591"/>
            <a:ext cx="1500694" cy="679419"/>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211950433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mj-lt"/>
                <a:cs typeface="Arial"/>
              </a:defRPr>
            </a:lvl1pPr>
            <a:lvl2pPr marL="633600" indent="-212400">
              <a:buSzPct val="40000"/>
              <a:buFont typeface="Wingdings" charset="2"/>
              <a:buChar char=""/>
              <a:defRPr sz="1500" b="0" i="0" baseline="0">
                <a:latin typeface="+mj-lt"/>
                <a:cs typeface="Arial"/>
              </a:defRPr>
            </a:lvl2pPr>
            <a:lvl3pPr marL="1000800" indent="-158400">
              <a:defRPr sz="1500" b="0" i="0" baseline="0">
                <a:latin typeface="+mj-lt"/>
                <a:cs typeface="Arial"/>
              </a:defRPr>
            </a:lvl3pPr>
            <a:lvl4pPr marL="1458000" indent="-194400">
              <a:defRPr sz="1400">
                <a:latin typeface="+mj-lt"/>
              </a:defRPr>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94316506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7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7"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03411990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srgbClr val="FFFFFF"/>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FFFFFF">
                    <a:lumMod val="85000"/>
                  </a:srgbClr>
                </a:solidFill>
              </a:rPr>
              <a:pPr algn="r" fontAlgn="auto">
                <a:spcBef>
                  <a:spcPts val="0"/>
                </a:spcBef>
                <a:spcAft>
                  <a:spcPts val="0"/>
                </a:spcAft>
              </a:pP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2" y="6051591"/>
            <a:ext cx="1500694" cy="67941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221659593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8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mj-lt"/>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mj-lt"/>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defTabSz="457200" eaLnBrk="1" fontAlgn="auto" hangingPunct="1">
              <a:spcBef>
                <a:spcPts val="0"/>
              </a:spcBef>
              <a:spcAft>
                <a:spcPts val="0"/>
              </a:spcAft>
              <a:buClr>
                <a:srgbClr val="FF6600"/>
              </a:buClr>
              <a:buSzPct val="75000"/>
            </a:pPr>
            <a:endParaRPr lang="en-US" sz="800" dirty="0">
              <a:solidFill>
                <a:srgbClr val="000000"/>
              </a:solidFill>
              <a:latin typeface="Calibri"/>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mj-lt"/>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74713043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1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13532206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9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0" baseline="0">
                <a:solidFill>
                  <a:srgbClr val="D9D9D9"/>
                </a:solidFill>
                <a:latin typeface="+mj-lt"/>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61746" y="2697821"/>
            <a:ext cx="2234550" cy="1011662"/>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6333" y="3018997"/>
            <a:ext cx="1734458" cy="469950"/>
          </a:xfrm>
          <a:prstGeom prst="rect">
            <a:avLst/>
          </a:prstGeom>
        </p:spPr>
      </p:pic>
    </p:spTree>
    <p:extLst>
      <p:ext uri="{BB962C8B-B14F-4D97-AF65-F5344CB8AC3E}">
        <p14:creationId xmlns:p14="http://schemas.microsoft.com/office/powerpoint/2010/main" val="110407151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pic>
        <p:nvPicPr>
          <p:cNvPr id="2"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3857" y="6003291"/>
            <a:ext cx="3059988" cy="817197"/>
          </a:xfrm>
          <a:prstGeom prst="rect">
            <a:avLst/>
          </a:prstGeom>
        </p:spPr>
      </p:pic>
    </p:spTree>
    <p:extLst>
      <p:ext uri="{BB962C8B-B14F-4D97-AF65-F5344CB8AC3E}">
        <p14:creationId xmlns:p14="http://schemas.microsoft.com/office/powerpoint/2010/main" val="1759862559"/>
      </p:ext>
    </p:extLst>
  </p:cSld>
  <p:clrMapOvr>
    <a:masterClrMapping/>
  </p:clrMapOvr>
  <p:transition spd="slow">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7_Bullets">
    <p:spTree>
      <p:nvGrpSpPr>
        <p:cNvPr id="1" name=""/>
        <p:cNvGrpSpPr/>
        <p:nvPr/>
      </p:nvGrpSpPr>
      <p:grpSpPr>
        <a:xfrm>
          <a:off x="0" y="0"/>
          <a:ext cx="0" cy="0"/>
          <a:chOff x="0" y="0"/>
          <a:chExt cx="0" cy="0"/>
        </a:xfrm>
      </p:grpSpPr>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pic>
        <p:nvPicPr>
          <p:cNvPr id="7" name="Picture 6"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099" y="6051591"/>
            <a:ext cx="1505379" cy="679419"/>
          </a:xfrm>
          <a:prstGeom prst="rect">
            <a:avLst/>
          </a:prstGeom>
        </p:spPr>
      </p:pic>
      <p:pic>
        <p:nvPicPr>
          <p:cNvPr id="4"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982" y="6195402"/>
            <a:ext cx="3059988" cy="817197"/>
          </a:xfrm>
          <a:prstGeom prst="rect">
            <a:avLst/>
          </a:prstGeom>
        </p:spPr>
      </p:pic>
    </p:spTree>
    <p:extLst>
      <p:ext uri="{BB962C8B-B14F-4D97-AF65-F5344CB8AC3E}">
        <p14:creationId xmlns:p14="http://schemas.microsoft.com/office/powerpoint/2010/main" val="195632456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fontAlgn="auto">
              <a:spcBef>
                <a:spcPts val="0"/>
              </a:spcBef>
              <a:spcAft>
                <a:spcPts val="0"/>
              </a:spcAft>
              <a:defRPr/>
            </a:pPr>
            <a:endParaRPr lang="en-US" altLang="zh-CN">
              <a:solidFill>
                <a:srgbClr val="000000"/>
              </a:solidFill>
              <a:latin typeface="Arial"/>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fontAlgn="auto">
              <a:spcBef>
                <a:spcPts val="0"/>
              </a:spcBef>
              <a:spcAft>
                <a:spcPts val="0"/>
              </a:spcAft>
              <a:defRPr/>
            </a:pPr>
            <a:fld id="{87A6DFD3-FDC5-450F-946E-84EBD2FA373F}" type="slidenum">
              <a:rPr lang="en-US" altLang="en-US">
                <a:solidFill>
                  <a:srgbClr val="000000"/>
                </a:solidFill>
                <a:latin typeface="Arial"/>
              </a:rPr>
              <a:pPr fontAlgn="auto">
                <a:spcBef>
                  <a:spcPts val="0"/>
                </a:spcBef>
                <a:spcAft>
                  <a:spcPts val="0"/>
                </a:spcAft>
                <a:defRPr/>
              </a:pPr>
              <a:t>‹#›</a:t>
            </a:fld>
            <a:endParaRPr lang="en-US" altLang="en-US">
              <a:solidFill>
                <a:srgbClr val="000000"/>
              </a:solidFill>
              <a:latin typeface="Arial"/>
            </a:endParaRPr>
          </a:p>
        </p:txBody>
      </p:sp>
    </p:spTree>
    <p:extLst>
      <p:ext uri="{BB962C8B-B14F-4D97-AF65-F5344CB8AC3E}">
        <p14:creationId xmlns:p14="http://schemas.microsoft.com/office/powerpoint/2010/main" val="373805811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defTabSz="457200" rtl="0" eaLnBrk="1" latinLnBrk="0" hangingPunct="1">
              <a:spcBef>
                <a:spcPct val="0"/>
              </a:spcBef>
              <a:buNone/>
              <a:defRPr lang="en-US" sz="2400" b="1" i="0" kern="1200" cap="none" dirty="0">
                <a:solidFill>
                  <a:schemeClr val="tx1"/>
                </a:solidFill>
                <a:latin typeface="+mj-lt"/>
                <a:ea typeface="+mj-ea"/>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800" b="0" i="0" baseline="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18362316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17575" y="506413"/>
            <a:ext cx="7369175" cy="836612"/>
          </a:xfrm>
          <a:prstGeom prst="rect">
            <a:avLst/>
          </a:prstGeom>
        </p:spPr>
        <p:txBody>
          <a:bodyPr/>
          <a:lstStyle/>
          <a:p>
            <a:r>
              <a:rPr lang="en-US" altLang="zh-CN"/>
              <a:t>Click to edit Master title style</a:t>
            </a:r>
            <a:endParaRPr lang="zh-CN" altLang="en-US"/>
          </a:p>
        </p:txBody>
      </p:sp>
      <p:sp>
        <p:nvSpPr>
          <p:cNvPr id="3"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fontAlgn="auto">
              <a:spcBef>
                <a:spcPts val="0"/>
              </a:spcBef>
              <a:spcAft>
                <a:spcPts val="0"/>
              </a:spcAft>
              <a:defRPr/>
            </a:pPr>
            <a:endParaRPr lang="en-US" altLang="zh-CN">
              <a:solidFill>
                <a:srgbClr val="000000"/>
              </a:solidFill>
              <a:latin typeface="Arial"/>
            </a:endParaRPr>
          </a:p>
        </p:txBody>
      </p:sp>
      <p:sp>
        <p:nvSpPr>
          <p:cNvPr id="4"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fontAlgn="auto">
              <a:spcBef>
                <a:spcPts val="0"/>
              </a:spcBef>
              <a:spcAft>
                <a:spcPts val="0"/>
              </a:spcAft>
              <a:defRPr/>
            </a:pPr>
            <a:fld id="{4E285C5A-05DF-47D3-84F9-5C8FCB30945F}" type="slidenum">
              <a:rPr lang="en-US" altLang="en-US">
                <a:solidFill>
                  <a:srgbClr val="000000"/>
                </a:solidFill>
                <a:latin typeface="Arial"/>
              </a:rPr>
              <a:pPr fontAlgn="auto">
                <a:spcBef>
                  <a:spcPts val="0"/>
                </a:spcBef>
                <a:spcAft>
                  <a:spcPts val="0"/>
                </a:spcAft>
                <a:defRPr/>
              </a:pPr>
              <a:t>‹#›</a:t>
            </a:fld>
            <a:endParaRPr lang="en-US" altLang="en-US">
              <a:solidFill>
                <a:srgbClr val="000000"/>
              </a:solidFill>
              <a:latin typeface="Arial"/>
            </a:endParaRPr>
          </a:p>
        </p:txBody>
      </p:sp>
    </p:spTree>
    <p:extLst>
      <p:ext uri="{BB962C8B-B14F-4D97-AF65-F5344CB8AC3E}">
        <p14:creationId xmlns:p14="http://schemas.microsoft.com/office/powerpoint/2010/main" val="2073849926"/>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8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endParaRPr lang="en-US" sz="900" dirty="0">
              <a:solidFill>
                <a:srgbClr val="444444"/>
              </a:solidFill>
            </a:endParaRPr>
          </a:p>
        </p:txBody>
      </p:sp>
      <p:pic>
        <p:nvPicPr>
          <p:cNvPr id="9" name="Picture 8"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6965"/>
            <a:ext cx="1505379" cy="67941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
        <p:nvSpPr>
          <p:cNvPr id="8" name="标题 7"/>
          <p:cNvSpPr>
            <a:spLocks noGrp="1"/>
          </p:cNvSpPr>
          <p:nvPr>
            <p:ph type="title"/>
          </p:nvPr>
        </p:nvSpPr>
        <p:spPr>
          <a:xfrm>
            <a:off x="457200" y="274638"/>
            <a:ext cx="8229600" cy="1143000"/>
          </a:xfrm>
          <a:prstGeom prst="rect">
            <a:avLst/>
          </a:prstGeom>
        </p:spPr>
        <p:txBody>
          <a:bodyPr/>
          <a:lstStyle>
            <a:lvl1pPr algn="l">
              <a:defRPr sz="2400" b="1">
                <a:solidFill>
                  <a:srgbClr val="6817FF"/>
                </a:solidFill>
                <a:latin typeface="微软雅黑" pitchFamily="34" charset="-122"/>
                <a:ea typeface="微软雅黑" pitchFamily="34" charset="-122"/>
              </a:defRPr>
            </a:lvl1pPr>
          </a:lstStyle>
          <a:p>
            <a:r>
              <a:rPr lang="zh-CN" altLang="en-US" dirty="0"/>
              <a:t>单击此处编辑母版标题样式</a:t>
            </a:r>
            <a:endParaRPr lang="en-US" dirty="0"/>
          </a:p>
        </p:txBody>
      </p:sp>
      <p:sp>
        <p:nvSpPr>
          <p:cNvPr id="7" name="Slide Number Placeholder 1"/>
          <p:cNvSpPr txBox="1">
            <a:spLocks/>
          </p:cNvSpPr>
          <p:nvPr userDrawn="1"/>
        </p:nvSpPr>
        <p:spPr>
          <a:xfrm>
            <a:off x="8489912" y="188311"/>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Tree>
    <p:extLst>
      <p:ext uri="{BB962C8B-B14F-4D97-AF65-F5344CB8AC3E}">
        <p14:creationId xmlns:p14="http://schemas.microsoft.com/office/powerpoint/2010/main" val="640187868"/>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mj-lt"/>
                <a:cs typeface="Arial"/>
              </a:defRPr>
            </a:lvl1pPr>
          </a:lstStyle>
          <a:p>
            <a:r>
              <a:rPr lang="en-US" dirty="0"/>
              <a:t>Optional subtitle goes here and can go on multiple lines as needed for your presentation</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2" y="6051591"/>
            <a:ext cx="1500694" cy="679419"/>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294929997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88025276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2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6" descr="stock-photo-light-mosaic-70784491.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3" name="Rectangle 10"/>
          <p:cNvSpPr/>
          <p:nvPr userDrawn="1"/>
        </p:nvSpPr>
        <p:spPr>
          <a:xfrm>
            <a:off x="4966942"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200" eaLnBrk="1" fontAlgn="auto" hangingPunct="1">
              <a:spcBef>
                <a:spcPts val="0"/>
              </a:spcBef>
              <a:spcAft>
                <a:spcPts val="0"/>
              </a:spcAft>
            </a:pPr>
            <a:endParaRPr lang="en-US" dirty="0">
              <a:solidFill>
                <a:srgbClr val="FFFFFF"/>
              </a:solidFill>
            </a:endParaRPr>
          </a:p>
        </p:txBody>
      </p:sp>
      <p:pic>
        <p:nvPicPr>
          <p:cNvPr id="9" name="Picture 8" descr="crv_lfcl_grhc_rgb_pos_coverpage-img.png"/>
          <p:cNvPicPr>
            <a:picLocks noChangeAspect="1"/>
          </p:cNvPicPr>
          <p:nvPr userDrawn="1"/>
        </p:nvPicPr>
        <p:blipFill rotWithShape="1">
          <a:blip r:embed="rId3" cstate="print">
            <a:extLst>
              <a:ext uri="{28A0092B-C50C-407E-A947-70E740481C1C}">
                <a14:useLocalDpi xmlns:a14="http://schemas.microsoft.com/office/drawing/2010/main"/>
              </a:ext>
            </a:extLst>
          </a:blip>
          <a:srcRect l="17291" t="11945" r="20416" b="4802"/>
          <a:stretch/>
        </p:blipFill>
        <p:spPr>
          <a:xfrm>
            <a:off x="0" y="-19921"/>
            <a:ext cx="9149354" cy="6877921"/>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21" name="Picture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53913" y="6051591"/>
            <a:ext cx="1500696" cy="679419"/>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56340246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28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850076"/>
            <a:ext cx="764102" cy="3075749"/>
          </a:xfrm>
          <a:prstGeom prst="rect">
            <a:avLst/>
          </a:prstGeom>
        </p:spPr>
        <p:txBody>
          <a:bodyPr vert="horz" lIns="0" tIns="0" rIns="0" bIns="0"/>
          <a:lstStyle>
            <a:lvl1pPr marL="0" indent="0" algn="r">
              <a:spcBef>
                <a:spcPts val="0"/>
              </a:spcBef>
              <a:spcAft>
                <a:spcPts val="1200"/>
              </a:spcAft>
              <a:buNone/>
              <a:defRPr sz="1500" b="0" i="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839812"/>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latin typeface="微软雅黑" panose="020B0503020204020204" pitchFamily="34" charset="-122"/>
                <a:ea typeface="微软雅黑" panose="020B0503020204020204" pitchFamily="34" charset="-122"/>
              </a:rPr>
              <a:pPr algn="r" fontAlgn="auto">
                <a:spcBef>
                  <a:spcPts val="0"/>
                </a:spcBef>
                <a:spcAft>
                  <a:spcPts val="0"/>
                </a:spcAft>
              </a:pPr>
              <a:t>‹#›</a:t>
            </a:fld>
            <a:endParaRPr lang="en-US" sz="900" dirty="0">
              <a:solidFill>
                <a:srgbClr val="444444"/>
              </a:solidFill>
              <a:latin typeface="微软雅黑" panose="020B0503020204020204" pitchFamily="34" charset="-122"/>
              <a:ea typeface="微软雅黑" panose="020B0503020204020204" pitchFamily="34" charset="-122"/>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微软雅黑" panose="020B0503020204020204" pitchFamily="34" charset="-122"/>
                <a:ea typeface="微软雅黑" panose="020B0503020204020204" pitchFamily="34" charset="-122"/>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41391905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8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500" baseline="0">
                <a:latin typeface="微软雅黑" panose="020B0503020204020204" pitchFamily="34" charset="-122"/>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17168479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500" b="0" i="0" baseline="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0326253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5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5831" t="11493" r="27790"/>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95634172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mj-lt"/>
                <a:cs typeface="Arial"/>
              </a:defRPr>
            </a:lvl1pPr>
          </a:lstStyle>
          <a:p>
            <a:r>
              <a:rPr lang="en-US" dirty="0"/>
              <a:t>Main take-away or heading goes here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2" y="6051591"/>
            <a:ext cx="1500694" cy="679419"/>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20403682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1" y="6051591"/>
            <a:ext cx="1500696" cy="679419"/>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69745898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mj-lt"/>
                <a:cs typeface="Arial"/>
              </a:defRPr>
            </a:lvl1pPr>
            <a:lvl2pPr marL="633600" indent="-212400">
              <a:buSzPct val="40000"/>
              <a:buFont typeface="Wingdings" charset="2"/>
              <a:buChar char=""/>
              <a:defRPr sz="1500" b="0" i="0" baseline="0">
                <a:latin typeface="+mj-lt"/>
                <a:cs typeface="Arial"/>
              </a:defRPr>
            </a:lvl2pPr>
            <a:lvl3pPr marL="1000800" indent="-158400">
              <a:defRPr sz="1500" b="0" i="0" baseline="0">
                <a:latin typeface="+mj-lt"/>
                <a:cs typeface="Arial"/>
              </a:defRPr>
            </a:lvl3pPr>
            <a:lvl4pPr marL="1458000" indent="-194400">
              <a:defRPr sz="1400">
                <a:latin typeface="+mj-lt"/>
              </a:defRPr>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2800" b="1" i="0" cap="none">
                <a:solidFill>
                  <a:srgbClr val="6817FF"/>
                </a:solidFill>
                <a:latin typeface="Microsoft YaHei UI" panose="020B0503020204020204" pitchFamily="34" charset="-122"/>
                <a:ea typeface="Microsoft YaHei UI" panose="020B0503020204020204" pitchFamily="34" charset="-122"/>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69198401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7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dirty="0">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7"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87712344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dirty="0">
              <a:solidFill>
                <a:srgbClr val="FFFFFF"/>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FFFFFF">
                    <a:lumMod val="85000"/>
                  </a:srgbClr>
                </a:solidFill>
              </a:rPr>
              <a:pPr algn="r" fontAlgn="auto">
                <a:spcBef>
                  <a:spcPts val="0"/>
                </a:spcBef>
                <a:spcAft>
                  <a:spcPts val="0"/>
                </a:spcAft>
              </a:pP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2" y="6051591"/>
            <a:ext cx="1500694" cy="67941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310592149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8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mj-lt"/>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mj-lt"/>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defTabSz="457200" eaLnBrk="1" fontAlgn="auto" hangingPunct="1">
              <a:spcBef>
                <a:spcPts val="0"/>
              </a:spcBef>
              <a:spcAft>
                <a:spcPts val="0"/>
              </a:spcAft>
              <a:buClr>
                <a:srgbClr val="FF6600"/>
              </a:buClr>
              <a:buSzPct val="75000"/>
            </a:pPr>
            <a:endParaRPr lang="en-US" sz="800" dirty="0">
              <a:solidFill>
                <a:srgbClr val="000000"/>
              </a:solidFill>
              <a:latin typeface="Calibri" panose="020F0502020204030204"/>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mj-lt"/>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31485723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1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26867761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9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0" baseline="0">
                <a:solidFill>
                  <a:srgbClr val="D9D9D9"/>
                </a:solidFill>
                <a:latin typeface="+mj-lt"/>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61746" y="2697821"/>
            <a:ext cx="2234550" cy="1011662"/>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6333" y="3018997"/>
            <a:ext cx="1734458" cy="469950"/>
          </a:xfrm>
          <a:prstGeom prst="rect">
            <a:avLst/>
          </a:prstGeom>
        </p:spPr>
      </p:pic>
    </p:spTree>
    <p:extLst>
      <p:ext uri="{BB962C8B-B14F-4D97-AF65-F5344CB8AC3E}">
        <p14:creationId xmlns:p14="http://schemas.microsoft.com/office/powerpoint/2010/main" val="66222369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3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mj-lt"/>
                <a:cs typeface="Arial"/>
              </a:defRPr>
            </a:lvl1pPr>
          </a:lstStyle>
          <a:p>
            <a:r>
              <a:rPr lang="zh-CN" altLang="en-US"/>
              <a:t>单击图标添加图片</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53913" y="6051591"/>
            <a:ext cx="1500696" cy="679419"/>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67847784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9_Bullets">
    <p:spTree>
      <p:nvGrpSpPr>
        <p:cNvPr id="1" name=""/>
        <p:cNvGrpSpPr/>
        <p:nvPr/>
      </p:nvGrpSpPr>
      <p:grpSpPr>
        <a:xfrm>
          <a:off x="0" y="0"/>
          <a:ext cx="0" cy="0"/>
          <a:chOff x="0" y="0"/>
          <a:chExt cx="0" cy="0"/>
        </a:xfrm>
      </p:grpSpPr>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099" y="6053047"/>
            <a:ext cx="1505379" cy="676506"/>
          </a:xfrm>
          <a:prstGeom prst="rect">
            <a:avLst/>
          </a:prstGeom>
        </p:spPr>
      </p:pic>
    </p:spTree>
    <p:extLst>
      <p:ext uri="{BB962C8B-B14F-4D97-AF65-F5344CB8AC3E}">
        <p14:creationId xmlns:p14="http://schemas.microsoft.com/office/powerpoint/2010/main" val="250492126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15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dirty="0">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7"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64279776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7_Bullets">
    <p:spTree>
      <p:nvGrpSpPr>
        <p:cNvPr id="1" name=""/>
        <p:cNvGrpSpPr/>
        <p:nvPr/>
      </p:nvGrpSpPr>
      <p:grpSpPr>
        <a:xfrm>
          <a:off x="0" y="0"/>
          <a:ext cx="0" cy="0"/>
          <a:chOff x="0" y="0"/>
          <a:chExt cx="0" cy="0"/>
        </a:xfrm>
      </p:grpSpPr>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099" y="6053047"/>
            <a:ext cx="1505379" cy="676506"/>
          </a:xfrm>
          <a:prstGeom prst="rect">
            <a:avLst/>
          </a:prstGeom>
        </p:spPr>
      </p:pic>
    </p:spTree>
    <p:extLst>
      <p:ext uri="{BB962C8B-B14F-4D97-AF65-F5344CB8AC3E}">
        <p14:creationId xmlns:p14="http://schemas.microsoft.com/office/powerpoint/2010/main" val="38179275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mj-lt"/>
                <a:cs typeface="Arial"/>
              </a:defRPr>
            </a:lvl1pPr>
          </a:lstStyle>
          <a:p>
            <a:r>
              <a:rPr lang="en-US" dirty="0"/>
              <a:t>Main take-away or heading goes here</a:t>
            </a: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2" y="6051591"/>
            <a:ext cx="1500694" cy="679419"/>
          </a:xfrm>
          <a:prstGeom prst="rect">
            <a:avLst/>
          </a:prstGeom>
        </p:spPr>
      </p:pic>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110054964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8421"/>
            <a:ext cx="1505379" cy="676506"/>
          </a:xfrm>
          <a:prstGeom prst="rect">
            <a:avLst/>
          </a:prstGeom>
        </p:spPr>
      </p:pic>
      <p:pic>
        <p:nvPicPr>
          <p:cNvPr id="5"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4118108575"/>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17575" y="506413"/>
            <a:ext cx="7369175" cy="836612"/>
          </a:xfrm>
          <a:prstGeom prst="rect">
            <a:avLst/>
          </a:prstGeom>
        </p:spPr>
        <p:txBody>
          <a:bodyPr/>
          <a:lstStyle/>
          <a:p>
            <a:r>
              <a:rPr lang="en-US" altLang="zh-CN"/>
              <a:t>Click to edit Master title style</a:t>
            </a:r>
            <a:endParaRPr lang="zh-CN" altLang="en-US"/>
          </a:p>
        </p:txBody>
      </p:sp>
      <p:sp>
        <p:nvSpPr>
          <p:cNvPr id="3"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a:solidFill>
                <a:srgbClr val="000000"/>
              </a:solidFill>
              <a:latin typeface="Arial"/>
            </a:endParaRPr>
          </a:p>
        </p:txBody>
      </p:sp>
    </p:spTree>
    <p:extLst>
      <p:ext uri="{BB962C8B-B14F-4D97-AF65-F5344CB8AC3E}">
        <p14:creationId xmlns:p14="http://schemas.microsoft.com/office/powerpoint/2010/main" val="2930160054"/>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11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2000" b="0" i="0">
                <a:latin typeface="Arial"/>
                <a:cs typeface="Arial"/>
              </a:defRPr>
            </a:lvl1pPr>
            <a:lvl2pPr marL="633600" indent="-212400">
              <a:buSzPct val="40000"/>
              <a:buFont typeface="Wingdings" charset="2"/>
              <a:buChar char=""/>
              <a:defRPr sz="2000" b="0" i="0" baseline="0">
                <a:latin typeface="Arial"/>
                <a:cs typeface="Arial"/>
              </a:defRPr>
            </a:lvl2pPr>
            <a:lvl3pPr marL="1000800" indent="-158400">
              <a:defRPr sz="2000" b="0" i="0" baseline="0">
                <a:latin typeface="Arial"/>
                <a:cs typeface="Arial"/>
              </a:defRPr>
            </a:lvl3pPr>
            <a:lvl4pPr marL="1458000" indent="-194400">
              <a:defRPr sz="2000"/>
            </a:lvl4pPr>
            <a:lvl5pPr marL="2057400" indent="-228600">
              <a:buFont typeface="Wingdings" charset="2"/>
              <a:buChar char="ü"/>
              <a:defRPr sz="1400"/>
            </a:lvl5pPr>
          </a:lstStyle>
          <a:p>
            <a:pPr lvl="0"/>
            <a:r>
              <a:rPr lang="en-US" dirty="0"/>
              <a:t>Bullet item 1 </a:t>
            </a:r>
          </a:p>
          <a:p>
            <a:pPr lvl="1"/>
            <a:r>
              <a:rPr lang="en-US" dirty="0"/>
              <a:t>Sub-bullet item 1 </a:t>
            </a:r>
            <a:r>
              <a:rPr lang="en-US" dirty="0" err="1"/>
              <a:t>econd</a:t>
            </a:r>
            <a:r>
              <a:rPr lang="en-US" dirty="0"/>
              <a:t>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20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7" name="Picture 20">
            <a:extLst>
              <a:ext uri="{FF2B5EF4-FFF2-40B4-BE49-F238E27FC236}">
                <a16:creationId xmlns:a16="http://schemas.microsoft.com/office/drawing/2014/main" xmlns="" id="{C786C302-C90B-476E-9F1D-673058CD70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5850183"/>
            <a:ext cx="1500696" cy="905892"/>
          </a:xfrm>
          <a:prstGeom prst="rect">
            <a:avLst/>
          </a:prstGeom>
        </p:spPr>
      </p:pic>
    </p:spTree>
    <p:extLst>
      <p:ext uri="{BB962C8B-B14F-4D97-AF65-F5344CB8AC3E}">
        <p14:creationId xmlns:p14="http://schemas.microsoft.com/office/powerpoint/2010/main" val="310857828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pPr>
            <a:endParaRPr lang="en-US">
              <a:solidFill>
                <a:srgbClr val="FFFFFF"/>
              </a:solidFill>
              <a:latin typeface="Arial"/>
            </a:endParaRPr>
          </a:p>
        </p:txBody>
      </p:sp>
      <p:sp>
        <p:nvSpPr>
          <p:cNvPr id="5" name="Rectangle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defTabSz="457200" eaLnBrk="1" fontAlgn="auto" hangingPunct="1">
              <a:spcBef>
                <a:spcPts val="0"/>
              </a:spcBef>
              <a:spcAft>
                <a:spcPts val="0"/>
              </a:spcAft>
            </a:pPr>
            <a:fld id="{ED57BD20-9EC7-4B3D-A4D6-AFB6318398E3}" type="slidenum">
              <a:rPr lang="en-US" smtClean="0">
                <a:solidFill>
                  <a:srgbClr val="4B4B4B"/>
                </a:solidFill>
                <a:latin typeface="Arial"/>
              </a:rPr>
              <a:pPr defTabSz="457200" eaLnBrk="1" fontAlgn="auto" hangingPunct="1">
                <a:spcBef>
                  <a:spcPts val="0"/>
                </a:spcBef>
                <a:spcAft>
                  <a:spcPts val="0"/>
                </a:spcAft>
              </a:pPr>
              <a:t>‹#›</a:t>
            </a:fld>
            <a:endParaRPr lang="en-US">
              <a:solidFill>
                <a:srgbClr val="4B4B4B"/>
              </a:solidFill>
              <a:latin typeface="Arial"/>
            </a:endParaRPr>
          </a:p>
        </p:txBody>
      </p:sp>
      <p:pic>
        <p:nvPicPr>
          <p:cNvPr id="7"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8" name="Picture 20">
            <a:extLst>
              <a:ext uri="{FF2B5EF4-FFF2-40B4-BE49-F238E27FC236}">
                <a16:creationId xmlns="" xmlns:a16="http://schemas.microsoft.com/office/drawing/2014/main" id="{C74ADFD1-207A-4BBD-8751-8D164872E3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2846139224"/>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pPr>
            <a:endParaRPr lang="en-US">
              <a:solidFill>
                <a:srgbClr val="FFFFFF"/>
              </a:solidFill>
              <a:latin typeface="Arial"/>
            </a:endParaRPr>
          </a:p>
        </p:txBody>
      </p:sp>
      <p:sp>
        <p:nvSpPr>
          <p:cNvPr id="5" name="Rectangle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defTabSz="457200" eaLnBrk="1" fontAlgn="auto" hangingPunct="1">
              <a:spcBef>
                <a:spcPts val="0"/>
              </a:spcBef>
              <a:spcAft>
                <a:spcPts val="0"/>
              </a:spcAft>
            </a:pPr>
            <a:fld id="{ED57BD20-9EC7-4B3D-A4D6-AFB6318398E3}" type="slidenum">
              <a:rPr lang="en-US" smtClean="0">
                <a:solidFill>
                  <a:srgbClr val="4B4B4B"/>
                </a:solidFill>
                <a:latin typeface="Arial"/>
              </a:rPr>
              <a:pPr defTabSz="457200" eaLnBrk="1" fontAlgn="auto" hangingPunct="1">
                <a:spcBef>
                  <a:spcPts val="0"/>
                </a:spcBef>
                <a:spcAft>
                  <a:spcPts val="0"/>
                </a:spcAft>
              </a:pPr>
              <a:t>‹#›</a:t>
            </a:fld>
            <a:endParaRPr lang="en-US">
              <a:solidFill>
                <a:srgbClr val="4B4B4B"/>
              </a:solidFill>
              <a:latin typeface="Arial"/>
            </a:endParaRPr>
          </a:p>
        </p:txBody>
      </p:sp>
      <p:pic>
        <p:nvPicPr>
          <p:cNvPr id="7"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8" name="Picture 20">
            <a:extLst>
              <a:ext uri="{FF2B5EF4-FFF2-40B4-BE49-F238E27FC236}">
                <a16:creationId xmlns="" xmlns:a16="http://schemas.microsoft.com/office/drawing/2014/main" id="{0C9C44D1-9EF1-4F84-861B-31F8DABD12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1287467167"/>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pPr>
            <a:endParaRPr lang="en-US">
              <a:solidFill>
                <a:srgbClr val="FFFFFF"/>
              </a:solidFill>
              <a:latin typeface="Arial"/>
            </a:endParaRPr>
          </a:p>
        </p:txBody>
      </p:sp>
      <p:sp>
        <p:nvSpPr>
          <p:cNvPr id="6" name="Slide Number Placeholder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defTabSz="457200" eaLnBrk="1" fontAlgn="auto" hangingPunct="1">
              <a:spcBef>
                <a:spcPts val="0"/>
              </a:spcBef>
              <a:spcAft>
                <a:spcPts val="0"/>
              </a:spcAft>
            </a:pPr>
            <a:fld id="{ED57BD20-9EC7-4B3D-A4D6-AFB6318398E3}" type="slidenum">
              <a:rPr lang="en-US" smtClean="0">
                <a:solidFill>
                  <a:srgbClr val="4B4B4B"/>
                </a:solidFill>
                <a:latin typeface="Arial"/>
              </a:rPr>
              <a:pPr defTabSz="457200" eaLnBrk="1" fontAlgn="auto" hangingPunct="1">
                <a:spcBef>
                  <a:spcPts val="0"/>
                </a:spcBef>
                <a:spcAft>
                  <a:spcPts val="0"/>
                </a:spcAft>
              </a:pPr>
              <a:t>‹#›</a:t>
            </a:fld>
            <a:endParaRPr lang="en-US">
              <a:solidFill>
                <a:srgbClr val="4B4B4B"/>
              </a:solidFill>
              <a:latin typeface="Arial"/>
            </a:endParaRPr>
          </a:p>
        </p:txBody>
      </p:sp>
      <p:pic>
        <p:nvPicPr>
          <p:cNvPr id="8"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9" name="Picture 20">
            <a:extLst>
              <a:ext uri="{FF2B5EF4-FFF2-40B4-BE49-F238E27FC236}">
                <a16:creationId xmlns="" xmlns:a16="http://schemas.microsoft.com/office/drawing/2014/main" id="{125DADE9-C1BE-439E-AC9C-31B87BE30F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215411519"/>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pPr>
            <a:endParaRPr lang="en-US">
              <a:solidFill>
                <a:srgbClr val="FFFFFF"/>
              </a:solidFill>
              <a:latin typeface="Arial"/>
            </a:endParaRPr>
          </a:p>
        </p:txBody>
      </p:sp>
      <p:sp>
        <p:nvSpPr>
          <p:cNvPr id="8" name="Rectangle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defTabSz="457200" eaLnBrk="1" fontAlgn="auto" hangingPunct="1">
              <a:spcBef>
                <a:spcPts val="0"/>
              </a:spcBef>
              <a:spcAft>
                <a:spcPts val="0"/>
              </a:spcAft>
            </a:pPr>
            <a:fld id="{ED57BD20-9EC7-4B3D-A4D6-AFB6318398E3}" type="slidenum">
              <a:rPr lang="en-US" smtClean="0">
                <a:solidFill>
                  <a:srgbClr val="4B4B4B"/>
                </a:solidFill>
                <a:latin typeface="Arial"/>
              </a:rPr>
              <a:pPr defTabSz="457200" eaLnBrk="1" fontAlgn="auto" hangingPunct="1">
                <a:spcBef>
                  <a:spcPts val="0"/>
                </a:spcBef>
                <a:spcAft>
                  <a:spcPts val="0"/>
                </a:spcAft>
              </a:pPr>
              <a:t>‹#›</a:t>
            </a:fld>
            <a:endParaRPr lang="en-US">
              <a:solidFill>
                <a:srgbClr val="4B4B4B"/>
              </a:solidFill>
              <a:latin typeface="Arial"/>
            </a:endParaRPr>
          </a:p>
        </p:txBody>
      </p:sp>
      <p:pic>
        <p:nvPicPr>
          <p:cNvPr id="10"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11" name="Picture 20">
            <a:extLst>
              <a:ext uri="{FF2B5EF4-FFF2-40B4-BE49-F238E27FC236}">
                <a16:creationId xmlns="" xmlns:a16="http://schemas.microsoft.com/office/drawing/2014/main" id="{15F685AB-1A5B-4D43-B259-041CE9BF6A5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2771385783"/>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pPr>
            <a:endParaRPr lang="en-US">
              <a:solidFill>
                <a:srgbClr val="FFFFFF"/>
              </a:solidFill>
              <a:latin typeface="Arial"/>
            </a:endParaRPr>
          </a:p>
        </p:txBody>
      </p:sp>
      <p:sp>
        <p:nvSpPr>
          <p:cNvPr id="4" name="Rectangle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defTabSz="457200" eaLnBrk="1" fontAlgn="auto" hangingPunct="1">
              <a:spcBef>
                <a:spcPts val="0"/>
              </a:spcBef>
              <a:spcAft>
                <a:spcPts val="0"/>
              </a:spcAft>
            </a:pPr>
            <a:fld id="{ED57BD20-9EC7-4B3D-A4D6-AFB6318398E3}" type="slidenum">
              <a:rPr lang="en-US" smtClean="0">
                <a:solidFill>
                  <a:srgbClr val="4B4B4B"/>
                </a:solidFill>
                <a:latin typeface="Arial"/>
              </a:rPr>
              <a:pPr defTabSz="457200" eaLnBrk="1" fontAlgn="auto" hangingPunct="1">
                <a:spcBef>
                  <a:spcPts val="0"/>
                </a:spcBef>
                <a:spcAft>
                  <a:spcPts val="0"/>
                </a:spcAft>
              </a:pPr>
              <a:t>‹#›</a:t>
            </a:fld>
            <a:endParaRPr lang="en-US">
              <a:solidFill>
                <a:srgbClr val="4B4B4B"/>
              </a:solidFill>
              <a:latin typeface="Arial"/>
            </a:endParaRPr>
          </a:p>
        </p:txBody>
      </p:sp>
      <p:pic>
        <p:nvPicPr>
          <p:cNvPr id="6"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7" name="Picture 20">
            <a:extLst>
              <a:ext uri="{FF2B5EF4-FFF2-40B4-BE49-F238E27FC236}">
                <a16:creationId xmlns="" xmlns:a16="http://schemas.microsoft.com/office/drawing/2014/main" id="{329EA5F1-6AC8-48B8-BEA9-1397A2AC4BE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3004618195"/>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6" name="Picture 20">
            <a:extLst>
              <a:ext uri="{FF2B5EF4-FFF2-40B4-BE49-F238E27FC236}">
                <a16:creationId xmlns="" xmlns:a16="http://schemas.microsoft.com/office/drawing/2014/main" id="{EAEB3CAE-0673-43C5-847A-E377252825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2626142863"/>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pPr>
            <a:endParaRPr lang="en-US">
              <a:solidFill>
                <a:srgbClr val="FFFFFF"/>
              </a:solidFill>
              <a:latin typeface="Arial"/>
            </a:endParaRPr>
          </a:p>
        </p:txBody>
      </p:sp>
      <p:sp>
        <p:nvSpPr>
          <p:cNvPr id="6" name="Slide Number Placeholder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defTabSz="457200" eaLnBrk="1" fontAlgn="auto" hangingPunct="1">
              <a:spcBef>
                <a:spcPts val="0"/>
              </a:spcBef>
              <a:spcAft>
                <a:spcPts val="0"/>
              </a:spcAft>
            </a:pPr>
            <a:fld id="{ED57BD20-9EC7-4B3D-A4D6-AFB6318398E3}" type="slidenum">
              <a:rPr lang="en-US" smtClean="0">
                <a:solidFill>
                  <a:srgbClr val="4B4B4B"/>
                </a:solidFill>
                <a:latin typeface="Arial"/>
              </a:rPr>
              <a:pPr defTabSz="457200" eaLnBrk="1" fontAlgn="auto" hangingPunct="1">
                <a:spcBef>
                  <a:spcPts val="0"/>
                </a:spcBef>
                <a:spcAft>
                  <a:spcPts val="0"/>
                </a:spcAft>
              </a:pPr>
              <a:t>‹#›</a:t>
            </a:fld>
            <a:endParaRPr lang="en-US">
              <a:solidFill>
                <a:srgbClr val="4B4B4B"/>
              </a:solidFill>
              <a:latin typeface="Arial"/>
            </a:endParaRPr>
          </a:p>
        </p:txBody>
      </p:sp>
      <p:pic>
        <p:nvPicPr>
          <p:cNvPr id="8"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9" name="Picture 20">
            <a:extLst>
              <a:ext uri="{FF2B5EF4-FFF2-40B4-BE49-F238E27FC236}">
                <a16:creationId xmlns="" xmlns:a16="http://schemas.microsoft.com/office/drawing/2014/main" id="{DB4C5ACA-AC79-4A03-A665-8B8C068BF2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96400347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mj-lt"/>
                <a:cs typeface="Arial"/>
              </a:defRPr>
            </a:lvl1pPr>
            <a:lvl2pPr marL="633600" indent="-212400">
              <a:buSzPct val="40000"/>
              <a:buFont typeface="Wingdings" charset="2"/>
              <a:buChar char=""/>
              <a:defRPr sz="1500" b="0" i="0" baseline="0">
                <a:latin typeface="+mj-lt"/>
                <a:cs typeface="Arial"/>
              </a:defRPr>
            </a:lvl2pPr>
            <a:lvl3pPr marL="1000800" indent="-158400">
              <a:defRPr sz="1500" b="0" i="0" baseline="0">
                <a:latin typeface="+mj-lt"/>
                <a:cs typeface="Arial"/>
              </a:defRPr>
            </a:lvl3pPr>
            <a:lvl4pPr marL="1458000" indent="-194400">
              <a:defRPr sz="1400">
                <a:latin typeface="+mj-lt"/>
              </a:defRPr>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99499652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pPr>
            <a:endParaRPr lang="en-US">
              <a:solidFill>
                <a:srgbClr val="FFFFFF"/>
              </a:solidFill>
              <a:latin typeface="Arial"/>
            </a:endParaRPr>
          </a:p>
        </p:txBody>
      </p:sp>
      <p:sp>
        <p:nvSpPr>
          <p:cNvPr id="6" name="Slide Number Placeholder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defTabSz="457200" eaLnBrk="1" fontAlgn="auto" hangingPunct="1">
              <a:spcBef>
                <a:spcPts val="0"/>
              </a:spcBef>
              <a:spcAft>
                <a:spcPts val="0"/>
              </a:spcAft>
            </a:pPr>
            <a:fld id="{ED57BD20-9EC7-4B3D-A4D6-AFB6318398E3}" type="slidenum">
              <a:rPr lang="en-US" smtClean="0">
                <a:solidFill>
                  <a:srgbClr val="4B4B4B"/>
                </a:solidFill>
                <a:latin typeface="Arial"/>
              </a:rPr>
              <a:pPr defTabSz="457200" eaLnBrk="1" fontAlgn="auto" hangingPunct="1">
                <a:spcBef>
                  <a:spcPts val="0"/>
                </a:spcBef>
                <a:spcAft>
                  <a:spcPts val="0"/>
                </a:spcAft>
              </a:pPr>
              <a:t>‹#›</a:t>
            </a:fld>
            <a:endParaRPr lang="en-US">
              <a:solidFill>
                <a:srgbClr val="4B4B4B"/>
              </a:solidFill>
              <a:latin typeface="Arial"/>
            </a:endParaRPr>
          </a:p>
        </p:txBody>
      </p:sp>
      <p:pic>
        <p:nvPicPr>
          <p:cNvPr id="8"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9" name="Picture 20">
            <a:extLst>
              <a:ext uri="{FF2B5EF4-FFF2-40B4-BE49-F238E27FC236}">
                <a16:creationId xmlns="" xmlns:a16="http://schemas.microsoft.com/office/drawing/2014/main" id="{81FEE059-D954-4BD0-ACD0-FBA6D8873E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2022325222"/>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pPr>
            <a:endParaRPr lang="en-US">
              <a:solidFill>
                <a:srgbClr val="FFFFFF"/>
              </a:solidFill>
              <a:latin typeface="Arial"/>
            </a:endParaRPr>
          </a:p>
        </p:txBody>
      </p:sp>
      <p:sp>
        <p:nvSpPr>
          <p:cNvPr id="5" name="Rectangle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defTabSz="457200" eaLnBrk="1" fontAlgn="auto" hangingPunct="1">
              <a:spcBef>
                <a:spcPts val="0"/>
              </a:spcBef>
              <a:spcAft>
                <a:spcPts val="0"/>
              </a:spcAft>
            </a:pPr>
            <a:fld id="{ED57BD20-9EC7-4B3D-A4D6-AFB6318398E3}" type="slidenum">
              <a:rPr lang="en-US" smtClean="0">
                <a:solidFill>
                  <a:srgbClr val="4B4B4B"/>
                </a:solidFill>
                <a:latin typeface="Arial"/>
              </a:rPr>
              <a:pPr defTabSz="457200" eaLnBrk="1" fontAlgn="auto" hangingPunct="1">
                <a:spcBef>
                  <a:spcPts val="0"/>
                </a:spcBef>
                <a:spcAft>
                  <a:spcPts val="0"/>
                </a:spcAft>
              </a:pPr>
              <a:t>‹#›</a:t>
            </a:fld>
            <a:endParaRPr lang="en-US">
              <a:solidFill>
                <a:srgbClr val="4B4B4B"/>
              </a:solidFill>
              <a:latin typeface="Arial"/>
            </a:endParaRPr>
          </a:p>
        </p:txBody>
      </p:sp>
      <p:pic>
        <p:nvPicPr>
          <p:cNvPr id="7"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8" name="Picture 20">
            <a:extLst>
              <a:ext uri="{FF2B5EF4-FFF2-40B4-BE49-F238E27FC236}">
                <a16:creationId xmlns="" xmlns:a16="http://schemas.microsoft.com/office/drawing/2014/main" id="{99941510-621A-4253-889F-FD7B3C80304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2181641155"/>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5250" y="506413"/>
            <a:ext cx="1841500" cy="55895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7575" y="506413"/>
            <a:ext cx="5375275" cy="55895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pPr>
            <a:endParaRPr lang="en-US">
              <a:solidFill>
                <a:srgbClr val="FFFFFF"/>
              </a:solidFill>
              <a:latin typeface="Arial"/>
            </a:endParaRPr>
          </a:p>
        </p:txBody>
      </p:sp>
      <p:sp>
        <p:nvSpPr>
          <p:cNvPr id="5" name="Rectangle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defTabSz="457200" eaLnBrk="1" fontAlgn="auto" hangingPunct="1">
              <a:spcBef>
                <a:spcPts val="0"/>
              </a:spcBef>
              <a:spcAft>
                <a:spcPts val="0"/>
              </a:spcAft>
            </a:pPr>
            <a:fld id="{ED57BD20-9EC7-4B3D-A4D6-AFB6318398E3}" type="slidenum">
              <a:rPr lang="en-US" smtClean="0">
                <a:solidFill>
                  <a:srgbClr val="4B4B4B"/>
                </a:solidFill>
                <a:latin typeface="Arial"/>
              </a:rPr>
              <a:pPr defTabSz="457200" eaLnBrk="1" fontAlgn="auto" hangingPunct="1">
                <a:spcBef>
                  <a:spcPts val="0"/>
                </a:spcBef>
                <a:spcAft>
                  <a:spcPts val="0"/>
                </a:spcAft>
              </a:pPr>
              <a:t>‹#›</a:t>
            </a:fld>
            <a:endParaRPr lang="en-US">
              <a:solidFill>
                <a:srgbClr val="4B4B4B"/>
              </a:solidFill>
              <a:latin typeface="Arial"/>
            </a:endParaRPr>
          </a:p>
        </p:txBody>
      </p:sp>
      <p:pic>
        <p:nvPicPr>
          <p:cNvPr id="7"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8" name="Picture 20">
            <a:extLst>
              <a:ext uri="{FF2B5EF4-FFF2-40B4-BE49-F238E27FC236}">
                <a16:creationId xmlns="" xmlns:a16="http://schemas.microsoft.com/office/drawing/2014/main" id="{ADC23FCB-CA51-4C7D-9312-304998B1F55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3991552869"/>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4" name="Text Box 24"/>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eaLnBrk="1" fontAlgn="auto" hangingPunct="1">
              <a:spcBef>
                <a:spcPct val="50000"/>
              </a:spcBef>
              <a:spcAft>
                <a:spcPts val="0"/>
              </a:spcAft>
              <a:buClr>
                <a:srgbClr val="FF8000"/>
              </a:buClr>
              <a:buFontTx/>
              <a:buChar char="•"/>
              <a:defRPr/>
            </a:pPr>
            <a:endParaRPr lang="en-GB" altLang="zh-CN">
              <a:solidFill>
                <a:srgbClr val="4B4B4B"/>
              </a:solidFill>
              <a:latin typeface="Arial"/>
              <a:ea typeface="宋体" charset="-122"/>
            </a:endParaRPr>
          </a:p>
        </p:txBody>
      </p:sp>
      <p:sp>
        <p:nvSpPr>
          <p:cNvPr id="2" name="Title 1"/>
          <p:cNvSpPr>
            <a:spLocks noGrp="1"/>
          </p:cNvSpPr>
          <p:nvPr>
            <p:ph type="title"/>
          </p:nvPr>
        </p:nvSpPr>
        <p:spPr/>
        <p:txBody>
          <a:bodyPr rtlCol="0"/>
          <a:lstStyle/>
          <a:p>
            <a:r>
              <a:rPr lang="en-US" altLang="zh-CN"/>
              <a:t>Click to edit Master title style</a:t>
            </a:r>
            <a:endParaRPr lang="zh-CN" altLang="en-US"/>
          </a:p>
        </p:txBody>
      </p:sp>
      <p:sp>
        <p:nvSpPr>
          <p:cNvPr id="3" name="Text Placeholder 2"/>
          <p:cNvSpPr>
            <a:spLocks noGrp="1"/>
          </p:cNvSpPr>
          <p:nvPr>
            <p:ph type="body" idx="1"/>
          </p:nvPr>
        </p:nvSpPr>
        <p:spPr/>
        <p:txBody>
          <a:bodyPr rtlCol="0"/>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pic>
        <p:nvPicPr>
          <p:cNvPr id="8"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977" y="6040803"/>
            <a:ext cx="1735195" cy="817197"/>
          </a:xfrm>
          <a:prstGeom prst="rect">
            <a:avLst/>
          </a:prstGeom>
        </p:spPr>
      </p:pic>
      <p:pic>
        <p:nvPicPr>
          <p:cNvPr id="10" name="Picture 20">
            <a:extLst>
              <a:ext uri="{FF2B5EF4-FFF2-40B4-BE49-F238E27FC236}">
                <a16:creationId xmlns="" xmlns:a16="http://schemas.microsoft.com/office/drawing/2014/main" id="{F106E1F8-6D77-42BF-A2D5-B4FEBA013E7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23309" cy="814380"/>
          </a:xfrm>
          <a:prstGeom prst="rect">
            <a:avLst/>
          </a:prstGeom>
        </p:spPr>
      </p:pic>
    </p:spTree>
    <p:extLst>
      <p:ext uri="{BB962C8B-B14F-4D97-AF65-F5344CB8AC3E}">
        <p14:creationId xmlns:p14="http://schemas.microsoft.com/office/powerpoint/2010/main" val="3891848747"/>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itle">
  <p:cSld name="1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2707" name="Rectangle 3"/>
          <p:cNvSpPr>
            <a:spLocks noGrp="1" noChangeArrowheads="1"/>
          </p:cNvSpPr>
          <p:nvPr>
            <p:ph type="ctrTitle"/>
          </p:nvPr>
        </p:nvSpPr>
        <p:spPr>
          <a:xfrm>
            <a:off x="898525" y="1538288"/>
            <a:ext cx="7388225" cy="4035425"/>
          </a:xfrm>
        </p:spPr>
        <p:txBody>
          <a:bodyPr anchor="t"/>
          <a:lstStyle>
            <a:lvl1pPr>
              <a:lnSpc>
                <a:spcPct val="90000"/>
              </a:lnSpc>
              <a:defRPr sz="4000"/>
            </a:lvl1pPr>
          </a:lstStyle>
          <a:p>
            <a:r>
              <a:rPr lang="en-US" altLang="zh-CN"/>
              <a:t>Click to edit Master title style</a:t>
            </a:r>
          </a:p>
        </p:txBody>
      </p:sp>
      <p:pic>
        <p:nvPicPr>
          <p:cNvPr id="4"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5" name="Picture 20">
            <a:extLst>
              <a:ext uri="{FF2B5EF4-FFF2-40B4-BE49-F238E27FC236}">
                <a16:creationId xmlns="" xmlns:a16="http://schemas.microsoft.com/office/drawing/2014/main" id="{224E4D40-122F-4596-A6BA-1C8F610DC69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05005" y="6047747"/>
            <a:ext cx="1323309" cy="814380"/>
          </a:xfrm>
          <a:prstGeom prst="rect">
            <a:avLst/>
          </a:prstGeom>
        </p:spPr>
      </p:pic>
    </p:spTree>
    <p:extLst>
      <p:ext uri="{BB962C8B-B14F-4D97-AF65-F5344CB8AC3E}">
        <p14:creationId xmlns:p14="http://schemas.microsoft.com/office/powerpoint/2010/main" val="1734604185"/>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Alt Cover 1">
    <p:bg>
      <p:bgPr>
        <a:solidFill>
          <a:srgbClr val="000000"/>
        </a:solidFill>
        <a:effectLst/>
      </p:bgPr>
    </p:bg>
    <p:spTree>
      <p:nvGrpSpPr>
        <p:cNvPr id="1" name=""/>
        <p:cNvGrpSpPr/>
        <p:nvPr/>
      </p:nvGrpSpPr>
      <p:grpSpPr>
        <a:xfrm>
          <a:off x="0" y="0"/>
          <a:ext cx="0" cy="0"/>
          <a:chOff x="0" y="0"/>
          <a:chExt cx="0" cy="0"/>
        </a:xfrm>
      </p:grpSpPr>
      <p:sp>
        <p:nvSpPr>
          <p:cNvPr id="20" name="Title 19"/>
          <p:cNvSpPr>
            <a:spLocks noGrp="1"/>
          </p:cNvSpPr>
          <p:nvPr>
            <p:ph type="title" hasCustomPrompt="1"/>
          </p:nvPr>
        </p:nvSpPr>
        <p:spPr>
          <a:xfrm>
            <a:off x="1210732" y="1201789"/>
            <a:ext cx="4775203" cy="1143000"/>
          </a:xfrm>
          <a:prstGeom prst="rect">
            <a:avLst/>
          </a:prstGeom>
        </p:spPr>
        <p:txBody>
          <a:bodyPr vert="horz"/>
          <a:lstStyle>
            <a:lvl1pPr algn="l">
              <a:defRPr sz="2800" cap="all">
                <a:solidFill>
                  <a:schemeClr val="bg1"/>
                </a:solidFill>
                <a:latin typeface="Arial Black"/>
                <a:cs typeface="Arial Black"/>
              </a:defRPr>
            </a:lvl1pPr>
          </a:lstStyle>
          <a:p>
            <a:r>
              <a:rPr lang="en-US" dirty="0"/>
              <a:t>Click to edit Master title style</a:t>
            </a:r>
            <a:br>
              <a:rPr lang="en-US" dirty="0"/>
            </a:br>
            <a:endParaRPr lang="en-US" dirty="0"/>
          </a:p>
        </p:txBody>
      </p:sp>
      <p:sp>
        <p:nvSpPr>
          <p:cNvPr id="19" name="Content Placeholder 2"/>
          <p:cNvSpPr>
            <a:spLocks noGrp="1"/>
          </p:cNvSpPr>
          <p:nvPr>
            <p:ph idx="1"/>
          </p:nvPr>
        </p:nvSpPr>
        <p:spPr>
          <a:xfrm>
            <a:off x="1210732" y="1588720"/>
            <a:ext cx="4775203" cy="1243434"/>
          </a:xfrm>
          <a:prstGeom prst="rect">
            <a:avLst/>
          </a:prstGeom>
        </p:spPr>
        <p:txBody>
          <a:bodyPr/>
          <a:lstStyle>
            <a:lvl1pPr marL="0" indent="0">
              <a:spcBef>
                <a:spcPts val="0"/>
              </a:spcBef>
              <a:buClr>
                <a:srgbClr val="FF6600"/>
              </a:buClr>
              <a:buSzPct val="75000"/>
              <a:buFont typeface="Lucida Grande"/>
              <a:buNone/>
              <a:defRPr sz="2800" b="0" i="0" cap="all">
                <a:solidFill>
                  <a:srgbClr val="959595"/>
                </a:solidFill>
                <a:latin typeface="Arial Black"/>
                <a:cs typeface="Arial"/>
              </a:defRPr>
            </a:lvl1pPr>
            <a:lvl2pPr marL="457200" indent="0">
              <a:buClr>
                <a:srgbClr val="FF6600"/>
              </a:buClr>
              <a:buSzPct val="75000"/>
              <a:buFont typeface="Arial"/>
              <a:buNone/>
              <a:defRPr sz="2800" b="0" i="0" cap="all">
                <a:solidFill>
                  <a:srgbClr val="959595"/>
                </a:solidFill>
                <a:latin typeface="Arial Black"/>
                <a:cs typeface="Arial"/>
              </a:defRPr>
            </a:lvl2pPr>
            <a:lvl3pPr marL="914400" indent="0">
              <a:buClr>
                <a:srgbClr val="FF6600"/>
              </a:buClr>
              <a:buSzPct val="75000"/>
              <a:buFont typeface="Courier New"/>
              <a:buNone/>
              <a:defRPr sz="2800" b="0" i="0" cap="all">
                <a:solidFill>
                  <a:srgbClr val="FFFFFF"/>
                </a:solidFill>
                <a:latin typeface="Arial Black"/>
                <a:cs typeface="Arial"/>
              </a:defRPr>
            </a:lvl3pPr>
            <a:lvl4pPr marL="1371600" indent="0">
              <a:buClr>
                <a:srgbClr val="FF6600"/>
              </a:buClr>
              <a:buSzPct val="65000"/>
              <a:buFont typeface="Wingdings" charset="2"/>
              <a:buNone/>
              <a:defRPr sz="2800" b="0" i="0" cap="all">
                <a:solidFill>
                  <a:srgbClr val="FFFFFF"/>
                </a:solidFill>
                <a:latin typeface="Arial Black"/>
                <a:cs typeface="Arial"/>
              </a:defRPr>
            </a:lvl4pPr>
            <a:lvl5pPr marL="1828800" indent="0">
              <a:buClr>
                <a:srgbClr val="FF6600"/>
              </a:buClr>
              <a:buSzPct val="75000"/>
              <a:buFont typeface="Arial"/>
              <a:buNone/>
              <a:defRPr sz="2800" b="0" i="0" cap="all">
                <a:solidFill>
                  <a:srgbClr val="FFFFFF"/>
                </a:solidFill>
                <a:latin typeface="Arial Black"/>
                <a:cs typeface="Arial"/>
              </a:defRPr>
            </a:lvl5pPr>
          </a:lstStyle>
          <a:p>
            <a:pPr lvl="0"/>
            <a:r>
              <a:rPr lang="en-US" dirty="0"/>
              <a:t>Click to edit Master text styles</a:t>
            </a:r>
          </a:p>
        </p:txBody>
      </p:sp>
      <p:sp>
        <p:nvSpPr>
          <p:cNvPr id="21" name="Content Placeholder 2"/>
          <p:cNvSpPr>
            <a:spLocks noGrp="1"/>
          </p:cNvSpPr>
          <p:nvPr>
            <p:ph idx="10"/>
          </p:nvPr>
        </p:nvSpPr>
        <p:spPr>
          <a:xfrm>
            <a:off x="1210730" y="2571329"/>
            <a:ext cx="3012020" cy="845027"/>
          </a:xfrm>
          <a:prstGeom prst="rect">
            <a:avLst/>
          </a:prstGeom>
        </p:spPr>
        <p:txBody>
          <a:bodyPr/>
          <a:lstStyle>
            <a:lvl1pPr marL="0" indent="0">
              <a:spcBef>
                <a:spcPts val="0"/>
              </a:spcBef>
              <a:buClr>
                <a:srgbClr val="FF6600"/>
              </a:buClr>
              <a:buSzPct val="75000"/>
              <a:buFont typeface="Lucida Grande"/>
              <a:buNone/>
              <a:defRPr sz="2000" b="0" i="0" cap="all">
                <a:solidFill>
                  <a:srgbClr val="959595"/>
                </a:solidFill>
                <a:latin typeface="Arial"/>
                <a:cs typeface="Arial"/>
              </a:defRPr>
            </a:lvl1pPr>
            <a:lvl2pPr marL="457200" indent="0">
              <a:buClr>
                <a:srgbClr val="FF6600"/>
              </a:buClr>
              <a:buSzPct val="75000"/>
              <a:buFont typeface="Arial"/>
              <a:buNone/>
              <a:defRPr sz="2000" b="0" i="0" cap="all">
                <a:solidFill>
                  <a:srgbClr val="959595"/>
                </a:solidFill>
                <a:latin typeface="Arial"/>
                <a:cs typeface="Arial"/>
              </a:defRPr>
            </a:lvl2pPr>
            <a:lvl3pPr marL="914400" indent="0">
              <a:buClr>
                <a:srgbClr val="FF6600"/>
              </a:buClr>
              <a:buSzPct val="75000"/>
              <a:buFont typeface="Courier New"/>
              <a:buNone/>
              <a:defRPr sz="2000" b="0" i="0" cap="all">
                <a:solidFill>
                  <a:srgbClr val="FFFFFF"/>
                </a:solidFill>
                <a:latin typeface="Arial"/>
                <a:cs typeface="Arial"/>
              </a:defRPr>
            </a:lvl3pPr>
            <a:lvl4pPr marL="1371600" indent="0">
              <a:buClr>
                <a:srgbClr val="FF6600"/>
              </a:buClr>
              <a:buSzPct val="65000"/>
              <a:buFont typeface="Wingdings" charset="2"/>
              <a:buNone/>
              <a:defRPr sz="2800" b="0" i="0" cap="all">
                <a:solidFill>
                  <a:srgbClr val="FFFFFF"/>
                </a:solidFill>
                <a:latin typeface="Arial Black"/>
                <a:cs typeface="Arial"/>
              </a:defRPr>
            </a:lvl4pPr>
            <a:lvl5pPr marL="1828800" indent="0">
              <a:buClr>
                <a:srgbClr val="FF6600"/>
              </a:buClr>
              <a:buSzPct val="75000"/>
              <a:buFont typeface="Arial"/>
              <a:buNone/>
              <a:defRPr sz="2800" b="0" i="0" cap="all">
                <a:solidFill>
                  <a:srgbClr val="FFFFFF"/>
                </a:solidFill>
                <a:latin typeface="Arial Black"/>
                <a:cs typeface="Arial"/>
              </a:defRPr>
            </a:lvl5pPr>
          </a:lstStyle>
          <a:p>
            <a:pPr lvl="0"/>
            <a:r>
              <a:rPr lang="en-US" dirty="0"/>
              <a:t>Click to edit Master text styles</a:t>
            </a:r>
          </a:p>
        </p:txBody>
      </p:sp>
      <p:sp>
        <p:nvSpPr>
          <p:cNvPr id="14" name="TextBox 13"/>
          <p:cNvSpPr txBox="1"/>
          <p:nvPr userDrawn="1"/>
        </p:nvSpPr>
        <p:spPr>
          <a:xfrm>
            <a:off x="679906" y="1139351"/>
            <a:ext cx="603250" cy="584776"/>
          </a:xfrm>
          <a:prstGeom prst="rect">
            <a:avLst/>
          </a:prstGeom>
          <a:noFill/>
        </p:spPr>
        <p:txBody>
          <a:bodyPr wrap="square" rtlCol="0">
            <a:spAutoFit/>
          </a:bodyPr>
          <a:lstStyle/>
          <a:p>
            <a:pPr algn="r" defTabSz="457200" eaLnBrk="1" fontAlgn="auto" hangingPunct="1">
              <a:spcBef>
                <a:spcPts val="0"/>
              </a:spcBef>
              <a:spcAft>
                <a:spcPts val="0"/>
              </a:spcAft>
            </a:pPr>
            <a:r>
              <a:rPr lang="en-US" sz="3200" dirty="0">
                <a:solidFill>
                  <a:srgbClr val="FFFFFF"/>
                </a:solidFill>
                <a:latin typeface="Arial Black"/>
                <a:cs typeface="Arial Black"/>
              </a:rPr>
              <a: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62978" y="5909698"/>
            <a:ext cx="2918003" cy="524259"/>
          </a:xfrm>
          <a:prstGeom prst="rect">
            <a:avLst/>
          </a:prstGeom>
        </p:spPr>
      </p:pic>
    </p:spTree>
    <p:extLst>
      <p:ext uri="{BB962C8B-B14F-4D97-AF65-F5344CB8AC3E}">
        <p14:creationId xmlns:p14="http://schemas.microsoft.com/office/powerpoint/2010/main" val="78200675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315879" y="1393335"/>
            <a:ext cx="4148061" cy="4499469"/>
          </a:xfrm>
          <a:prstGeom prst="rect">
            <a:avLst/>
          </a:prstGeom>
        </p:spPr>
        <p:txBody>
          <a:bodyPr/>
          <a:lstStyle>
            <a:lvl1pPr marL="0" indent="0">
              <a:buClr>
                <a:srgbClr val="FF6600"/>
              </a:buClr>
              <a:buSzPct val="75000"/>
              <a:buFontTx/>
              <a:buNone/>
              <a:defRPr sz="1800" b="0" i="0">
                <a:solidFill>
                  <a:srgbClr val="434544"/>
                </a:solidFill>
                <a:latin typeface="Arial"/>
                <a:cs typeface="Arial"/>
              </a:defRPr>
            </a:lvl1pPr>
            <a:lvl2pPr marL="0" indent="0">
              <a:buClr>
                <a:srgbClr val="FF6600"/>
              </a:buClr>
              <a:buSzPct val="75000"/>
              <a:buFontTx/>
              <a:buNone/>
              <a:defRPr sz="1800" b="0" i="0">
                <a:solidFill>
                  <a:srgbClr val="434544"/>
                </a:solidFill>
                <a:latin typeface="Arial"/>
                <a:cs typeface="Arial"/>
              </a:defRPr>
            </a:lvl2pPr>
            <a:lvl3pPr marL="0" indent="0">
              <a:buClr>
                <a:srgbClr val="FF6600"/>
              </a:buClr>
              <a:buSzPct val="75000"/>
              <a:buFontTx/>
              <a:buNone/>
              <a:defRPr sz="1800" b="0" i="0">
                <a:solidFill>
                  <a:srgbClr val="434544"/>
                </a:solidFill>
                <a:latin typeface="Arial"/>
                <a:cs typeface="Arial"/>
              </a:defRPr>
            </a:lvl3pPr>
            <a:lvl4pPr marL="0" indent="0">
              <a:buClr>
                <a:srgbClr val="FF6600"/>
              </a:buClr>
              <a:buSzPct val="65000"/>
              <a:buFontTx/>
              <a:buNone/>
              <a:defRPr sz="1800" b="0" i="0">
                <a:solidFill>
                  <a:srgbClr val="434544"/>
                </a:solidFill>
                <a:latin typeface="Arial"/>
                <a:cs typeface="Arial"/>
              </a:defRPr>
            </a:lvl4pPr>
            <a:lvl5pPr marL="0" indent="0">
              <a:buClr>
                <a:srgbClr val="FF6600"/>
              </a:buClr>
              <a:buSzPct val="75000"/>
              <a:buFontTx/>
              <a:buNone/>
              <a:defRPr sz="1800" b="0" i="0">
                <a:solidFill>
                  <a:srgbClr val="434544"/>
                </a:solidFill>
                <a:latin typeface="Arial"/>
                <a:cs typeface="Arial"/>
              </a:defRPr>
            </a:lvl5pPr>
          </a:lstStyle>
          <a:p>
            <a:pPr lvl="0"/>
            <a:r>
              <a:rPr lang="en-US" dirty="0"/>
              <a:t>Click to edit Master text styles</a:t>
            </a:r>
          </a:p>
        </p:txBody>
      </p:sp>
      <p:sp>
        <p:nvSpPr>
          <p:cNvPr id="8" name="Slide Number Placeholder 1"/>
          <p:cNvSpPr txBox="1">
            <a:spLocks/>
          </p:cNvSpPr>
          <p:nvPr userDrawn="1"/>
        </p:nvSpPr>
        <p:spPr>
          <a:xfrm>
            <a:off x="8463941" y="6376633"/>
            <a:ext cx="680065" cy="481371"/>
          </a:xfrm>
          <a:prstGeom prst="rect">
            <a:avLst/>
          </a:prstGeom>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FA7081D8-B099-416F-9582-802BDA6BDEA2}" type="slidenum">
              <a:rPr lang="en-US" sz="900" smtClean="0">
                <a:solidFill>
                  <a:srgbClr val="444444"/>
                </a:solidFill>
              </a:rPr>
              <a:pPr fontAlgn="auto">
                <a:spcBef>
                  <a:spcPts val="0"/>
                </a:spcBef>
                <a:spcAft>
                  <a:spcPts val="0"/>
                </a:spcAft>
              </a:pPr>
              <a:t>‹#›</a:t>
            </a:fld>
            <a:endParaRPr lang="en-US" sz="900" dirty="0">
              <a:solidFill>
                <a:srgbClr val="444444"/>
              </a:solidFill>
            </a:endParaRPr>
          </a:p>
        </p:txBody>
      </p:sp>
      <p:sp>
        <p:nvSpPr>
          <p:cNvPr id="14" name="Content Placeholder 2"/>
          <p:cNvSpPr>
            <a:spLocks noGrp="1"/>
          </p:cNvSpPr>
          <p:nvPr>
            <p:ph idx="10" hasCustomPrompt="1"/>
          </p:nvPr>
        </p:nvSpPr>
        <p:spPr>
          <a:xfrm>
            <a:off x="2311403" y="1393335"/>
            <a:ext cx="2000250" cy="4499469"/>
          </a:xfrm>
          <a:prstGeom prst="rect">
            <a:avLst/>
          </a:prstGeom>
        </p:spPr>
        <p:txBody>
          <a:bodyPr/>
          <a:lstStyle>
            <a:lvl1pPr marL="0" indent="0" algn="r">
              <a:buClr>
                <a:srgbClr val="FF6600"/>
              </a:buClr>
              <a:buSzPct val="75000"/>
              <a:buFontTx/>
              <a:buNone/>
              <a:defRPr sz="1800" b="0" i="0">
                <a:solidFill>
                  <a:srgbClr val="FF8001"/>
                </a:solidFill>
                <a:latin typeface="Arial"/>
                <a:cs typeface="Arial"/>
              </a:defRPr>
            </a:lvl1pPr>
            <a:lvl2pPr marL="0" indent="0" algn="r">
              <a:buClr>
                <a:srgbClr val="FF6600"/>
              </a:buClr>
              <a:buSzPct val="75000"/>
              <a:buFontTx/>
              <a:buNone/>
              <a:defRPr sz="1800" b="0" i="0">
                <a:solidFill>
                  <a:srgbClr val="FF8001"/>
                </a:solidFill>
                <a:latin typeface="Arial"/>
                <a:cs typeface="Arial"/>
              </a:defRPr>
            </a:lvl2pPr>
            <a:lvl3pPr marL="0" indent="0" algn="r">
              <a:buClr>
                <a:srgbClr val="FF6600"/>
              </a:buClr>
              <a:buSzPct val="75000"/>
              <a:buFontTx/>
              <a:buNone/>
              <a:defRPr sz="1800" b="0" i="0">
                <a:solidFill>
                  <a:srgbClr val="FF8001"/>
                </a:solidFill>
                <a:latin typeface="Arial"/>
                <a:cs typeface="Arial"/>
              </a:defRPr>
            </a:lvl3pPr>
            <a:lvl4pPr marL="0" indent="0" algn="r">
              <a:buClr>
                <a:srgbClr val="FF6600"/>
              </a:buClr>
              <a:buSzPct val="65000"/>
              <a:buFontTx/>
              <a:buNone/>
              <a:defRPr sz="1800" b="0" i="0">
                <a:solidFill>
                  <a:srgbClr val="FF8001"/>
                </a:solidFill>
                <a:latin typeface="Arial"/>
                <a:cs typeface="Arial"/>
              </a:defRPr>
            </a:lvl4pPr>
            <a:lvl5pPr marL="0" indent="0" algn="r">
              <a:buClr>
                <a:srgbClr val="FF6600"/>
              </a:buClr>
              <a:buSzPct val="75000"/>
              <a:buFontTx/>
              <a:buNone/>
              <a:defRPr sz="1800" b="0" i="0">
                <a:solidFill>
                  <a:srgbClr val="FF8001"/>
                </a:solidFill>
                <a:latin typeface="Arial"/>
                <a:cs typeface="Arial"/>
              </a:defRPr>
            </a:lvl5pPr>
          </a:lstStyle>
          <a:p>
            <a:pPr lvl="0"/>
            <a:r>
              <a:rPr lang="en-US" dirty="0"/>
              <a:t>Page Nr</a:t>
            </a:r>
          </a:p>
        </p:txBody>
      </p:sp>
      <p:sp>
        <p:nvSpPr>
          <p:cNvPr id="10" name="Title 1"/>
          <p:cNvSpPr>
            <a:spLocks noGrp="1"/>
          </p:cNvSpPr>
          <p:nvPr>
            <p:ph type="title" hasCustomPrompt="1"/>
          </p:nvPr>
        </p:nvSpPr>
        <p:spPr>
          <a:xfrm>
            <a:off x="457200" y="205979"/>
            <a:ext cx="8229600" cy="492521"/>
          </a:xfrm>
          <a:prstGeom prst="rect">
            <a:avLst/>
          </a:prstGeom>
        </p:spPr>
        <p:txBody>
          <a:bodyPr lIns="0" tIns="0" rIns="0" bIns="0"/>
          <a:lstStyle>
            <a:lvl1pPr>
              <a:defRPr sz="2000" cap="all">
                <a:solidFill>
                  <a:srgbClr val="434544"/>
                </a:solidFill>
                <a:latin typeface="Arial Black"/>
                <a:cs typeface="Arial Black"/>
              </a:defRPr>
            </a:lvl1pPr>
          </a:lstStyle>
          <a:p>
            <a:r>
              <a:rPr lang="en-US" dirty="0"/>
              <a:t>CLICK TO EDIT MASTER TITLE STYLE</a:t>
            </a:r>
          </a:p>
        </p:txBody>
      </p:sp>
      <p:sp>
        <p:nvSpPr>
          <p:cNvPr id="11" name="TextBox 10"/>
          <p:cNvSpPr txBox="1"/>
          <p:nvPr userDrawn="1"/>
        </p:nvSpPr>
        <p:spPr>
          <a:xfrm>
            <a:off x="4270375" y="275829"/>
            <a:ext cx="603250" cy="584776"/>
          </a:xfrm>
          <a:prstGeom prst="rect">
            <a:avLst/>
          </a:prstGeom>
          <a:noFill/>
        </p:spPr>
        <p:txBody>
          <a:bodyPr wrap="square" rtlCol="0">
            <a:spAutoFit/>
          </a:bodyPr>
          <a:lstStyle/>
          <a:p>
            <a:pPr algn="ctr" defTabSz="457200" eaLnBrk="1" fontAlgn="auto" hangingPunct="1">
              <a:spcBef>
                <a:spcPts val="0"/>
              </a:spcBef>
              <a:spcAft>
                <a:spcPts val="0"/>
              </a:spcAft>
            </a:pPr>
            <a:r>
              <a:rPr lang="en-US" sz="3200" dirty="0">
                <a:solidFill>
                  <a:srgbClr val="FF8001"/>
                </a:solidFill>
                <a:latin typeface="Arial Black"/>
                <a:cs typeface="Arial Black"/>
              </a:rPr>
              <a:t>—</a:t>
            </a:r>
          </a:p>
        </p:txBody>
      </p:sp>
      <p:pic>
        <p:nvPicPr>
          <p:cNvPr id="13"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12" name="Picture 20">
            <a:extLst>
              <a:ext uri="{FF2B5EF4-FFF2-40B4-BE49-F238E27FC236}">
                <a16:creationId xmlns="" xmlns:a16="http://schemas.microsoft.com/office/drawing/2014/main" id="{1D2408F4-0763-45A4-86F9-296F9D41D7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1" y="5850183"/>
            <a:ext cx="1500696" cy="905892"/>
          </a:xfrm>
          <a:prstGeom prst="rect">
            <a:avLst/>
          </a:prstGeom>
        </p:spPr>
      </p:pic>
    </p:spTree>
    <p:extLst>
      <p:ext uri="{BB962C8B-B14F-4D97-AF65-F5344CB8AC3E}">
        <p14:creationId xmlns:p14="http://schemas.microsoft.com/office/powerpoint/2010/main" val="278547193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F800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1206500" y="2286004"/>
            <a:ext cx="5219700" cy="2218267"/>
          </a:xfrm>
          <a:prstGeom prst="rect">
            <a:avLst/>
          </a:prstGeom>
        </p:spPr>
        <p:txBody>
          <a:bodyPr/>
          <a:lstStyle>
            <a:lvl1pPr algn="l">
              <a:defRPr lang="en-US" sz="2800" kern="1200" dirty="0" smtClean="0">
                <a:solidFill>
                  <a:schemeClr val="bg1"/>
                </a:solidFill>
                <a:latin typeface="Arial Black"/>
                <a:ea typeface="+mn-ea"/>
                <a:cs typeface="Arial Black"/>
              </a:defRPr>
            </a:lvl1pPr>
          </a:lstStyle>
          <a:p>
            <a:r>
              <a:rPr lang="en-US" dirty="0"/>
              <a:t>CLICK TO EDIT MASTER TITLE STYLE</a:t>
            </a:r>
          </a:p>
        </p:txBody>
      </p:sp>
      <p:sp>
        <p:nvSpPr>
          <p:cNvPr id="9" name="TextBox 8"/>
          <p:cNvSpPr txBox="1"/>
          <p:nvPr userDrawn="1"/>
        </p:nvSpPr>
        <p:spPr>
          <a:xfrm>
            <a:off x="669984" y="2223161"/>
            <a:ext cx="603250" cy="584776"/>
          </a:xfrm>
          <a:prstGeom prst="rect">
            <a:avLst/>
          </a:prstGeom>
          <a:noFill/>
        </p:spPr>
        <p:txBody>
          <a:bodyPr wrap="square" rtlCol="0">
            <a:spAutoFit/>
          </a:bodyPr>
          <a:lstStyle/>
          <a:p>
            <a:pPr algn="r" defTabSz="457200" eaLnBrk="1" fontAlgn="auto" hangingPunct="1">
              <a:spcBef>
                <a:spcPts val="0"/>
              </a:spcBef>
              <a:spcAft>
                <a:spcPts val="0"/>
              </a:spcAft>
            </a:pPr>
            <a:r>
              <a:rPr lang="en-US" sz="3200" dirty="0">
                <a:solidFill>
                  <a:srgbClr val="FFFFFF"/>
                </a:solidFill>
                <a:latin typeface="Arial Black"/>
                <a:cs typeface="Arial Black"/>
              </a:rPr>
              <a: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5852" y="6234996"/>
            <a:ext cx="2571077" cy="461929"/>
          </a:xfrm>
          <a:prstGeom prst="rect">
            <a:avLst/>
          </a:prstGeom>
        </p:spPr>
      </p:pic>
    </p:spTree>
    <p:extLst>
      <p:ext uri="{BB962C8B-B14F-4D97-AF65-F5344CB8AC3E}">
        <p14:creationId xmlns:p14="http://schemas.microsoft.com/office/powerpoint/2010/main" val="166313803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44551" y="1390767"/>
            <a:ext cx="7619389" cy="4735399"/>
          </a:xfrm>
          <a:prstGeom prst="rect">
            <a:avLst/>
          </a:prstGeom>
        </p:spPr>
        <p:txBody>
          <a:bodyPr/>
          <a:lstStyle>
            <a:lvl1pPr marL="342900" indent="-342900">
              <a:buClr>
                <a:srgbClr val="FF6600"/>
              </a:buClr>
              <a:buSzPct val="75000"/>
              <a:buFont typeface="Lucida Grande"/>
              <a:buChar char="—"/>
              <a:defRPr sz="2000" b="0" i="0">
                <a:solidFill>
                  <a:srgbClr val="434544"/>
                </a:solidFill>
                <a:latin typeface="Arial"/>
                <a:cs typeface="Arial"/>
              </a:defRPr>
            </a:lvl1pPr>
            <a:lvl2pPr marL="742950" indent="-285750">
              <a:buClr>
                <a:srgbClr val="FF6600"/>
              </a:buClr>
              <a:buSzPct val="75000"/>
              <a:buFont typeface="Arial"/>
              <a:buChar char="•"/>
              <a:defRPr sz="2000" b="0" i="0">
                <a:solidFill>
                  <a:srgbClr val="434544"/>
                </a:solidFill>
                <a:latin typeface="Arial"/>
                <a:cs typeface="Arial"/>
              </a:defRPr>
            </a:lvl2pPr>
            <a:lvl3pPr marL="1143000" indent="-228600">
              <a:buClr>
                <a:srgbClr val="FF6600"/>
              </a:buClr>
              <a:buSzPct val="75000"/>
              <a:buFont typeface="Courier New"/>
              <a:buChar char="o"/>
              <a:defRPr sz="1800" b="0" i="0">
                <a:solidFill>
                  <a:srgbClr val="434544"/>
                </a:solidFill>
                <a:latin typeface="Arial"/>
                <a:cs typeface="Arial"/>
              </a:defRPr>
            </a:lvl3pPr>
            <a:lvl4pPr marL="1600200" indent="-228600">
              <a:buClr>
                <a:srgbClr val="FF6600"/>
              </a:buClr>
              <a:buSzPct val="65000"/>
              <a:buFont typeface="Wingdings" charset="2"/>
              <a:buChar char="§"/>
              <a:defRPr sz="1800" b="0" i="0">
                <a:solidFill>
                  <a:srgbClr val="434544"/>
                </a:solidFill>
                <a:latin typeface="Arial"/>
                <a:cs typeface="Arial"/>
              </a:defRPr>
            </a:lvl4pPr>
            <a:lvl5pPr marL="2057400" indent="-228600">
              <a:buClr>
                <a:srgbClr val="FF6600"/>
              </a:buClr>
              <a:buSzPct val="75000"/>
              <a:buFont typeface="Arial"/>
              <a:buChar char="»"/>
              <a:defRPr b="0" i="0">
                <a:solidFill>
                  <a:srgbClr val="434544"/>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txBox="1">
            <a:spLocks/>
          </p:cNvSpPr>
          <p:nvPr userDrawn="1"/>
        </p:nvSpPr>
        <p:spPr>
          <a:xfrm>
            <a:off x="8463941" y="6376633"/>
            <a:ext cx="680065" cy="481371"/>
          </a:xfrm>
          <a:prstGeom prst="rect">
            <a:avLst/>
          </a:prstGeom>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FA7081D8-B099-416F-9582-802BDA6BDEA2}" type="slidenum">
              <a:rPr lang="en-US" sz="900" smtClean="0">
                <a:solidFill>
                  <a:srgbClr val="444444"/>
                </a:solidFill>
              </a:rPr>
              <a:pPr fontAlgn="auto">
                <a:spcBef>
                  <a:spcPts val="0"/>
                </a:spcBef>
                <a:spcAft>
                  <a:spcPts val="0"/>
                </a:spcAft>
              </a:pPr>
              <a:t>‹#›</a:t>
            </a:fld>
            <a:endParaRPr lang="en-US" sz="900" dirty="0">
              <a:solidFill>
                <a:srgbClr val="444444"/>
              </a:solidFill>
            </a:endParaRPr>
          </a:p>
        </p:txBody>
      </p:sp>
      <p:sp>
        <p:nvSpPr>
          <p:cNvPr id="10" name="Title 1"/>
          <p:cNvSpPr>
            <a:spLocks noGrp="1"/>
          </p:cNvSpPr>
          <p:nvPr>
            <p:ph type="title" hasCustomPrompt="1"/>
          </p:nvPr>
        </p:nvSpPr>
        <p:spPr>
          <a:xfrm>
            <a:off x="457200" y="205979"/>
            <a:ext cx="8229600" cy="492521"/>
          </a:xfrm>
          <a:prstGeom prst="rect">
            <a:avLst/>
          </a:prstGeom>
        </p:spPr>
        <p:txBody>
          <a:bodyPr lIns="0" tIns="0" rIns="0" bIns="0"/>
          <a:lstStyle>
            <a:lvl1pPr>
              <a:defRPr sz="2000" cap="all">
                <a:solidFill>
                  <a:srgbClr val="434544"/>
                </a:solidFill>
                <a:latin typeface="Arial Black"/>
                <a:cs typeface="Arial Black"/>
              </a:defRPr>
            </a:lvl1pPr>
          </a:lstStyle>
          <a:p>
            <a:r>
              <a:rPr lang="en-US" dirty="0"/>
              <a:t>CLICK TO EDIT MASTER TITLE STYLE</a:t>
            </a:r>
          </a:p>
        </p:txBody>
      </p:sp>
      <p:sp>
        <p:nvSpPr>
          <p:cNvPr id="11" name="TextBox 10"/>
          <p:cNvSpPr txBox="1"/>
          <p:nvPr userDrawn="1"/>
        </p:nvSpPr>
        <p:spPr>
          <a:xfrm>
            <a:off x="4270375" y="275829"/>
            <a:ext cx="603250" cy="584776"/>
          </a:xfrm>
          <a:prstGeom prst="rect">
            <a:avLst/>
          </a:prstGeom>
          <a:noFill/>
        </p:spPr>
        <p:txBody>
          <a:bodyPr wrap="square" rtlCol="0">
            <a:spAutoFit/>
          </a:bodyPr>
          <a:lstStyle/>
          <a:p>
            <a:pPr algn="ctr" defTabSz="457200" eaLnBrk="1" fontAlgn="auto" hangingPunct="1">
              <a:spcBef>
                <a:spcPts val="0"/>
              </a:spcBef>
              <a:spcAft>
                <a:spcPts val="0"/>
              </a:spcAft>
            </a:pPr>
            <a:r>
              <a:rPr lang="en-US" sz="3200" dirty="0">
                <a:solidFill>
                  <a:srgbClr val="FF8001"/>
                </a:solidFill>
                <a:latin typeface="Arial Black"/>
                <a:cs typeface="Arial Black"/>
              </a:rPr>
              <a:t>—</a:t>
            </a:r>
          </a:p>
        </p:txBody>
      </p:sp>
      <p:pic>
        <p:nvPicPr>
          <p:cNvPr id="12"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14" name="Picture 20">
            <a:extLst>
              <a:ext uri="{FF2B5EF4-FFF2-40B4-BE49-F238E27FC236}">
                <a16:creationId xmlns="" xmlns:a16="http://schemas.microsoft.com/office/drawing/2014/main" id="{5C45BC33-8017-42C5-BA74-F5873D0DB44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92106" y="5850183"/>
            <a:ext cx="1500696" cy="905892"/>
          </a:xfrm>
          <a:prstGeom prst="rect">
            <a:avLst/>
          </a:prstGeom>
        </p:spPr>
      </p:pic>
    </p:spTree>
    <p:extLst>
      <p:ext uri="{BB962C8B-B14F-4D97-AF65-F5344CB8AC3E}">
        <p14:creationId xmlns:p14="http://schemas.microsoft.com/office/powerpoint/2010/main" val="288820747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F800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74567" y="3124033"/>
            <a:ext cx="3394866" cy="609934"/>
          </a:xfrm>
          <a:prstGeom prst="rect">
            <a:avLst/>
          </a:prstGeom>
        </p:spPr>
      </p:pic>
    </p:spTree>
    <p:extLst>
      <p:ext uri="{BB962C8B-B14F-4D97-AF65-F5344CB8AC3E}">
        <p14:creationId xmlns:p14="http://schemas.microsoft.com/office/powerpoint/2010/main" val="38728171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dirty="0">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7"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97878055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2879422"/>
      </p:ext>
    </p:extLst>
  </p:cSld>
  <p:clrMapOvr>
    <a:masterClrMapping/>
  </p:clrMapOvr>
  <p:transition spd="slow">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7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7"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8" name="Picture 20">
            <a:extLst>
              <a:ext uri="{FF2B5EF4-FFF2-40B4-BE49-F238E27FC236}">
                <a16:creationId xmlns="" xmlns:a16="http://schemas.microsoft.com/office/drawing/2014/main" id="{85311913-E06B-458C-B4F5-105B9A43BD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5850183"/>
            <a:ext cx="1500696" cy="905892"/>
          </a:xfrm>
          <a:prstGeom prst="rect">
            <a:avLst/>
          </a:prstGeom>
        </p:spPr>
      </p:pic>
    </p:spTree>
    <p:extLst>
      <p:ext uri="{BB962C8B-B14F-4D97-AF65-F5344CB8AC3E}">
        <p14:creationId xmlns:p14="http://schemas.microsoft.com/office/powerpoint/2010/main" val="558336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2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微软雅黑" panose="020B0503020204020204" pitchFamily="34" charset="-122"/>
                <a:ea typeface="微软雅黑" panose="020B0503020204020204" pitchFamily="34" charset="-122"/>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stStyle>
          <a:p>
            <a:r>
              <a:rPr lang="en-US" dirty="0"/>
              <a:t>Optional subtitle goes here and can go on multiple lines as needed for your presentation</a:t>
            </a: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6850" y="6003291"/>
            <a:ext cx="1735195" cy="817197"/>
          </a:xfrm>
          <a:prstGeom prst="rect">
            <a:avLst/>
          </a:prstGeom>
        </p:spPr>
      </p:pic>
      <p:pic>
        <p:nvPicPr>
          <p:cNvPr id="8" name="Picture 20">
            <a:extLst>
              <a:ext uri="{FF2B5EF4-FFF2-40B4-BE49-F238E27FC236}">
                <a16:creationId xmlns="" xmlns:a16="http://schemas.microsoft.com/office/drawing/2014/main" id="{4A6416D3-A1DA-408E-981B-2CDC1C55C0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66246" y="5893448"/>
            <a:ext cx="1500696" cy="905892"/>
          </a:xfrm>
          <a:prstGeom prst="rect">
            <a:avLst/>
          </a:prstGeom>
        </p:spPr>
      </p:pic>
    </p:spTree>
    <p:extLst>
      <p:ext uri="{BB962C8B-B14F-4D97-AF65-F5344CB8AC3E}">
        <p14:creationId xmlns:p14="http://schemas.microsoft.com/office/powerpoint/2010/main" val="133847381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4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mj-lt"/>
                <a:cs typeface="Arial"/>
              </a:defRPr>
            </a:lvl1pPr>
          </a:lstStyle>
          <a:p>
            <a:r>
              <a:rPr lang="en-US"/>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7" name="Picture 20">
            <a:extLst>
              <a:ext uri="{FF2B5EF4-FFF2-40B4-BE49-F238E27FC236}">
                <a16:creationId xmlns="" xmlns:a16="http://schemas.microsoft.com/office/drawing/2014/main" id="{0303C2ED-ABA6-4309-B7FC-424E5E26C9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761" y="5850183"/>
            <a:ext cx="1500696" cy="905892"/>
          </a:xfrm>
          <a:prstGeom prst="rect">
            <a:avLst/>
          </a:prstGeom>
        </p:spPr>
      </p:pic>
    </p:spTree>
    <p:extLst>
      <p:ext uri="{BB962C8B-B14F-4D97-AF65-F5344CB8AC3E}">
        <p14:creationId xmlns:p14="http://schemas.microsoft.com/office/powerpoint/2010/main" val="108906795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2000" b="0" i="0">
                <a:latin typeface="Arial"/>
                <a:cs typeface="Arial"/>
              </a:defRPr>
            </a:lvl1pPr>
            <a:lvl2pPr marL="633600" indent="-212400">
              <a:buSzPct val="40000"/>
              <a:buFont typeface="Wingdings" charset="2"/>
              <a:buChar char=""/>
              <a:defRPr sz="2000" b="0" i="0" baseline="0">
                <a:latin typeface="Arial"/>
                <a:cs typeface="Arial"/>
              </a:defRPr>
            </a:lvl2pPr>
            <a:lvl3pPr marL="1000800" indent="-158400">
              <a:defRPr sz="2000" b="0" i="0" baseline="0">
                <a:latin typeface="Arial"/>
                <a:cs typeface="Arial"/>
              </a:defRPr>
            </a:lvl3pPr>
            <a:lvl4pPr marL="1458000" indent="-194400">
              <a:defRPr sz="2000"/>
            </a:lvl4pPr>
            <a:lvl5pPr marL="2057400" indent="-228600">
              <a:buFont typeface="Wingdings" charset="2"/>
              <a:buChar char="ü"/>
              <a:defRPr sz="1400"/>
            </a:lvl5pPr>
          </a:lstStyle>
          <a:p>
            <a:pPr lvl="0"/>
            <a:r>
              <a:rPr lang="en-US" dirty="0"/>
              <a:t>Bullet item 1 </a:t>
            </a:r>
          </a:p>
          <a:p>
            <a:pPr lvl="1"/>
            <a:r>
              <a:rPr lang="en-US" dirty="0"/>
              <a:t>Sub-bullet item 1 </a:t>
            </a:r>
            <a:r>
              <a:rPr lang="en-US" dirty="0" err="1"/>
              <a:t>econd</a:t>
            </a:r>
            <a:r>
              <a:rPr lang="en-US" dirty="0"/>
              <a:t>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20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7" name="Picture 20">
            <a:extLst>
              <a:ext uri="{FF2B5EF4-FFF2-40B4-BE49-F238E27FC236}">
                <a16:creationId xmlns="" xmlns:a16="http://schemas.microsoft.com/office/drawing/2014/main" id="{A504DC35-6C70-4A12-84AE-F390C84C3B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5677427"/>
            <a:ext cx="1500696" cy="905892"/>
          </a:xfrm>
          <a:prstGeom prst="rect">
            <a:avLst/>
          </a:prstGeom>
        </p:spPr>
      </p:pic>
    </p:spTree>
    <p:extLst>
      <p:ext uri="{BB962C8B-B14F-4D97-AF65-F5344CB8AC3E}">
        <p14:creationId xmlns:p14="http://schemas.microsoft.com/office/powerpoint/2010/main" val="221529283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4000" cy="6858003"/>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1100" b="0" i="0">
                <a:solidFill>
                  <a:schemeClr val="bg1">
                    <a:lumMod val="6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600" b="0" i="0" cap="none" baseline="0">
                <a:solidFill>
                  <a:srgbClr val="BFBFBF"/>
                </a:solidFill>
                <a:latin typeface="Arial"/>
                <a:cs typeface="Arial"/>
              </a:defRPr>
            </a:lvl1pPr>
          </a:lstStyle>
          <a:p>
            <a:r>
              <a:rPr lang="en-US" dirty="0"/>
              <a:t>Optional subtitle goes here and can go on multiple lines as needed for your presentation</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100" y="5593124"/>
            <a:ext cx="1505379" cy="905891"/>
          </a:xfrm>
          <a:prstGeom prst="rect">
            <a:avLst/>
          </a:prstGeom>
        </p:spPr>
      </p:pic>
    </p:spTree>
    <p:extLst>
      <p:ext uri="{BB962C8B-B14F-4D97-AF65-F5344CB8AC3E}">
        <p14:creationId xmlns:p14="http://schemas.microsoft.com/office/powerpoint/2010/main" val="278695266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5_Big Statement">
    <p:spTree>
      <p:nvGrpSpPr>
        <p:cNvPr id="1" name=""/>
        <p:cNvGrpSpPr/>
        <p:nvPr/>
      </p:nvGrpSpPr>
      <p:grpSpPr>
        <a:xfrm>
          <a:off x="0" y="0"/>
          <a:ext cx="0" cy="0"/>
          <a:chOff x="0" y="0"/>
          <a:chExt cx="0" cy="0"/>
        </a:xfrm>
      </p:grpSpPr>
      <p:pic>
        <p:nvPicPr>
          <p:cNvPr id="20" name="Picture 19"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4266" t="11493" r="16175"/>
          <a:stretch/>
        </p:blipFill>
        <p:spPr>
          <a:xfrm>
            <a:off x="-17468" y="0"/>
            <a:ext cx="9161468" cy="6903445"/>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Arial"/>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2000" b="1" i="0" cap="none">
                <a:solidFill>
                  <a:srgbClr val="6817FF"/>
                </a:solidFill>
                <a:latin typeface="Arial"/>
                <a:cs typeface="Arial"/>
              </a:defRPr>
            </a:lvl1pPr>
          </a:lstStyle>
          <a:p>
            <a:r>
              <a:rPr lang="en-US" dirty="0"/>
              <a:t>Main take-away or heading here</a:t>
            </a:r>
          </a:p>
        </p:txBody>
      </p:sp>
      <p:pic>
        <p:nvPicPr>
          <p:cNvPr id="7" name="Picture 20">
            <a:extLst>
              <a:ext uri="{FF2B5EF4-FFF2-40B4-BE49-F238E27FC236}">
                <a16:creationId xmlns="" xmlns:a16="http://schemas.microsoft.com/office/drawing/2014/main" id="{3D654EA4-E855-4329-B0B0-142BD33D05B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43304" y="5597422"/>
            <a:ext cx="1500696" cy="905892"/>
          </a:xfrm>
          <a:prstGeom prst="rect">
            <a:avLst/>
          </a:prstGeom>
        </p:spPr>
      </p:pic>
    </p:spTree>
    <p:extLst>
      <p:ext uri="{BB962C8B-B14F-4D97-AF65-F5344CB8AC3E}">
        <p14:creationId xmlns:p14="http://schemas.microsoft.com/office/powerpoint/2010/main" val="54918501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userDrawn="1">
  <p:cSld name="6_Agenda">
    <p:spTree>
      <p:nvGrpSpPr>
        <p:cNvPr id="1" name=""/>
        <p:cNvGrpSpPr/>
        <p:nvPr/>
      </p:nvGrpSpPr>
      <p:grpSpPr>
        <a:xfrm>
          <a:off x="0" y="0"/>
          <a:ext cx="0" cy="0"/>
          <a:chOff x="0" y="0"/>
          <a:chExt cx="0" cy="0"/>
        </a:xfrm>
      </p:grpSpPr>
      <p:sp>
        <p:nvSpPr>
          <p:cNvPr id="29" name="Slide Number Placeholder 1"/>
          <p:cNvSpPr txBox="1">
            <a:spLocks/>
          </p:cNvSpPr>
          <p:nvPr userDrawn="1"/>
        </p:nvSpPr>
        <p:spPr>
          <a:xfrm>
            <a:off x="8600074" y="146281"/>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851" y="6003291"/>
            <a:ext cx="1735195" cy="817197"/>
          </a:xfrm>
          <a:prstGeom prst="rect">
            <a:avLst/>
          </a:prstGeom>
        </p:spPr>
      </p:pic>
      <p:sp>
        <p:nvSpPr>
          <p:cNvPr id="5" name="Title 19"/>
          <p:cNvSpPr>
            <a:spLocks noGrp="1"/>
          </p:cNvSpPr>
          <p:nvPr>
            <p:ph type="title" hasCustomPrompt="1"/>
          </p:nvPr>
        </p:nvSpPr>
        <p:spPr>
          <a:xfrm>
            <a:off x="420166" y="367015"/>
            <a:ext cx="8041362" cy="385468"/>
          </a:xfrm>
          <a:prstGeom prst="rect">
            <a:avLst/>
          </a:prstGeom>
        </p:spPr>
        <p:txBody>
          <a:bodyPr vert="horz" lIns="0" tIns="0" rIns="0" bIns="0"/>
          <a:lstStyle>
            <a:lvl1pPr algn="l">
              <a:defRPr sz="3200" b="0" i="0" cap="none" baseline="0">
                <a:solidFill>
                  <a:schemeClr val="bg2"/>
                </a:solidFill>
                <a:latin typeface="微软雅黑" panose="020B0503020204020204" pitchFamily="34" charset="-122"/>
                <a:ea typeface="微软雅黑" panose="020B0503020204020204" pitchFamily="34" charset="-122"/>
                <a:cs typeface="Arial"/>
              </a:defRPr>
            </a:lvl1pPr>
          </a:lstStyle>
          <a:p>
            <a:r>
              <a:rPr lang="en-US" dirty="0"/>
              <a:t>Main take-away or heading goes here</a:t>
            </a:r>
          </a:p>
        </p:txBody>
      </p:sp>
      <p:pic>
        <p:nvPicPr>
          <p:cNvPr id="6" name="Picture 20">
            <a:extLst>
              <a:ext uri="{FF2B5EF4-FFF2-40B4-BE49-F238E27FC236}">
                <a16:creationId xmlns="" xmlns:a16="http://schemas.microsoft.com/office/drawing/2014/main" id="{0D3CC858-CADA-4460-8110-D01105C274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1" y="5850183"/>
            <a:ext cx="1500696" cy="905892"/>
          </a:xfrm>
          <a:prstGeom prst="rect">
            <a:avLst/>
          </a:prstGeom>
        </p:spPr>
      </p:pic>
    </p:spTree>
    <p:extLst>
      <p:ext uri="{BB962C8B-B14F-4D97-AF65-F5344CB8AC3E}">
        <p14:creationId xmlns:p14="http://schemas.microsoft.com/office/powerpoint/2010/main" val="13039670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7_Bullets">
    <p:spTree>
      <p:nvGrpSpPr>
        <p:cNvPr id="1" name=""/>
        <p:cNvGrpSpPr/>
        <p:nvPr/>
      </p:nvGrpSpPr>
      <p:grpSpPr>
        <a:xfrm>
          <a:off x="0" y="0"/>
          <a:ext cx="0" cy="0"/>
          <a:chOff x="0" y="0"/>
          <a:chExt cx="0" cy="0"/>
        </a:xfrm>
      </p:grpSpPr>
      <p:sp>
        <p:nvSpPr>
          <p:cNvPr id="10" name="Title 19"/>
          <p:cNvSpPr>
            <a:spLocks noGrp="1"/>
          </p:cNvSpPr>
          <p:nvPr>
            <p:ph type="title" hasCustomPrompt="1"/>
          </p:nvPr>
        </p:nvSpPr>
        <p:spPr>
          <a:xfrm>
            <a:off x="420163" y="514643"/>
            <a:ext cx="8102477" cy="399311"/>
          </a:xfrm>
          <a:prstGeom prst="rect">
            <a:avLst/>
          </a:prstGeom>
        </p:spPr>
        <p:txBody>
          <a:bodyPr vert="horz" lIns="0" tIns="0" rIns="0" bIns="0">
            <a:normAutofit/>
          </a:bodyPr>
          <a:lstStyle>
            <a:lvl1pPr algn="l">
              <a:defRPr sz="1950" b="1" i="0" cap="none">
                <a:solidFill>
                  <a:srgbClr val="6817FF"/>
                </a:solidFill>
                <a:latin typeface="Arial" panose="020B0604020202020204" pitchFamily="34" charset="0"/>
                <a:ea typeface="微软雅黑" panose="020B0503020204020204" pitchFamily="34" charset="-122"/>
                <a:cs typeface="Arial" panose="020B0604020202020204" pitchFamily="34" charset="0"/>
              </a:defRPr>
            </a:lvl1pPr>
          </a:lstStyle>
          <a:p>
            <a:r>
              <a:rPr lang="en-US" dirty="0"/>
              <a:t>Main take-away or heading goes here</a:t>
            </a:r>
          </a:p>
        </p:txBody>
      </p:sp>
      <p:sp>
        <p:nvSpPr>
          <p:cNvPr id="11" name="Slide Number Placeholder 1"/>
          <p:cNvSpPr txBox="1">
            <a:spLocks/>
          </p:cNvSpPr>
          <p:nvPr userDrawn="1"/>
        </p:nvSpPr>
        <p:spPr>
          <a:xfrm>
            <a:off x="8600075" y="146280"/>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85146" y="5645664"/>
            <a:ext cx="1505379" cy="902008"/>
          </a:xfrm>
          <a:prstGeom prst="rect">
            <a:avLst/>
          </a:prstGeom>
        </p:spPr>
      </p:pic>
    </p:spTree>
    <p:extLst>
      <p:ext uri="{BB962C8B-B14F-4D97-AF65-F5344CB8AC3E}">
        <p14:creationId xmlns:p14="http://schemas.microsoft.com/office/powerpoint/2010/main" val="332248859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1" y="514647"/>
            <a:ext cx="8390828" cy="399311"/>
          </a:xfrm>
          <a:prstGeom prst="rect">
            <a:avLst/>
          </a:prstGeom>
        </p:spPr>
        <p:txBody>
          <a:bodyPr vert="horz" lIns="0" tIns="0" rIns="0" bIns="0"/>
          <a:lstStyle>
            <a:lvl1pPr algn="l">
              <a:defRPr sz="1500" b="1" i="0" cap="none">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12"/>
            <a:ext cx="7739640" cy="2571809"/>
          </a:xfrm>
          <a:prstGeom prst="rect">
            <a:avLst/>
          </a:prstGeom>
        </p:spPr>
        <p:txBody>
          <a:bodyPr vert="horz" lIns="0" tIns="0" rIns="0" bIns="0"/>
          <a:lstStyle>
            <a:lvl1pPr marL="0" marR="0" indent="0" algn="l" defTabSz="342892" rtl="0" eaLnBrk="1" fontAlgn="auto" latinLnBrk="0" hangingPunct="1">
              <a:lnSpc>
                <a:spcPct val="100000"/>
              </a:lnSpc>
              <a:spcBef>
                <a:spcPts val="0"/>
              </a:spcBef>
              <a:spcAft>
                <a:spcPts val="0"/>
              </a:spcAft>
              <a:buClr>
                <a:srgbClr val="FF6600"/>
              </a:buClr>
              <a:buSzPct val="75000"/>
              <a:buFontTx/>
              <a:buNone/>
              <a:tabLst/>
              <a:defRPr sz="1200" baseline="0">
                <a:latin typeface="Segoe UI Light" panose="020B0502040204020203" pitchFamily="34" charset="0"/>
                <a:ea typeface="微软雅黑" panose="020B0503020204020204" pitchFamily="34" charset="-122"/>
              </a:defRPr>
            </a:lvl1pPr>
            <a:lvl2pPr marL="557199" indent="-214308">
              <a:buFont typeface="Courier New"/>
              <a:buChar char="o"/>
              <a:defRPr sz="1350"/>
            </a:lvl2pPr>
            <a:lvl3pPr>
              <a:defRPr sz="1200"/>
            </a:lvl3pPr>
            <a:lvl4pPr>
              <a:defRPr sz="1050"/>
            </a:lvl4pPr>
            <a:lvl5pPr marL="1543012" indent="-171446">
              <a:buFont typeface="Wingdings" charset="2"/>
              <a:buChar char="ü"/>
              <a:defRPr sz="105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6" y="146283"/>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450" smtClean="0">
                <a:solidFill>
                  <a:srgbClr val="444444"/>
                </a:solidFill>
              </a:rPr>
              <a:pPr algn="r" fontAlgn="auto">
                <a:spcBef>
                  <a:spcPts val="0"/>
                </a:spcBef>
                <a:spcAft>
                  <a:spcPts val="0"/>
                </a:spcAft>
              </a:pPr>
              <a:t>‹#›</a:t>
            </a:fld>
            <a:endParaRPr lang="en-US" sz="675" dirty="0">
              <a:solidFill>
                <a:srgbClr val="444444"/>
              </a:solidFill>
            </a:endParaRPr>
          </a:p>
        </p:txBody>
      </p:sp>
      <p:sp>
        <p:nvSpPr>
          <p:cNvPr id="9" name="Text Placeholder 2"/>
          <p:cNvSpPr>
            <a:spLocks noGrp="1"/>
          </p:cNvSpPr>
          <p:nvPr>
            <p:ph type="body" sz="quarter" idx="13" hasCustomPrompt="1"/>
          </p:nvPr>
        </p:nvSpPr>
        <p:spPr>
          <a:xfrm>
            <a:off x="5764012" y="297767"/>
            <a:ext cx="2697516" cy="69250"/>
          </a:xfrm>
          <a:prstGeom prst="rect">
            <a:avLst/>
          </a:prstGeom>
        </p:spPr>
        <p:txBody>
          <a:bodyPr vert="horz" wrap="square" lIns="0" tIns="0" rIns="0" bIns="0" anchor="b" anchorCtr="0">
            <a:spAutoFit/>
          </a:bodyPr>
          <a:lstStyle>
            <a:lvl1pPr marL="0" indent="0" algn="r" defTabSz="342892" rtl="0" eaLnBrk="1" latinLnBrk="0" hangingPunct="1">
              <a:buNone/>
              <a:defRPr lang="en-GB" sz="450" kern="1200" dirty="0" smtClean="0">
                <a:solidFill>
                  <a:srgbClr val="444444"/>
                </a:solidFill>
                <a:latin typeface="+mj-lt"/>
                <a:ea typeface="+mn-ea"/>
                <a:cs typeface="+mn-cs"/>
              </a:defRPr>
            </a:lvl1pPr>
            <a:lvl2pPr marL="0" indent="0" algn="r" defTabSz="342892" rtl="0" eaLnBrk="1" latinLnBrk="0" hangingPunct="1">
              <a:buNone/>
              <a:defRPr lang="en-GB" sz="450" kern="1200" dirty="0" smtClean="0">
                <a:solidFill>
                  <a:srgbClr val="444444"/>
                </a:solidFill>
                <a:latin typeface="+mj-lt"/>
                <a:ea typeface="+mn-ea"/>
                <a:cs typeface="+mn-cs"/>
              </a:defRPr>
            </a:lvl2pPr>
            <a:lvl3pPr marL="0" indent="0" algn="r" defTabSz="342892" rtl="0" eaLnBrk="1" latinLnBrk="0" hangingPunct="1">
              <a:buNone/>
              <a:defRPr lang="en-GB" sz="450" kern="1200" dirty="0" smtClean="0">
                <a:solidFill>
                  <a:srgbClr val="444444"/>
                </a:solidFill>
                <a:latin typeface="+mj-lt"/>
                <a:ea typeface="+mn-ea"/>
                <a:cs typeface="+mn-cs"/>
              </a:defRPr>
            </a:lvl3pPr>
            <a:lvl4pPr marL="0" indent="0" algn="r" defTabSz="342892" rtl="0" eaLnBrk="1" latinLnBrk="0" hangingPunct="1">
              <a:buNone/>
              <a:defRPr lang="en-GB" sz="450" kern="1200" dirty="0" smtClean="0">
                <a:solidFill>
                  <a:srgbClr val="444444"/>
                </a:solidFill>
                <a:latin typeface="+mj-lt"/>
                <a:ea typeface="+mn-ea"/>
                <a:cs typeface="+mn-cs"/>
              </a:defRPr>
            </a:lvl4pPr>
            <a:lvl5pPr marL="0" indent="0" algn="r" defTabSz="342892" rtl="0" eaLnBrk="1" latinLnBrk="0" hangingPunct="1">
              <a:buNone/>
              <a:defRPr lang="en-US" sz="45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5" y="6056969"/>
            <a:ext cx="1505379" cy="679419"/>
          </a:xfrm>
          <a:prstGeom prst="rect">
            <a:avLst/>
          </a:prstGeom>
        </p:spPr>
      </p:pic>
      <p:pic>
        <p:nvPicPr>
          <p:cNvPr id="7"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4" y="6003295"/>
            <a:ext cx="1735195" cy="817197"/>
          </a:xfrm>
          <a:prstGeom prst="rect">
            <a:avLst/>
          </a:prstGeom>
        </p:spPr>
      </p:pic>
    </p:spTree>
    <p:extLst>
      <p:ext uri="{BB962C8B-B14F-4D97-AF65-F5344CB8AC3E}">
        <p14:creationId xmlns:p14="http://schemas.microsoft.com/office/powerpoint/2010/main" val="127498613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dirty="0">
              <a:solidFill>
                <a:srgbClr val="FFFFFF"/>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FFFFFF">
                    <a:lumMod val="85000"/>
                  </a:srgbClr>
                </a:solidFill>
              </a:rPr>
              <a:pPr algn="r" fontAlgn="auto">
                <a:spcBef>
                  <a:spcPts val="0"/>
                </a:spcBef>
                <a:spcAft>
                  <a:spcPts val="0"/>
                </a:spcAft>
              </a:pP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6051591"/>
            <a:ext cx="1500694" cy="679418"/>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195942575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8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6"/>
            <a:ext cx="8120748" cy="3932767"/>
          </a:xfrm>
          <a:prstGeom prst="rect">
            <a:avLst/>
          </a:prstGeom>
        </p:spPr>
        <p:txBody>
          <a:bodyPr vert="horz" lIns="0" tIns="0" rIns="0" bIns="0">
            <a:normAutofit/>
          </a:bodyPr>
          <a:lstStyle>
            <a:lvl1pPr marL="233994" indent="-233994">
              <a:buClr>
                <a:srgbClr val="666666"/>
              </a:buClr>
              <a:buSzPct val="60000"/>
              <a:buFont typeface="Courier New"/>
              <a:buChar char="o"/>
              <a:defRPr sz="1800" b="0" i="0">
                <a:latin typeface="Arial" panose="020B0604020202020204" pitchFamily="34" charset="0"/>
                <a:ea typeface="微软雅黑" panose="020B0503020204020204" pitchFamily="34" charset="-122"/>
                <a:cs typeface="Arial" panose="020B0604020202020204" pitchFamily="34" charset="0"/>
              </a:defRPr>
            </a:lvl1pPr>
            <a:lvl2pPr marL="633584" indent="-212395">
              <a:buSzPct val="40000"/>
              <a:buFont typeface="Wingdings" charset="2"/>
              <a:buChar char=""/>
              <a:defRPr sz="1800" b="0" i="0" baseline="0">
                <a:latin typeface="Arial" panose="020B0604020202020204" pitchFamily="34" charset="0"/>
                <a:ea typeface="微软雅黑" panose="020B0503020204020204" pitchFamily="34" charset="-122"/>
                <a:cs typeface="Arial" panose="020B0604020202020204" pitchFamily="34" charset="0"/>
              </a:defRPr>
            </a:lvl2pPr>
            <a:lvl3pPr marL="1000775" indent="-158396">
              <a:defRPr sz="1800" b="0" i="0" baseline="0">
                <a:latin typeface="Arial" panose="020B0604020202020204" pitchFamily="34" charset="0"/>
                <a:ea typeface="微软雅黑" panose="020B0503020204020204" pitchFamily="34" charset="-122"/>
                <a:cs typeface="Arial" panose="020B0604020202020204" pitchFamily="34" charset="0"/>
              </a:defRPr>
            </a:lvl3pPr>
            <a:lvl4pPr marL="1457963" indent="-194396">
              <a:defRPr sz="1800">
                <a:latin typeface="Arial" panose="020B0604020202020204" pitchFamily="34" charset="0"/>
                <a:ea typeface="微软雅黑" panose="020B0503020204020204" pitchFamily="34" charset="-122"/>
                <a:cs typeface="Arial" panose="020B0604020202020204" pitchFamily="34" charset="0"/>
              </a:defRPr>
            </a:lvl4pPr>
            <a:lvl5pPr marL="2057348" indent="-228594">
              <a:buFont typeface="Wingdings" charset="2"/>
              <a:buChar char="ü"/>
              <a:defRPr sz="1400"/>
            </a:lvl5pPr>
          </a:lstStyle>
          <a:p>
            <a:pPr lvl="0"/>
            <a:r>
              <a:rPr lang="en-US" dirty="0"/>
              <a:t>Bullet item 1 </a:t>
            </a:r>
          </a:p>
          <a:p>
            <a:pPr lvl="1"/>
            <a:r>
              <a:rPr lang="en-US" dirty="0"/>
              <a:t>Sub-bullet item 1 </a:t>
            </a:r>
            <a:r>
              <a:rPr lang="en-US" dirty="0" err="1"/>
              <a:t>econd</a:t>
            </a:r>
            <a:r>
              <a:rPr lang="en-US" dirty="0"/>
              <a:t>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3"/>
            <a:ext cx="8102477" cy="399311"/>
          </a:xfrm>
          <a:prstGeom prst="rect">
            <a:avLst/>
          </a:prstGeom>
        </p:spPr>
        <p:txBody>
          <a:bodyPr vert="horz" lIns="0" tIns="0" rIns="0" bIns="0">
            <a:normAutofit/>
          </a:bodyPr>
          <a:lstStyle>
            <a:lvl1pPr algn="l">
              <a:defRPr sz="1950" b="1" i="0" cap="none">
                <a:solidFill>
                  <a:srgbClr val="6817FF"/>
                </a:solidFill>
                <a:latin typeface="Arial" panose="020B0604020202020204" pitchFamily="34" charset="0"/>
                <a:ea typeface="微软雅黑" panose="020B0503020204020204" pitchFamily="34" charset="-122"/>
                <a:cs typeface="Arial" panose="020B0604020202020204" pitchFamily="34" charset="0"/>
              </a:defRPr>
            </a:lvl1pPr>
          </a:lstStyle>
          <a:p>
            <a:r>
              <a:rPr lang="en-US" dirty="0"/>
              <a:t>Main take-away or heading goes here</a:t>
            </a:r>
          </a:p>
        </p:txBody>
      </p:sp>
      <p:sp>
        <p:nvSpPr>
          <p:cNvPr id="11" name="Slide Number Placeholder 1"/>
          <p:cNvSpPr txBox="1">
            <a:spLocks/>
          </p:cNvSpPr>
          <p:nvPr userDrawn="1"/>
        </p:nvSpPr>
        <p:spPr>
          <a:xfrm>
            <a:off x="8600075" y="146280"/>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85146" y="5645664"/>
            <a:ext cx="1505379" cy="902008"/>
          </a:xfrm>
          <a:prstGeom prst="rect">
            <a:avLst/>
          </a:prstGeom>
        </p:spPr>
      </p:pic>
    </p:spTree>
    <p:extLst>
      <p:ext uri="{BB962C8B-B14F-4D97-AF65-F5344CB8AC3E}">
        <p14:creationId xmlns:p14="http://schemas.microsoft.com/office/powerpoint/2010/main" val="423136697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9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6"/>
            <a:ext cx="8120748" cy="3932767"/>
          </a:xfrm>
          <a:prstGeom prst="rect">
            <a:avLst/>
          </a:prstGeom>
        </p:spPr>
        <p:txBody>
          <a:bodyPr vert="horz" lIns="0" tIns="0" rIns="0" bIns="0">
            <a:normAutofit/>
          </a:bodyPr>
          <a:lstStyle>
            <a:lvl1pPr marL="233994" indent="-233994">
              <a:buClr>
                <a:srgbClr val="666666"/>
              </a:buClr>
              <a:buSzPct val="60000"/>
              <a:buFont typeface="Courier New"/>
              <a:buChar char="o"/>
              <a:defRPr sz="1800" b="0" i="0">
                <a:latin typeface="Arial" panose="020B0604020202020204" pitchFamily="34" charset="0"/>
                <a:ea typeface="微软雅黑" panose="020B0503020204020204" pitchFamily="34" charset="-122"/>
                <a:cs typeface="Arial" panose="020B0604020202020204" pitchFamily="34" charset="0"/>
              </a:defRPr>
            </a:lvl1pPr>
            <a:lvl2pPr marL="633584" indent="-212395">
              <a:buSzPct val="40000"/>
              <a:buFont typeface="Wingdings" charset="2"/>
              <a:buChar char=""/>
              <a:defRPr sz="1800" b="0" i="0" baseline="0">
                <a:latin typeface="Arial" panose="020B0604020202020204" pitchFamily="34" charset="0"/>
                <a:ea typeface="微软雅黑" panose="020B0503020204020204" pitchFamily="34" charset="-122"/>
                <a:cs typeface="Arial" panose="020B0604020202020204" pitchFamily="34" charset="0"/>
              </a:defRPr>
            </a:lvl2pPr>
            <a:lvl3pPr marL="1000775" indent="-158396">
              <a:defRPr sz="1800" b="0" i="0" baseline="0">
                <a:latin typeface="Arial" panose="020B0604020202020204" pitchFamily="34" charset="0"/>
                <a:ea typeface="微软雅黑" panose="020B0503020204020204" pitchFamily="34" charset="-122"/>
                <a:cs typeface="Arial" panose="020B0604020202020204" pitchFamily="34" charset="0"/>
              </a:defRPr>
            </a:lvl3pPr>
            <a:lvl4pPr marL="1457963" indent="-194396">
              <a:defRPr sz="1800">
                <a:latin typeface="Arial" panose="020B0604020202020204" pitchFamily="34" charset="0"/>
                <a:ea typeface="微软雅黑" panose="020B0503020204020204" pitchFamily="34" charset="-122"/>
                <a:cs typeface="Arial" panose="020B0604020202020204" pitchFamily="34" charset="0"/>
              </a:defRPr>
            </a:lvl4pPr>
            <a:lvl5pPr marL="2057348" indent="-228594">
              <a:buFont typeface="Wingdings" charset="2"/>
              <a:buChar char="ü"/>
              <a:defRPr sz="1400"/>
            </a:lvl5pPr>
          </a:lstStyle>
          <a:p>
            <a:pPr lvl="0"/>
            <a:r>
              <a:rPr lang="en-US" dirty="0"/>
              <a:t>Bullet item 1 </a:t>
            </a:r>
          </a:p>
          <a:p>
            <a:pPr lvl="1"/>
            <a:r>
              <a:rPr lang="en-US" dirty="0"/>
              <a:t>Sub-bullet item 1 </a:t>
            </a:r>
            <a:r>
              <a:rPr lang="en-US" dirty="0" err="1"/>
              <a:t>econd</a:t>
            </a:r>
            <a:r>
              <a:rPr lang="en-US" dirty="0"/>
              <a:t>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3"/>
            <a:ext cx="8102477" cy="399311"/>
          </a:xfrm>
          <a:prstGeom prst="rect">
            <a:avLst/>
          </a:prstGeom>
        </p:spPr>
        <p:txBody>
          <a:bodyPr vert="horz" lIns="0" tIns="0" rIns="0" bIns="0">
            <a:normAutofit/>
          </a:bodyPr>
          <a:lstStyle>
            <a:lvl1pPr algn="l">
              <a:defRPr sz="1950" b="1" i="0" cap="none">
                <a:solidFill>
                  <a:srgbClr val="6817FF"/>
                </a:solidFill>
                <a:latin typeface="Arial" panose="020B0604020202020204" pitchFamily="34" charset="0"/>
                <a:ea typeface="微软雅黑" panose="020B0503020204020204" pitchFamily="34" charset="-122"/>
                <a:cs typeface="Arial" panose="020B0604020202020204" pitchFamily="34" charset="0"/>
              </a:defRPr>
            </a:lvl1pPr>
          </a:lstStyle>
          <a:p>
            <a:r>
              <a:rPr lang="en-US" dirty="0"/>
              <a:t>Main take-away or heading goes here</a:t>
            </a:r>
          </a:p>
        </p:txBody>
      </p:sp>
      <p:sp>
        <p:nvSpPr>
          <p:cNvPr id="11" name="Slide Number Placeholder 1"/>
          <p:cNvSpPr txBox="1">
            <a:spLocks/>
          </p:cNvSpPr>
          <p:nvPr userDrawn="1"/>
        </p:nvSpPr>
        <p:spPr>
          <a:xfrm>
            <a:off x="8600075" y="146280"/>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85146" y="5645664"/>
            <a:ext cx="1505379" cy="902008"/>
          </a:xfrm>
          <a:prstGeom prst="rect">
            <a:avLst/>
          </a:prstGeom>
        </p:spPr>
      </p:pic>
    </p:spTree>
    <p:extLst>
      <p:ext uri="{BB962C8B-B14F-4D97-AF65-F5344CB8AC3E}">
        <p14:creationId xmlns:p14="http://schemas.microsoft.com/office/powerpoint/2010/main" val="404692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33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6"/>
            <a:ext cx="8120748" cy="3932767"/>
          </a:xfrm>
          <a:prstGeom prst="rect">
            <a:avLst/>
          </a:prstGeom>
        </p:spPr>
        <p:txBody>
          <a:bodyPr vert="horz" lIns="0" tIns="0" rIns="0" bIns="0"/>
          <a:lstStyle>
            <a:lvl1pPr marL="233994" indent="-233994">
              <a:buClr>
                <a:srgbClr val="666666"/>
              </a:buClr>
              <a:buSzPct val="60000"/>
              <a:buFont typeface="Courier New"/>
              <a:buChar char="o"/>
              <a:defRPr sz="2000" b="0" i="0">
                <a:latin typeface="Arial"/>
                <a:cs typeface="Arial"/>
              </a:defRPr>
            </a:lvl1pPr>
            <a:lvl2pPr marL="633584" indent="-212395">
              <a:buSzPct val="40000"/>
              <a:buFont typeface="Wingdings" charset="2"/>
              <a:buChar char=""/>
              <a:defRPr sz="2000" b="0" i="0" baseline="0">
                <a:latin typeface="Arial"/>
                <a:cs typeface="Arial"/>
              </a:defRPr>
            </a:lvl2pPr>
            <a:lvl3pPr marL="1000775" indent="-158396">
              <a:defRPr sz="2000" b="0" i="0" baseline="0">
                <a:latin typeface="Arial"/>
                <a:cs typeface="Arial"/>
              </a:defRPr>
            </a:lvl3pPr>
            <a:lvl4pPr marL="1457963" indent="-194396">
              <a:defRPr sz="2000"/>
            </a:lvl4pPr>
            <a:lvl5pPr marL="2057348" indent="-228594">
              <a:buFont typeface="Wingdings" charset="2"/>
              <a:buChar char="ü"/>
              <a:defRPr sz="1400"/>
            </a:lvl5pPr>
          </a:lstStyle>
          <a:p>
            <a:pPr lvl="0"/>
            <a:r>
              <a:rPr lang="en-US" dirty="0"/>
              <a:t>Bullet item 1 </a:t>
            </a:r>
          </a:p>
          <a:p>
            <a:pPr lvl="1"/>
            <a:r>
              <a:rPr lang="en-US" dirty="0"/>
              <a:t>Sub-bullet item 1 </a:t>
            </a:r>
            <a:r>
              <a:rPr lang="en-US" dirty="0" err="1"/>
              <a:t>econd</a:t>
            </a:r>
            <a:r>
              <a:rPr lang="en-US" dirty="0"/>
              <a:t>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3"/>
            <a:ext cx="8102477" cy="399311"/>
          </a:xfrm>
          <a:prstGeom prst="rect">
            <a:avLst/>
          </a:prstGeom>
        </p:spPr>
        <p:txBody>
          <a:bodyPr vert="horz" lIns="0" tIns="0" rIns="0" bIns="0"/>
          <a:lstStyle>
            <a:lvl1pPr algn="l">
              <a:defRPr sz="20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5" y="146280"/>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8" name="Picture 7"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597422"/>
            <a:ext cx="1505379" cy="905892"/>
          </a:xfrm>
          <a:prstGeom prst="rect">
            <a:avLst/>
          </a:prstGeom>
        </p:spPr>
      </p:pic>
    </p:spTree>
    <p:extLst>
      <p:ext uri="{BB962C8B-B14F-4D97-AF65-F5344CB8AC3E}">
        <p14:creationId xmlns:p14="http://schemas.microsoft.com/office/powerpoint/2010/main" val="250374659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35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6"/>
            <a:ext cx="8120748" cy="3932767"/>
          </a:xfrm>
          <a:prstGeom prst="rect">
            <a:avLst/>
          </a:prstGeom>
        </p:spPr>
        <p:txBody>
          <a:bodyPr vert="horz" lIns="0" tIns="0" rIns="0" bIns="0"/>
          <a:lstStyle>
            <a:lvl1pPr marL="233994" indent="-233994">
              <a:buClr>
                <a:srgbClr val="666666"/>
              </a:buClr>
              <a:buSzPct val="60000"/>
              <a:buFont typeface="Courier New"/>
              <a:buChar char="o"/>
              <a:defRPr sz="2000" b="0" i="0">
                <a:latin typeface="Arial"/>
                <a:cs typeface="Arial"/>
              </a:defRPr>
            </a:lvl1pPr>
            <a:lvl2pPr marL="633584" indent="-212395">
              <a:buSzPct val="40000"/>
              <a:buFont typeface="Wingdings" charset="2"/>
              <a:buChar char=""/>
              <a:defRPr sz="2000" b="0" i="0" baseline="0">
                <a:latin typeface="Arial"/>
                <a:cs typeface="Arial"/>
              </a:defRPr>
            </a:lvl2pPr>
            <a:lvl3pPr marL="1000775" indent="-158396">
              <a:defRPr sz="2000" b="0" i="0" baseline="0">
                <a:latin typeface="Arial"/>
                <a:cs typeface="Arial"/>
              </a:defRPr>
            </a:lvl3pPr>
            <a:lvl4pPr marL="1457963" indent="-194396">
              <a:defRPr sz="2000"/>
            </a:lvl4pPr>
            <a:lvl5pPr marL="2057348" indent="-228594">
              <a:buFont typeface="Wingdings" charset="2"/>
              <a:buChar char="ü"/>
              <a:defRPr sz="1400"/>
            </a:lvl5pPr>
          </a:lstStyle>
          <a:p>
            <a:pPr lvl="0"/>
            <a:r>
              <a:rPr lang="en-US" dirty="0"/>
              <a:t>Bullet item 1 </a:t>
            </a:r>
          </a:p>
          <a:p>
            <a:pPr lvl="1"/>
            <a:r>
              <a:rPr lang="en-US" dirty="0"/>
              <a:t>Sub-bullet item 1 </a:t>
            </a:r>
            <a:r>
              <a:rPr lang="en-US" dirty="0" err="1"/>
              <a:t>econd</a:t>
            </a:r>
            <a:r>
              <a:rPr lang="en-US" dirty="0"/>
              <a:t>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3"/>
            <a:ext cx="8102477" cy="399311"/>
          </a:xfrm>
          <a:prstGeom prst="rect">
            <a:avLst/>
          </a:prstGeom>
        </p:spPr>
        <p:txBody>
          <a:bodyPr vert="horz" lIns="0" tIns="0" rIns="0" bIns="0"/>
          <a:lstStyle>
            <a:lvl1pPr algn="l">
              <a:defRPr sz="20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5" y="146280"/>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8" name="Picture 7"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597422"/>
            <a:ext cx="1505379" cy="905892"/>
          </a:xfrm>
          <a:prstGeom prst="rect">
            <a:avLst/>
          </a:prstGeom>
        </p:spPr>
      </p:pic>
    </p:spTree>
    <p:extLst>
      <p:ext uri="{BB962C8B-B14F-4D97-AF65-F5344CB8AC3E}">
        <p14:creationId xmlns:p14="http://schemas.microsoft.com/office/powerpoint/2010/main" val="28074226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10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6"/>
            <a:ext cx="8120748" cy="3932767"/>
          </a:xfrm>
          <a:prstGeom prst="rect">
            <a:avLst/>
          </a:prstGeom>
        </p:spPr>
        <p:txBody>
          <a:bodyPr vert="horz" lIns="0" tIns="0" rIns="0" bIns="0">
            <a:normAutofit/>
          </a:bodyPr>
          <a:lstStyle>
            <a:lvl1pPr marL="233994" indent="-233994">
              <a:buClr>
                <a:srgbClr val="666666"/>
              </a:buClr>
              <a:buSzPct val="60000"/>
              <a:buFont typeface="Courier New"/>
              <a:buChar char="o"/>
              <a:defRPr sz="1800" b="0" i="0">
                <a:latin typeface="Arial" panose="020B0604020202020204" pitchFamily="34" charset="0"/>
                <a:ea typeface="微软雅黑" panose="020B0503020204020204" pitchFamily="34" charset="-122"/>
                <a:cs typeface="Arial" panose="020B0604020202020204" pitchFamily="34" charset="0"/>
              </a:defRPr>
            </a:lvl1pPr>
            <a:lvl2pPr marL="633584" indent="-212395">
              <a:buSzPct val="40000"/>
              <a:buFont typeface="Wingdings" charset="2"/>
              <a:buChar char=""/>
              <a:defRPr sz="1800" b="0" i="0" baseline="0">
                <a:latin typeface="Arial" panose="020B0604020202020204" pitchFamily="34" charset="0"/>
                <a:ea typeface="微软雅黑" panose="020B0503020204020204" pitchFamily="34" charset="-122"/>
                <a:cs typeface="Arial" panose="020B0604020202020204" pitchFamily="34" charset="0"/>
              </a:defRPr>
            </a:lvl2pPr>
            <a:lvl3pPr marL="1000775" indent="-158396">
              <a:defRPr sz="1800" b="0" i="0" baseline="0">
                <a:latin typeface="Arial" panose="020B0604020202020204" pitchFamily="34" charset="0"/>
                <a:ea typeface="微软雅黑" panose="020B0503020204020204" pitchFamily="34" charset="-122"/>
                <a:cs typeface="Arial" panose="020B0604020202020204" pitchFamily="34" charset="0"/>
              </a:defRPr>
            </a:lvl3pPr>
            <a:lvl4pPr marL="1457963" indent="-194396">
              <a:defRPr sz="1800">
                <a:latin typeface="Arial" panose="020B0604020202020204" pitchFamily="34" charset="0"/>
                <a:ea typeface="微软雅黑" panose="020B0503020204020204" pitchFamily="34" charset="-122"/>
                <a:cs typeface="Arial" panose="020B0604020202020204" pitchFamily="34" charset="0"/>
              </a:defRPr>
            </a:lvl4pPr>
            <a:lvl5pPr marL="2057348" indent="-228594">
              <a:buFont typeface="Wingdings" charset="2"/>
              <a:buChar char="ü"/>
              <a:defRPr sz="1400"/>
            </a:lvl5pPr>
          </a:lstStyle>
          <a:p>
            <a:pPr lvl="0"/>
            <a:r>
              <a:rPr lang="en-US" dirty="0"/>
              <a:t>Bullet item 1 </a:t>
            </a:r>
          </a:p>
          <a:p>
            <a:pPr lvl="1"/>
            <a:r>
              <a:rPr lang="en-US" dirty="0"/>
              <a:t>Sub-bullet item 1 </a:t>
            </a:r>
            <a:r>
              <a:rPr lang="en-US" dirty="0" err="1"/>
              <a:t>econd</a:t>
            </a:r>
            <a:r>
              <a:rPr lang="en-US" dirty="0"/>
              <a:t>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3"/>
            <a:ext cx="8102477" cy="399311"/>
          </a:xfrm>
          <a:prstGeom prst="rect">
            <a:avLst/>
          </a:prstGeom>
        </p:spPr>
        <p:txBody>
          <a:bodyPr vert="horz" lIns="0" tIns="0" rIns="0" bIns="0">
            <a:normAutofit/>
          </a:bodyPr>
          <a:lstStyle>
            <a:lvl1pPr algn="l">
              <a:defRPr sz="1950" b="1" i="0" cap="none">
                <a:solidFill>
                  <a:srgbClr val="6817FF"/>
                </a:solidFill>
                <a:latin typeface="Arial" panose="020B0604020202020204" pitchFamily="34" charset="0"/>
                <a:ea typeface="微软雅黑" panose="020B0503020204020204" pitchFamily="34" charset="-122"/>
                <a:cs typeface="Arial" panose="020B0604020202020204" pitchFamily="34" charset="0"/>
              </a:defRPr>
            </a:lvl1pPr>
          </a:lstStyle>
          <a:p>
            <a:r>
              <a:rPr lang="en-US" dirty="0"/>
              <a:t>Main take-away or heading goes here</a:t>
            </a:r>
          </a:p>
        </p:txBody>
      </p:sp>
      <p:sp>
        <p:nvSpPr>
          <p:cNvPr id="11" name="Slide Number Placeholder 1"/>
          <p:cNvSpPr txBox="1">
            <a:spLocks/>
          </p:cNvSpPr>
          <p:nvPr userDrawn="1"/>
        </p:nvSpPr>
        <p:spPr>
          <a:xfrm>
            <a:off x="8600075" y="146280"/>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85146" y="5645664"/>
            <a:ext cx="1505379" cy="902008"/>
          </a:xfrm>
          <a:prstGeom prst="rect">
            <a:avLst/>
          </a:prstGeom>
        </p:spPr>
      </p:pic>
    </p:spTree>
    <p:extLst>
      <p:ext uri="{BB962C8B-B14F-4D97-AF65-F5344CB8AC3E}">
        <p14:creationId xmlns:p14="http://schemas.microsoft.com/office/powerpoint/2010/main" val="420360607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11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6"/>
            <a:ext cx="8120748" cy="3932767"/>
          </a:xfrm>
          <a:prstGeom prst="rect">
            <a:avLst/>
          </a:prstGeom>
        </p:spPr>
        <p:txBody>
          <a:bodyPr vert="horz" lIns="0" tIns="0" rIns="0" bIns="0">
            <a:normAutofit/>
          </a:bodyPr>
          <a:lstStyle>
            <a:lvl1pPr marL="233994" indent="-233994">
              <a:buClr>
                <a:srgbClr val="666666"/>
              </a:buClr>
              <a:buSzPct val="60000"/>
              <a:buFont typeface="Courier New"/>
              <a:buChar char="o"/>
              <a:defRPr sz="1800" b="0" i="0">
                <a:latin typeface="Arial" panose="020B0604020202020204" pitchFamily="34" charset="0"/>
                <a:ea typeface="微软雅黑" panose="020B0503020204020204" pitchFamily="34" charset="-122"/>
                <a:cs typeface="Arial" panose="020B0604020202020204" pitchFamily="34" charset="0"/>
              </a:defRPr>
            </a:lvl1pPr>
            <a:lvl2pPr marL="633584" indent="-212395">
              <a:buSzPct val="40000"/>
              <a:buFont typeface="Wingdings" charset="2"/>
              <a:buChar char=""/>
              <a:defRPr sz="1800" b="0" i="0" baseline="0">
                <a:latin typeface="Arial" panose="020B0604020202020204" pitchFamily="34" charset="0"/>
                <a:ea typeface="微软雅黑" panose="020B0503020204020204" pitchFamily="34" charset="-122"/>
                <a:cs typeface="Arial" panose="020B0604020202020204" pitchFamily="34" charset="0"/>
              </a:defRPr>
            </a:lvl2pPr>
            <a:lvl3pPr marL="1000775" indent="-158396">
              <a:defRPr sz="1800" b="0" i="0" baseline="0">
                <a:latin typeface="Arial" panose="020B0604020202020204" pitchFamily="34" charset="0"/>
                <a:ea typeface="微软雅黑" panose="020B0503020204020204" pitchFamily="34" charset="-122"/>
                <a:cs typeface="Arial" panose="020B0604020202020204" pitchFamily="34" charset="0"/>
              </a:defRPr>
            </a:lvl3pPr>
            <a:lvl4pPr marL="1457963" indent="-194396">
              <a:defRPr sz="1800">
                <a:latin typeface="Arial" panose="020B0604020202020204" pitchFamily="34" charset="0"/>
                <a:ea typeface="微软雅黑" panose="020B0503020204020204" pitchFamily="34" charset="-122"/>
                <a:cs typeface="Arial" panose="020B0604020202020204" pitchFamily="34" charset="0"/>
              </a:defRPr>
            </a:lvl4pPr>
            <a:lvl5pPr marL="2057348" indent="-228594">
              <a:buFont typeface="Wingdings" charset="2"/>
              <a:buChar char="ü"/>
              <a:defRPr sz="1400"/>
            </a:lvl5pPr>
          </a:lstStyle>
          <a:p>
            <a:pPr lvl="0"/>
            <a:r>
              <a:rPr lang="en-US" dirty="0"/>
              <a:t>Bullet item 1 </a:t>
            </a:r>
          </a:p>
          <a:p>
            <a:pPr lvl="1"/>
            <a:r>
              <a:rPr lang="en-US" dirty="0"/>
              <a:t>Sub-bullet item 1 </a:t>
            </a:r>
            <a:r>
              <a:rPr lang="en-US" dirty="0" err="1"/>
              <a:t>econd</a:t>
            </a:r>
            <a:r>
              <a:rPr lang="en-US" dirty="0"/>
              <a:t>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3"/>
            <a:ext cx="8102477" cy="399311"/>
          </a:xfrm>
          <a:prstGeom prst="rect">
            <a:avLst/>
          </a:prstGeom>
        </p:spPr>
        <p:txBody>
          <a:bodyPr vert="horz" lIns="0" tIns="0" rIns="0" bIns="0">
            <a:normAutofit/>
          </a:bodyPr>
          <a:lstStyle>
            <a:lvl1pPr algn="l">
              <a:defRPr sz="1950" b="1" i="0" cap="none">
                <a:solidFill>
                  <a:srgbClr val="6817FF"/>
                </a:solidFill>
                <a:latin typeface="Arial" panose="020B0604020202020204" pitchFamily="34" charset="0"/>
                <a:ea typeface="微软雅黑" panose="020B0503020204020204" pitchFamily="34" charset="-122"/>
                <a:cs typeface="Arial" panose="020B0604020202020204" pitchFamily="34" charset="0"/>
              </a:defRPr>
            </a:lvl1pPr>
          </a:lstStyle>
          <a:p>
            <a:r>
              <a:rPr lang="en-US" dirty="0"/>
              <a:t>Main take-away or heading goes here</a:t>
            </a:r>
          </a:p>
        </p:txBody>
      </p:sp>
      <p:sp>
        <p:nvSpPr>
          <p:cNvPr id="11" name="Slide Number Placeholder 1"/>
          <p:cNvSpPr txBox="1">
            <a:spLocks/>
          </p:cNvSpPr>
          <p:nvPr userDrawn="1"/>
        </p:nvSpPr>
        <p:spPr>
          <a:xfrm>
            <a:off x="8600075" y="146280"/>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85146" y="5645664"/>
            <a:ext cx="1505379" cy="902008"/>
          </a:xfrm>
          <a:prstGeom prst="rect">
            <a:avLst/>
          </a:prstGeom>
        </p:spPr>
      </p:pic>
    </p:spTree>
    <p:extLst>
      <p:ext uri="{BB962C8B-B14F-4D97-AF65-F5344CB8AC3E}">
        <p14:creationId xmlns:p14="http://schemas.microsoft.com/office/powerpoint/2010/main" val="84705547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39_Bullets">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077ECBEA-0199-4F5E-91E1-BBDFCEA5696D}"/>
              </a:ext>
            </a:extLst>
          </p:cNvPr>
          <p:cNvSpPr txBox="1">
            <a:spLocks/>
          </p:cNvSpPr>
          <p:nvPr userDrawn="1"/>
        </p:nvSpPr>
        <p:spPr>
          <a:xfrm>
            <a:off x="8599488" y="146051"/>
            <a:ext cx="220662" cy="220663"/>
          </a:xfrm>
          <a:prstGeom prst="rect">
            <a:avLst/>
          </a:prstGeom>
          <a:ln/>
        </p:spPr>
        <p:txBody>
          <a:bodyPr lIns="0" tIns="0" rIns="0" bIns="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defTabSz="457200" eaLnBrk="1" fontAlgn="auto" hangingPunct="1">
              <a:spcBef>
                <a:spcPts val="0"/>
              </a:spcBef>
              <a:spcAft>
                <a:spcPts val="0"/>
              </a:spcAft>
            </a:pPr>
            <a:fld id="{429BC3DF-69A7-4060-8279-298BD66BEBD8}" type="slidenum">
              <a:rPr lang="en-US" altLang="en-US" sz="450">
                <a:solidFill>
                  <a:srgbClr val="444444"/>
                </a:solidFill>
              </a:rPr>
              <a:pPr algn="r" defTabSz="457200" eaLnBrk="1" fontAlgn="auto" hangingPunct="1">
                <a:spcBef>
                  <a:spcPts val="0"/>
                </a:spcBef>
                <a:spcAft>
                  <a:spcPts val="0"/>
                </a:spcAft>
              </a:pPr>
              <a:t>‹#›</a:t>
            </a:fld>
            <a:endParaRPr lang="en-US" altLang="en-US" sz="675">
              <a:solidFill>
                <a:srgbClr val="444444"/>
              </a:solidFill>
            </a:endParaRPr>
          </a:p>
        </p:txBody>
      </p:sp>
      <p:pic>
        <p:nvPicPr>
          <p:cNvPr id="3" name="Picture 6" descr="crv_logo_rgb_pos.png">
            <a:extLst>
              <a:ext uri="{FF2B5EF4-FFF2-40B4-BE49-F238E27FC236}">
                <a16:creationId xmlns="" xmlns:a16="http://schemas.microsoft.com/office/drawing/2014/main" id="{F481C720-9942-46EE-A630-BE5C6314416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45375" y="6051550"/>
            <a:ext cx="150495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834835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spcCol="180000"/>
          <a:lstStyle>
            <a:lvl1pPr marL="285750" marR="0" indent="-285750" algn="l" defTabSz="457200" rtl="0" eaLnBrk="1" fontAlgn="auto" latinLnBrk="0" hangingPunct="1">
              <a:lnSpc>
                <a:spcPct val="100000"/>
              </a:lnSpc>
              <a:spcBef>
                <a:spcPts val="0"/>
              </a:spcBef>
              <a:spcAft>
                <a:spcPts val="600"/>
              </a:spcAft>
              <a:buClrTx/>
              <a:buSzPct val="100000"/>
              <a:buFont typeface="Arial" panose="020B0604020202020204" pitchFamily="34" charset="0"/>
              <a:buChar char="•"/>
              <a:tabLst/>
              <a:defRPr sz="1500" b="0" i="0" baseline="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5850183"/>
            <a:ext cx="1500696" cy="905892"/>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7" y="6133047"/>
            <a:ext cx="1162772" cy="420071"/>
          </a:xfrm>
          <a:prstGeom prst="rect">
            <a:avLst/>
          </a:prstGeom>
        </p:spPr>
      </p:pic>
    </p:spTree>
    <p:extLst>
      <p:ext uri="{BB962C8B-B14F-4D97-AF65-F5344CB8AC3E}">
        <p14:creationId xmlns:p14="http://schemas.microsoft.com/office/powerpoint/2010/main" val="229431215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pPr>
            <a:endParaRPr lang="en-US">
              <a:solidFill>
                <a:srgbClr val="FFFFFF"/>
              </a:solidFill>
              <a:latin typeface="Arial"/>
            </a:endParaRPr>
          </a:p>
        </p:txBody>
      </p:sp>
      <p:sp>
        <p:nvSpPr>
          <p:cNvPr id="5" name="Rectangle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defTabSz="457200" eaLnBrk="1" fontAlgn="auto" hangingPunct="1">
              <a:spcBef>
                <a:spcPts val="0"/>
              </a:spcBef>
              <a:spcAft>
                <a:spcPts val="0"/>
              </a:spcAft>
            </a:pPr>
            <a:fld id="{ED57BD20-9EC7-4B3D-A4D6-AFB6318398E3}" type="slidenum">
              <a:rPr lang="en-US" smtClean="0">
                <a:solidFill>
                  <a:srgbClr val="4B4B4B"/>
                </a:solidFill>
                <a:latin typeface="Arial"/>
              </a:rPr>
              <a:pPr defTabSz="457200" eaLnBrk="1" fontAlgn="auto" hangingPunct="1">
                <a:spcBef>
                  <a:spcPts val="0"/>
                </a:spcBef>
                <a:spcAft>
                  <a:spcPts val="0"/>
                </a:spcAft>
              </a:pPr>
              <a:t>‹#›</a:t>
            </a:fld>
            <a:endParaRPr lang="en-US">
              <a:solidFill>
                <a:srgbClr val="4B4B4B"/>
              </a:solidFill>
              <a:latin typeface="Arial"/>
            </a:endParaRPr>
          </a:p>
        </p:txBody>
      </p:sp>
      <p:pic>
        <p:nvPicPr>
          <p:cNvPr id="7"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8" name="Picture 20">
            <a:extLst>
              <a:ext uri="{FF2B5EF4-FFF2-40B4-BE49-F238E27FC236}">
                <a16:creationId xmlns="" xmlns:a16="http://schemas.microsoft.com/office/drawing/2014/main" id="{C74ADFD1-207A-4BBD-8751-8D164872E3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305884720"/>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pPr>
            <a:endParaRPr lang="en-US">
              <a:solidFill>
                <a:srgbClr val="FFFFFF"/>
              </a:solidFill>
              <a:latin typeface="Arial"/>
            </a:endParaRPr>
          </a:p>
        </p:txBody>
      </p:sp>
      <p:sp>
        <p:nvSpPr>
          <p:cNvPr id="5" name="Rectangle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defTabSz="457200" eaLnBrk="1" fontAlgn="auto" hangingPunct="1">
              <a:spcBef>
                <a:spcPts val="0"/>
              </a:spcBef>
              <a:spcAft>
                <a:spcPts val="0"/>
              </a:spcAft>
            </a:pPr>
            <a:fld id="{ED57BD20-9EC7-4B3D-A4D6-AFB6318398E3}" type="slidenum">
              <a:rPr lang="en-US" smtClean="0">
                <a:solidFill>
                  <a:srgbClr val="4B4B4B"/>
                </a:solidFill>
                <a:latin typeface="Arial"/>
              </a:rPr>
              <a:pPr defTabSz="457200" eaLnBrk="1" fontAlgn="auto" hangingPunct="1">
                <a:spcBef>
                  <a:spcPts val="0"/>
                </a:spcBef>
                <a:spcAft>
                  <a:spcPts val="0"/>
                </a:spcAft>
              </a:pPr>
              <a:t>‹#›</a:t>
            </a:fld>
            <a:endParaRPr lang="en-US">
              <a:solidFill>
                <a:srgbClr val="4B4B4B"/>
              </a:solidFill>
              <a:latin typeface="Arial"/>
            </a:endParaRPr>
          </a:p>
        </p:txBody>
      </p:sp>
      <p:pic>
        <p:nvPicPr>
          <p:cNvPr id="7"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8" name="Picture 20">
            <a:extLst>
              <a:ext uri="{FF2B5EF4-FFF2-40B4-BE49-F238E27FC236}">
                <a16:creationId xmlns="" xmlns:a16="http://schemas.microsoft.com/office/drawing/2014/main" id="{0C9C44D1-9EF1-4F84-861B-31F8DABD12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28834659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6" descr="stock-photo-light-mosaic-70784491.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3" name="Rectangle 10"/>
          <p:cNvSpPr/>
          <p:nvPr userDrawn="1"/>
        </p:nvSpPr>
        <p:spPr>
          <a:xfrm>
            <a:off x="4966942"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200" eaLnBrk="1" fontAlgn="auto" hangingPunct="1">
              <a:spcBef>
                <a:spcPts val="0"/>
              </a:spcBef>
              <a:spcAft>
                <a:spcPts val="0"/>
              </a:spcAft>
            </a:pPr>
            <a:endParaRPr lang="en-US" dirty="0">
              <a:solidFill>
                <a:srgbClr val="FFFFFF"/>
              </a:solidFill>
            </a:endParaRPr>
          </a:p>
        </p:txBody>
      </p:sp>
      <p:pic>
        <p:nvPicPr>
          <p:cNvPr id="9" name="Picture 8" descr="crv_lfcl_grhc_rgb_pos_coverpage-img.png"/>
          <p:cNvPicPr>
            <a:picLocks noChangeAspect="1"/>
          </p:cNvPicPr>
          <p:nvPr userDrawn="1"/>
        </p:nvPicPr>
        <p:blipFill rotWithShape="1">
          <a:blip r:embed="rId3" cstate="print">
            <a:extLst>
              <a:ext uri="{28A0092B-C50C-407E-A947-70E740481C1C}">
                <a14:useLocalDpi xmlns:a14="http://schemas.microsoft.com/office/drawing/2010/main"/>
              </a:ext>
            </a:extLst>
          </a:blip>
          <a:srcRect l="17291" t="11945" r="20416" b="4802"/>
          <a:stretch/>
        </p:blipFill>
        <p:spPr>
          <a:xfrm>
            <a:off x="0" y="-19921"/>
            <a:ext cx="9149354" cy="6877921"/>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21" name="Picture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53913" y="6051591"/>
            <a:ext cx="1500696" cy="679419"/>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8517087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mj-lt"/>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mj-lt"/>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defTabSz="457200" eaLnBrk="1" fontAlgn="auto" hangingPunct="1">
              <a:spcBef>
                <a:spcPts val="0"/>
              </a:spcBef>
              <a:spcAft>
                <a:spcPts val="0"/>
              </a:spcAft>
              <a:buClr>
                <a:srgbClr val="FF6600"/>
              </a:buClr>
              <a:buSzPct val="75000"/>
            </a:pPr>
            <a:endParaRPr lang="en-US" sz="800" dirty="0">
              <a:solidFill>
                <a:srgbClr val="000000"/>
              </a:solidFill>
              <a:latin typeface="Calibri" panose="020F0502020204030204"/>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mj-lt"/>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1591"/>
            <a:ext cx="1500696" cy="679419"/>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44968349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pPr>
            <a:endParaRPr lang="en-US">
              <a:solidFill>
                <a:srgbClr val="FFFFFF"/>
              </a:solidFill>
              <a:latin typeface="Arial"/>
            </a:endParaRPr>
          </a:p>
        </p:txBody>
      </p:sp>
      <p:sp>
        <p:nvSpPr>
          <p:cNvPr id="6" name="Slide Number Placeholder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defTabSz="457200" eaLnBrk="1" fontAlgn="auto" hangingPunct="1">
              <a:spcBef>
                <a:spcPts val="0"/>
              </a:spcBef>
              <a:spcAft>
                <a:spcPts val="0"/>
              </a:spcAft>
            </a:pPr>
            <a:fld id="{ED57BD20-9EC7-4B3D-A4D6-AFB6318398E3}" type="slidenum">
              <a:rPr lang="en-US" smtClean="0">
                <a:solidFill>
                  <a:srgbClr val="4B4B4B"/>
                </a:solidFill>
                <a:latin typeface="Arial"/>
              </a:rPr>
              <a:pPr defTabSz="457200" eaLnBrk="1" fontAlgn="auto" hangingPunct="1">
                <a:spcBef>
                  <a:spcPts val="0"/>
                </a:spcBef>
                <a:spcAft>
                  <a:spcPts val="0"/>
                </a:spcAft>
              </a:pPr>
              <a:t>‹#›</a:t>
            </a:fld>
            <a:endParaRPr lang="en-US">
              <a:solidFill>
                <a:srgbClr val="4B4B4B"/>
              </a:solidFill>
              <a:latin typeface="Arial"/>
            </a:endParaRPr>
          </a:p>
        </p:txBody>
      </p:sp>
      <p:pic>
        <p:nvPicPr>
          <p:cNvPr id="8"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9" name="Picture 20">
            <a:extLst>
              <a:ext uri="{FF2B5EF4-FFF2-40B4-BE49-F238E27FC236}">
                <a16:creationId xmlns="" xmlns:a16="http://schemas.microsoft.com/office/drawing/2014/main" id="{125DADE9-C1BE-439E-AC9C-31B87BE30F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3993776415"/>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pPr>
            <a:endParaRPr lang="en-US">
              <a:solidFill>
                <a:srgbClr val="FFFFFF"/>
              </a:solidFill>
              <a:latin typeface="Arial"/>
            </a:endParaRPr>
          </a:p>
        </p:txBody>
      </p:sp>
      <p:sp>
        <p:nvSpPr>
          <p:cNvPr id="8" name="Rectangle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defTabSz="457200" eaLnBrk="1" fontAlgn="auto" hangingPunct="1">
              <a:spcBef>
                <a:spcPts val="0"/>
              </a:spcBef>
              <a:spcAft>
                <a:spcPts val="0"/>
              </a:spcAft>
            </a:pPr>
            <a:fld id="{ED57BD20-9EC7-4B3D-A4D6-AFB6318398E3}" type="slidenum">
              <a:rPr lang="en-US" smtClean="0">
                <a:solidFill>
                  <a:srgbClr val="4B4B4B"/>
                </a:solidFill>
                <a:latin typeface="Arial"/>
              </a:rPr>
              <a:pPr defTabSz="457200" eaLnBrk="1" fontAlgn="auto" hangingPunct="1">
                <a:spcBef>
                  <a:spcPts val="0"/>
                </a:spcBef>
                <a:spcAft>
                  <a:spcPts val="0"/>
                </a:spcAft>
              </a:pPr>
              <a:t>‹#›</a:t>
            </a:fld>
            <a:endParaRPr lang="en-US">
              <a:solidFill>
                <a:srgbClr val="4B4B4B"/>
              </a:solidFill>
              <a:latin typeface="Arial"/>
            </a:endParaRPr>
          </a:p>
        </p:txBody>
      </p:sp>
      <p:pic>
        <p:nvPicPr>
          <p:cNvPr id="10"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11" name="Picture 20">
            <a:extLst>
              <a:ext uri="{FF2B5EF4-FFF2-40B4-BE49-F238E27FC236}">
                <a16:creationId xmlns="" xmlns:a16="http://schemas.microsoft.com/office/drawing/2014/main" id="{15F685AB-1A5B-4D43-B259-041CE9BF6A5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44347067"/>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pPr>
            <a:endParaRPr lang="en-US">
              <a:solidFill>
                <a:srgbClr val="FFFFFF"/>
              </a:solidFill>
              <a:latin typeface="Arial"/>
            </a:endParaRPr>
          </a:p>
        </p:txBody>
      </p:sp>
      <p:sp>
        <p:nvSpPr>
          <p:cNvPr id="4" name="Rectangle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defTabSz="457200" eaLnBrk="1" fontAlgn="auto" hangingPunct="1">
              <a:spcBef>
                <a:spcPts val="0"/>
              </a:spcBef>
              <a:spcAft>
                <a:spcPts val="0"/>
              </a:spcAft>
            </a:pPr>
            <a:fld id="{ED57BD20-9EC7-4B3D-A4D6-AFB6318398E3}" type="slidenum">
              <a:rPr lang="en-US" smtClean="0">
                <a:solidFill>
                  <a:srgbClr val="4B4B4B"/>
                </a:solidFill>
                <a:latin typeface="Arial"/>
              </a:rPr>
              <a:pPr defTabSz="457200" eaLnBrk="1" fontAlgn="auto" hangingPunct="1">
                <a:spcBef>
                  <a:spcPts val="0"/>
                </a:spcBef>
                <a:spcAft>
                  <a:spcPts val="0"/>
                </a:spcAft>
              </a:pPr>
              <a:t>‹#›</a:t>
            </a:fld>
            <a:endParaRPr lang="en-US">
              <a:solidFill>
                <a:srgbClr val="4B4B4B"/>
              </a:solidFill>
              <a:latin typeface="Arial"/>
            </a:endParaRPr>
          </a:p>
        </p:txBody>
      </p:sp>
      <p:pic>
        <p:nvPicPr>
          <p:cNvPr id="6"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7" name="Picture 20">
            <a:extLst>
              <a:ext uri="{FF2B5EF4-FFF2-40B4-BE49-F238E27FC236}">
                <a16:creationId xmlns="" xmlns:a16="http://schemas.microsoft.com/office/drawing/2014/main" id="{329EA5F1-6AC8-48B8-BEA9-1397A2AC4BE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3284719274"/>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6" name="Picture 20">
            <a:extLst>
              <a:ext uri="{FF2B5EF4-FFF2-40B4-BE49-F238E27FC236}">
                <a16:creationId xmlns="" xmlns:a16="http://schemas.microsoft.com/office/drawing/2014/main" id="{EAEB3CAE-0673-43C5-847A-E377252825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1821810147"/>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pPr>
            <a:endParaRPr lang="en-US">
              <a:solidFill>
                <a:srgbClr val="FFFFFF"/>
              </a:solidFill>
              <a:latin typeface="Arial"/>
            </a:endParaRPr>
          </a:p>
        </p:txBody>
      </p:sp>
      <p:sp>
        <p:nvSpPr>
          <p:cNvPr id="6" name="Slide Number Placeholder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defTabSz="457200" eaLnBrk="1" fontAlgn="auto" hangingPunct="1">
              <a:spcBef>
                <a:spcPts val="0"/>
              </a:spcBef>
              <a:spcAft>
                <a:spcPts val="0"/>
              </a:spcAft>
            </a:pPr>
            <a:fld id="{ED57BD20-9EC7-4B3D-A4D6-AFB6318398E3}" type="slidenum">
              <a:rPr lang="en-US" smtClean="0">
                <a:solidFill>
                  <a:srgbClr val="4B4B4B"/>
                </a:solidFill>
                <a:latin typeface="Arial"/>
              </a:rPr>
              <a:pPr defTabSz="457200" eaLnBrk="1" fontAlgn="auto" hangingPunct="1">
                <a:spcBef>
                  <a:spcPts val="0"/>
                </a:spcBef>
                <a:spcAft>
                  <a:spcPts val="0"/>
                </a:spcAft>
              </a:pPr>
              <a:t>‹#›</a:t>
            </a:fld>
            <a:endParaRPr lang="en-US">
              <a:solidFill>
                <a:srgbClr val="4B4B4B"/>
              </a:solidFill>
              <a:latin typeface="Arial"/>
            </a:endParaRPr>
          </a:p>
        </p:txBody>
      </p:sp>
      <p:pic>
        <p:nvPicPr>
          <p:cNvPr id="8"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9" name="Picture 20">
            <a:extLst>
              <a:ext uri="{FF2B5EF4-FFF2-40B4-BE49-F238E27FC236}">
                <a16:creationId xmlns="" xmlns:a16="http://schemas.microsoft.com/office/drawing/2014/main" id="{DB4C5ACA-AC79-4A03-A665-8B8C068BF2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2123766423"/>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pPr>
            <a:endParaRPr lang="en-US">
              <a:solidFill>
                <a:srgbClr val="FFFFFF"/>
              </a:solidFill>
              <a:latin typeface="Arial"/>
            </a:endParaRPr>
          </a:p>
        </p:txBody>
      </p:sp>
      <p:sp>
        <p:nvSpPr>
          <p:cNvPr id="6" name="Slide Number Placeholder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defTabSz="457200" eaLnBrk="1" fontAlgn="auto" hangingPunct="1">
              <a:spcBef>
                <a:spcPts val="0"/>
              </a:spcBef>
              <a:spcAft>
                <a:spcPts val="0"/>
              </a:spcAft>
            </a:pPr>
            <a:fld id="{ED57BD20-9EC7-4B3D-A4D6-AFB6318398E3}" type="slidenum">
              <a:rPr lang="en-US" smtClean="0">
                <a:solidFill>
                  <a:srgbClr val="4B4B4B"/>
                </a:solidFill>
                <a:latin typeface="Arial"/>
              </a:rPr>
              <a:pPr defTabSz="457200" eaLnBrk="1" fontAlgn="auto" hangingPunct="1">
                <a:spcBef>
                  <a:spcPts val="0"/>
                </a:spcBef>
                <a:spcAft>
                  <a:spcPts val="0"/>
                </a:spcAft>
              </a:pPr>
              <a:t>‹#›</a:t>
            </a:fld>
            <a:endParaRPr lang="en-US">
              <a:solidFill>
                <a:srgbClr val="4B4B4B"/>
              </a:solidFill>
              <a:latin typeface="Arial"/>
            </a:endParaRPr>
          </a:p>
        </p:txBody>
      </p:sp>
      <p:pic>
        <p:nvPicPr>
          <p:cNvPr id="8"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9" name="Picture 20">
            <a:extLst>
              <a:ext uri="{FF2B5EF4-FFF2-40B4-BE49-F238E27FC236}">
                <a16:creationId xmlns="" xmlns:a16="http://schemas.microsoft.com/office/drawing/2014/main" id="{81FEE059-D954-4BD0-ACD0-FBA6D8873E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808359635"/>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pPr>
            <a:endParaRPr lang="en-US">
              <a:solidFill>
                <a:srgbClr val="FFFFFF"/>
              </a:solidFill>
              <a:latin typeface="Arial"/>
            </a:endParaRPr>
          </a:p>
        </p:txBody>
      </p:sp>
      <p:sp>
        <p:nvSpPr>
          <p:cNvPr id="5" name="Rectangle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defTabSz="457200" eaLnBrk="1" fontAlgn="auto" hangingPunct="1">
              <a:spcBef>
                <a:spcPts val="0"/>
              </a:spcBef>
              <a:spcAft>
                <a:spcPts val="0"/>
              </a:spcAft>
            </a:pPr>
            <a:fld id="{ED57BD20-9EC7-4B3D-A4D6-AFB6318398E3}" type="slidenum">
              <a:rPr lang="en-US" smtClean="0">
                <a:solidFill>
                  <a:srgbClr val="4B4B4B"/>
                </a:solidFill>
                <a:latin typeface="Arial"/>
              </a:rPr>
              <a:pPr defTabSz="457200" eaLnBrk="1" fontAlgn="auto" hangingPunct="1">
                <a:spcBef>
                  <a:spcPts val="0"/>
                </a:spcBef>
                <a:spcAft>
                  <a:spcPts val="0"/>
                </a:spcAft>
              </a:pPr>
              <a:t>‹#›</a:t>
            </a:fld>
            <a:endParaRPr lang="en-US">
              <a:solidFill>
                <a:srgbClr val="4B4B4B"/>
              </a:solidFill>
              <a:latin typeface="Arial"/>
            </a:endParaRPr>
          </a:p>
        </p:txBody>
      </p:sp>
      <p:pic>
        <p:nvPicPr>
          <p:cNvPr id="7"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8" name="Picture 20">
            <a:extLst>
              <a:ext uri="{FF2B5EF4-FFF2-40B4-BE49-F238E27FC236}">
                <a16:creationId xmlns="" xmlns:a16="http://schemas.microsoft.com/office/drawing/2014/main" id="{99941510-621A-4253-889F-FD7B3C80304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563146428"/>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5250" y="506413"/>
            <a:ext cx="1841500" cy="55895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7575" y="506413"/>
            <a:ext cx="5375275" cy="55895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pPr>
            <a:endParaRPr lang="en-US">
              <a:solidFill>
                <a:srgbClr val="FFFFFF"/>
              </a:solidFill>
              <a:latin typeface="Arial"/>
            </a:endParaRPr>
          </a:p>
        </p:txBody>
      </p:sp>
      <p:sp>
        <p:nvSpPr>
          <p:cNvPr id="5" name="Rectangle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defTabSz="457200" eaLnBrk="1" fontAlgn="auto" hangingPunct="1">
              <a:spcBef>
                <a:spcPts val="0"/>
              </a:spcBef>
              <a:spcAft>
                <a:spcPts val="0"/>
              </a:spcAft>
            </a:pPr>
            <a:fld id="{ED57BD20-9EC7-4B3D-A4D6-AFB6318398E3}" type="slidenum">
              <a:rPr lang="en-US" smtClean="0">
                <a:solidFill>
                  <a:srgbClr val="4B4B4B"/>
                </a:solidFill>
                <a:latin typeface="Arial"/>
              </a:rPr>
              <a:pPr defTabSz="457200" eaLnBrk="1" fontAlgn="auto" hangingPunct="1">
                <a:spcBef>
                  <a:spcPts val="0"/>
                </a:spcBef>
                <a:spcAft>
                  <a:spcPts val="0"/>
                </a:spcAft>
              </a:pPr>
              <a:t>‹#›</a:t>
            </a:fld>
            <a:endParaRPr lang="en-US">
              <a:solidFill>
                <a:srgbClr val="4B4B4B"/>
              </a:solidFill>
              <a:latin typeface="Arial"/>
            </a:endParaRPr>
          </a:p>
        </p:txBody>
      </p:sp>
      <p:pic>
        <p:nvPicPr>
          <p:cNvPr id="7"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8" name="Picture 20">
            <a:extLst>
              <a:ext uri="{FF2B5EF4-FFF2-40B4-BE49-F238E27FC236}">
                <a16:creationId xmlns="" xmlns:a16="http://schemas.microsoft.com/office/drawing/2014/main" id="{ADC23FCB-CA51-4C7D-9312-304998B1F55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1800795326"/>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4" name="Text Box 24"/>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eaLnBrk="1" fontAlgn="auto" hangingPunct="1">
              <a:spcBef>
                <a:spcPct val="50000"/>
              </a:spcBef>
              <a:spcAft>
                <a:spcPts val="0"/>
              </a:spcAft>
              <a:buClr>
                <a:srgbClr val="FF8000"/>
              </a:buClr>
              <a:buFontTx/>
              <a:buChar char="•"/>
              <a:defRPr/>
            </a:pPr>
            <a:endParaRPr lang="en-GB" altLang="zh-CN">
              <a:solidFill>
                <a:srgbClr val="4B4B4B"/>
              </a:solidFill>
              <a:latin typeface="Arial"/>
              <a:ea typeface="宋体" charset="-122"/>
            </a:endParaRPr>
          </a:p>
        </p:txBody>
      </p:sp>
      <p:sp>
        <p:nvSpPr>
          <p:cNvPr id="2" name="Title 1"/>
          <p:cNvSpPr>
            <a:spLocks noGrp="1"/>
          </p:cNvSpPr>
          <p:nvPr>
            <p:ph type="title"/>
          </p:nvPr>
        </p:nvSpPr>
        <p:spPr/>
        <p:txBody>
          <a:bodyPr rtlCol="0"/>
          <a:lstStyle/>
          <a:p>
            <a:r>
              <a:rPr lang="en-US" altLang="zh-CN"/>
              <a:t>Click to edit Master title style</a:t>
            </a:r>
            <a:endParaRPr lang="zh-CN" altLang="en-US"/>
          </a:p>
        </p:txBody>
      </p:sp>
      <p:sp>
        <p:nvSpPr>
          <p:cNvPr id="3" name="Text Placeholder 2"/>
          <p:cNvSpPr>
            <a:spLocks noGrp="1"/>
          </p:cNvSpPr>
          <p:nvPr>
            <p:ph type="body" idx="1"/>
          </p:nvPr>
        </p:nvSpPr>
        <p:spPr/>
        <p:txBody>
          <a:bodyPr rtlCol="0"/>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pic>
        <p:nvPicPr>
          <p:cNvPr id="8"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977" y="6040803"/>
            <a:ext cx="1735195" cy="817197"/>
          </a:xfrm>
          <a:prstGeom prst="rect">
            <a:avLst/>
          </a:prstGeom>
        </p:spPr>
      </p:pic>
      <p:pic>
        <p:nvPicPr>
          <p:cNvPr id="10" name="Picture 20">
            <a:extLst>
              <a:ext uri="{FF2B5EF4-FFF2-40B4-BE49-F238E27FC236}">
                <a16:creationId xmlns="" xmlns:a16="http://schemas.microsoft.com/office/drawing/2014/main" id="{F106E1F8-6D77-42BF-A2D5-B4FEBA013E7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23309" cy="814380"/>
          </a:xfrm>
          <a:prstGeom prst="rect">
            <a:avLst/>
          </a:prstGeom>
        </p:spPr>
      </p:pic>
    </p:spTree>
    <p:extLst>
      <p:ext uri="{BB962C8B-B14F-4D97-AF65-F5344CB8AC3E}">
        <p14:creationId xmlns:p14="http://schemas.microsoft.com/office/powerpoint/2010/main" val="1119256644"/>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itle">
  <p:cSld name="1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2707" name="Rectangle 3"/>
          <p:cNvSpPr>
            <a:spLocks noGrp="1" noChangeArrowheads="1"/>
          </p:cNvSpPr>
          <p:nvPr>
            <p:ph type="ctrTitle"/>
          </p:nvPr>
        </p:nvSpPr>
        <p:spPr>
          <a:xfrm>
            <a:off x="898525" y="1538288"/>
            <a:ext cx="7388225" cy="4035425"/>
          </a:xfrm>
        </p:spPr>
        <p:txBody>
          <a:bodyPr anchor="t"/>
          <a:lstStyle>
            <a:lvl1pPr>
              <a:lnSpc>
                <a:spcPct val="90000"/>
              </a:lnSpc>
              <a:defRPr sz="4000"/>
            </a:lvl1pPr>
          </a:lstStyle>
          <a:p>
            <a:r>
              <a:rPr lang="en-US" altLang="zh-CN"/>
              <a:t>Click to edit Master title style</a:t>
            </a:r>
          </a:p>
        </p:txBody>
      </p:sp>
      <p:pic>
        <p:nvPicPr>
          <p:cNvPr id="4"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5" name="Picture 20">
            <a:extLst>
              <a:ext uri="{FF2B5EF4-FFF2-40B4-BE49-F238E27FC236}">
                <a16:creationId xmlns="" xmlns:a16="http://schemas.microsoft.com/office/drawing/2014/main" id="{224E4D40-122F-4596-A6BA-1C8F610DC69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05005" y="6047747"/>
            <a:ext cx="1323309" cy="814380"/>
          </a:xfrm>
          <a:prstGeom prst="rect">
            <a:avLst/>
          </a:prstGeom>
        </p:spPr>
      </p:pic>
    </p:spTree>
    <p:extLst>
      <p:ext uri="{BB962C8B-B14F-4D97-AF65-F5344CB8AC3E}">
        <p14:creationId xmlns:p14="http://schemas.microsoft.com/office/powerpoint/2010/main" val="2757740202"/>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1591"/>
            <a:ext cx="1500696" cy="679419"/>
          </a:xfrm>
          <a:prstGeom prst="rect">
            <a:avLst/>
          </a:prstGeom>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45349104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Alt Cover 1">
    <p:bg>
      <p:bgPr>
        <a:solidFill>
          <a:srgbClr val="000000"/>
        </a:solidFill>
        <a:effectLst/>
      </p:bgPr>
    </p:bg>
    <p:spTree>
      <p:nvGrpSpPr>
        <p:cNvPr id="1" name=""/>
        <p:cNvGrpSpPr/>
        <p:nvPr/>
      </p:nvGrpSpPr>
      <p:grpSpPr>
        <a:xfrm>
          <a:off x="0" y="0"/>
          <a:ext cx="0" cy="0"/>
          <a:chOff x="0" y="0"/>
          <a:chExt cx="0" cy="0"/>
        </a:xfrm>
      </p:grpSpPr>
      <p:sp>
        <p:nvSpPr>
          <p:cNvPr id="20" name="Title 19"/>
          <p:cNvSpPr>
            <a:spLocks noGrp="1"/>
          </p:cNvSpPr>
          <p:nvPr>
            <p:ph type="title" hasCustomPrompt="1"/>
          </p:nvPr>
        </p:nvSpPr>
        <p:spPr>
          <a:xfrm>
            <a:off x="1210732" y="1201789"/>
            <a:ext cx="4775203" cy="1143000"/>
          </a:xfrm>
          <a:prstGeom prst="rect">
            <a:avLst/>
          </a:prstGeom>
        </p:spPr>
        <p:txBody>
          <a:bodyPr vert="horz"/>
          <a:lstStyle>
            <a:lvl1pPr algn="l">
              <a:defRPr sz="2800" cap="all">
                <a:solidFill>
                  <a:schemeClr val="bg1"/>
                </a:solidFill>
                <a:latin typeface="Arial Black"/>
                <a:cs typeface="Arial Black"/>
              </a:defRPr>
            </a:lvl1pPr>
          </a:lstStyle>
          <a:p>
            <a:r>
              <a:rPr lang="en-US" dirty="0"/>
              <a:t>Click to edit Master title style</a:t>
            </a:r>
            <a:br>
              <a:rPr lang="en-US" dirty="0"/>
            </a:br>
            <a:endParaRPr lang="en-US" dirty="0"/>
          </a:p>
        </p:txBody>
      </p:sp>
      <p:sp>
        <p:nvSpPr>
          <p:cNvPr id="19" name="Content Placeholder 2"/>
          <p:cNvSpPr>
            <a:spLocks noGrp="1"/>
          </p:cNvSpPr>
          <p:nvPr>
            <p:ph idx="1"/>
          </p:nvPr>
        </p:nvSpPr>
        <p:spPr>
          <a:xfrm>
            <a:off x="1210732" y="1588720"/>
            <a:ext cx="4775203" cy="1243434"/>
          </a:xfrm>
          <a:prstGeom prst="rect">
            <a:avLst/>
          </a:prstGeom>
        </p:spPr>
        <p:txBody>
          <a:bodyPr/>
          <a:lstStyle>
            <a:lvl1pPr marL="0" indent="0">
              <a:spcBef>
                <a:spcPts val="0"/>
              </a:spcBef>
              <a:buClr>
                <a:srgbClr val="FF6600"/>
              </a:buClr>
              <a:buSzPct val="75000"/>
              <a:buFont typeface="Lucida Grande"/>
              <a:buNone/>
              <a:defRPr sz="2800" b="0" i="0" cap="all">
                <a:solidFill>
                  <a:srgbClr val="959595"/>
                </a:solidFill>
                <a:latin typeface="Arial Black"/>
                <a:cs typeface="Arial"/>
              </a:defRPr>
            </a:lvl1pPr>
            <a:lvl2pPr marL="457200" indent="0">
              <a:buClr>
                <a:srgbClr val="FF6600"/>
              </a:buClr>
              <a:buSzPct val="75000"/>
              <a:buFont typeface="Arial"/>
              <a:buNone/>
              <a:defRPr sz="2800" b="0" i="0" cap="all">
                <a:solidFill>
                  <a:srgbClr val="959595"/>
                </a:solidFill>
                <a:latin typeface="Arial Black"/>
                <a:cs typeface="Arial"/>
              </a:defRPr>
            </a:lvl2pPr>
            <a:lvl3pPr marL="914400" indent="0">
              <a:buClr>
                <a:srgbClr val="FF6600"/>
              </a:buClr>
              <a:buSzPct val="75000"/>
              <a:buFont typeface="Courier New"/>
              <a:buNone/>
              <a:defRPr sz="2800" b="0" i="0" cap="all">
                <a:solidFill>
                  <a:srgbClr val="FFFFFF"/>
                </a:solidFill>
                <a:latin typeface="Arial Black"/>
                <a:cs typeface="Arial"/>
              </a:defRPr>
            </a:lvl3pPr>
            <a:lvl4pPr marL="1371600" indent="0">
              <a:buClr>
                <a:srgbClr val="FF6600"/>
              </a:buClr>
              <a:buSzPct val="65000"/>
              <a:buFont typeface="Wingdings" charset="2"/>
              <a:buNone/>
              <a:defRPr sz="2800" b="0" i="0" cap="all">
                <a:solidFill>
                  <a:srgbClr val="FFFFFF"/>
                </a:solidFill>
                <a:latin typeface="Arial Black"/>
                <a:cs typeface="Arial"/>
              </a:defRPr>
            </a:lvl4pPr>
            <a:lvl5pPr marL="1828800" indent="0">
              <a:buClr>
                <a:srgbClr val="FF6600"/>
              </a:buClr>
              <a:buSzPct val="75000"/>
              <a:buFont typeface="Arial"/>
              <a:buNone/>
              <a:defRPr sz="2800" b="0" i="0" cap="all">
                <a:solidFill>
                  <a:srgbClr val="FFFFFF"/>
                </a:solidFill>
                <a:latin typeface="Arial Black"/>
                <a:cs typeface="Arial"/>
              </a:defRPr>
            </a:lvl5pPr>
          </a:lstStyle>
          <a:p>
            <a:pPr lvl="0"/>
            <a:r>
              <a:rPr lang="en-US" dirty="0"/>
              <a:t>Click to edit Master text styles</a:t>
            </a:r>
          </a:p>
        </p:txBody>
      </p:sp>
      <p:sp>
        <p:nvSpPr>
          <p:cNvPr id="21" name="Content Placeholder 2"/>
          <p:cNvSpPr>
            <a:spLocks noGrp="1"/>
          </p:cNvSpPr>
          <p:nvPr>
            <p:ph idx="10"/>
          </p:nvPr>
        </p:nvSpPr>
        <p:spPr>
          <a:xfrm>
            <a:off x="1210730" y="2571329"/>
            <a:ext cx="3012020" cy="845027"/>
          </a:xfrm>
          <a:prstGeom prst="rect">
            <a:avLst/>
          </a:prstGeom>
        </p:spPr>
        <p:txBody>
          <a:bodyPr/>
          <a:lstStyle>
            <a:lvl1pPr marL="0" indent="0">
              <a:spcBef>
                <a:spcPts val="0"/>
              </a:spcBef>
              <a:buClr>
                <a:srgbClr val="FF6600"/>
              </a:buClr>
              <a:buSzPct val="75000"/>
              <a:buFont typeface="Lucida Grande"/>
              <a:buNone/>
              <a:defRPr sz="2000" b="0" i="0" cap="all">
                <a:solidFill>
                  <a:srgbClr val="959595"/>
                </a:solidFill>
                <a:latin typeface="Arial"/>
                <a:cs typeface="Arial"/>
              </a:defRPr>
            </a:lvl1pPr>
            <a:lvl2pPr marL="457200" indent="0">
              <a:buClr>
                <a:srgbClr val="FF6600"/>
              </a:buClr>
              <a:buSzPct val="75000"/>
              <a:buFont typeface="Arial"/>
              <a:buNone/>
              <a:defRPr sz="2000" b="0" i="0" cap="all">
                <a:solidFill>
                  <a:srgbClr val="959595"/>
                </a:solidFill>
                <a:latin typeface="Arial"/>
                <a:cs typeface="Arial"/>
              </a:defRPr>
            </a:lvl2pPr>
            <a:lvl3pPr marL="914400" indent="0">
              <a:buClr>
                <a:srgbClr val="FF6600"/>
              </a:buClr>
              <a:buSzPct val="75000"/>
              <a:buFont typeface="Courier New"/>
              <a:buNone/>
              <a:defRPr sz="2000" b="0" i="0" cap="all">
                <a:solidFill>
                  <a:srgbClr val="FFFFFF"/>
                </a:solidFill>
                <a:latin typeface="Arial"/>
                <a:cs typeface="Arial"/>
              </a:defRPr>
            </a:lvl3pPr>
            <a:lvl4pPr marL="1371600" indent="0">
              <a:buClr>
                <a:srgbClr val="FF6600"/>
              </a:buClr>
              <a:buSzPct val="65000"/>
              <a:buFont typeface="Wingdings" charset="2"/>
              <a:buNone/>
              <a:defRPr sz="2800" b="0" i="0" cap="all">
                <a:solidFill>
                  <a:srgbClr val="FFFFFF"/>
                </a:solidFill>
                <a:latin typeface="Arial Black"/>
                <a:cs typeface="Arial"/>
              </a:defRPr>
            </a:lvl4pPr>
            <a:lvl5pPr marL="1828800" indent="0">
              <a:buClr>
                <a:srgbClr val="FF6600"/>
              </a:buClr>
              <a:buSzPct val="75000"/>
              <a:buFont typeface="Arial"/>
              <a:buNone/>
              <a:defRPr sz="2800" b="0" i="0" cap="all">
                <a:solidFill>
                  <a:srgbClr val="FFFFFF"/>
                </a:solidFill>
                <a:latin typeface="Arial Black"/>
                <a:cs typeface="Arial"/>
              </a:defRPr>
            </a:lvl5pPr>
          </a:lstStyle>
          <a:p>
            <a:pPr lvl="0"/>
            <a:r>
              <a:rPr lang="en-US" dirty="0"/>
              <a:t>Click to edit Master text styles</a:t>
            </a:r>
          </a:p>
        </p:txBody>
      </p:sp>
      <p:sp>
        <p:nvSpPr>
          <p:cNvPr id="14" name="TextBox 13"/>
          <p:cNvSpPr txBox="1"/>
          <p:nvPr userDrawn="1"/>
        </p:nvSpPr>
        <p:spPr>
          <a:xfrm>
            <a:off x="679906" y="1139351"/>
            <a:ext cx="603250" cy="584776"/>
          </a:xfrm>
          <a:prstGeom prst="rect">
            <a:avLst/>
          </a:prstGeom>
          <a:noFill/>
        </p:spPr>
        <p:txBody>
          <a:bodyPr wrap="square" rtlCol="0">
            <a:spAutoFit/>
          </a:bodyPr>
          <a:lstStyle/>
          <a:p>
            <a:pPr algn="r" defTabSz="457200" eaLnBrk="1" fontAlgn="auto" hangingPunct="1">
              <a:spcBef>
                <a:spcPts val="0"/>
              </a:spcBef>
              <a:spcAft>
                <a:spcPts val="0"/>
              </a:spcAft>
            </a:pPr>
            <a:r>
              <a:rPr lang="en-US" sz="3200" dirty="0">
                <a:solidFill>
                  <a:srgbClr val="FFFFFF"/>
                </a:solidFill>
                <a:latin typeface="Arial Black"/>
                <a:cs typeface="Arial Black"/>
              </a:rPr>
              <a: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62978" y="5909698"/>
            <a:ext cx="2918003" cy="524259"/>
          </a:xfrm>
          <a:prstGeom prst="rect">
            <a:avLst/>
          </a:prstGeom>
        </p:spPr>
      </p:pic>
    </p:spTree>
    <p:extLst>
      <p:ext uri="{BB962C8B-B14F-4D97-AF65-F5344CB8AC3E}">
        <p14:creationId xmlns:p14="http://schemas.microsoft.com/office/powerpoint/2010/main" val="210099018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315879" y="1393335"/>
            <a:ext cx="4148061" cy="4499469"/>
          </a:xfrm>
          <a:prstGeom prst="rect">
            <a:avLst/>
          </a:prstGeom>
        </p:spPr>
        <p:txBody>
          <a:bodyPr/>
          <a:lstStyle>
            <a:lvl1pPr marL="0" indent="0">
              <a:buClr>
                <a:srgbClr val="FF6600"/>
              </a:buClr>
              <a:buSzPct val="75000"/>
              <a:buFontTx/>
              <a:buNone/>
              <a:defRPr sz="1800" b="0" i="0">
                <a:solidFill>
                  <a:srgbClr val="434544"/>
                </a:solidFill>
                <a:latin typeface="Arial"/>
                <a:cs typeface="Arial"/>
              </a:defRPr>
            </a:lvl1pPr>
            <a:lvl2pPr marL="0" indent="0">
              <a:buClr>
                <a:srgbClr val="FF6600"/>
              </a:buClr>
              <a:buSzPct val="75000"/>
              <a:buFontTx/>
              <a:buNone/>
              <a:defRPr sz="1800" b="0" i="0">
                <a:solidFill>
                  <a:srgbClr val="434544"/>
                </a:solidFill>
                <a:latin typeface="Arial"/>
                <a:cs typeface="Arial"/>
              </a:defRPr>
            </a:lvl2pPr>
            <a:lvl3pPr marL="0" indent="0">
              <a:buClr>
                <a:srgbClr val="FF6600"/>
              </a:buClr>
              <a:buSzPct val="75000"/>
              <a:buFontTx/>
              <a:buNone/>
              <a:defRPr sz="1800" b="0" i="0">
                <a:solidFill>
                  <a:srgbClr val="434544"/>
                </a:solidFill>
                <a:latin typeface="Arial"/>
                <a:cs typeface="Arial"/>
              </a:defRPr>
            </a:lvl3pPr>
            <a:lvl4pPr marL="0" indent="0">
              <a:buClr>
                <a:srgbClr val="FF6600"/>
              </a:buClr>
              <a:buSzPct val="65000"/>
              <a:buFontTx/>
              <a:buNone/>
              <a:defRPr sz="1800" b="0" i="0">
                <a:solidFill>
                  <a:srgbClr val="434544"/>
                </a:solidFill>
                <a:latin typeface="Arial"/>
                <a:cs typeface="Arial"/>
              </a:defRPr>
            </a:lvl4pPr>
            <a:lvl5pPr marL="0" indent="0">
              <a:buClr>
                <a:srgbClr val="FF6600"/>
              </a:buClr>
              <a:buSzPct val="75000"/>
              <a:buFontTx/>
              <a:buNone/>
              <a:defRPr sz="1800" b="0" i="0">
                <a:solidFill>
                  <a:srgbClr val="434544"/>
                </a:solidFill>
                <a:latin typeface="Arial"/>
                <a:cs typeface="Arial"/>
              </a:defRPr>
            </a:lvl5pPr>
          </a:lstStyle>
          <a:p>
            <a:pPr lvl="0"/>
            <a:r>
              <a:rPr lang="en-US" dirty="0"/>
              <a:t>Click to edit Master text styles</a:t>
            </a:r>
          </a:p>
        </p:txBody>
      </p:sp>
      <p:sp>
        <p:nvSpPr>
          <p:cNvPr id="8" name="Slide Number Placeholder 1"/>
          <p:cNvSpPr txBox="1">
            <a:spLocks/>
          </p:cNvSpPr>
          <p:nvPr userDrawn="1"/>
        </p:nvSpPr>
        <p:spPr>
          <a:xfrm>
            <a:off x="8463941" y="6376633"/>
            <a:ext cx="680065" cy="481371"/>
          </a:xfrm>
          <a:prstGeom prst="rect">
            <a:avLst/>
          </a:prstGeom>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FA7081D8-B099-416F-9582-802BDA6BDEA2}" type="slidenum">
              <a:rPr lang="en-US" sz="900" smtClean="0">
                <a:solidFill>
                  <a:srgbClr val="444444"/>
                </a:solidFill>
              </a:rPr>
              <a:pPr fontAlgn="auto">
                <a:spcBef>
                  <a:spcPts val="0"/>
                </a:spcBef>
                <a:spcAft>
                  <a:spcPts val="0"/>
                </a:spcAft>
              </a:pPr>
              <a:t>‹#›</a:t>
            </a:fld>
            <a:endParaRPr lang="en-US" sz="900" dirty="0">
              <a:solidFill>
                <a:srgbClr val="444444"/>
              </a:solidFill>
            </a:endParaRPr>
          </a:p>
        </p:txBody>
      </p:sp>
      <p:sp>
        <p:nvSpPr>
          <p:cNvPr id="14" name="Content Placeholder 2"/>
          <p:cNvSpPr>
            <a:spLocks noGrp="1"/>
          </p:cNvSpPr>
          <p:nvPr>
            <p:ph idx="10" hasCustomPrompt="1"/>
          </p:nvPr>
        </p:nvSpPr>
        <p:spPr>
          <a:xfrm>
            <a:off x="2311403" y="1393335"/>
            <a:ext cx="2000250" cy="4499469"/>
          </a:xfrm>
          <a:prstGeom prst="rect">
            <a:avLst/>
          </a:prstGeom>
        </p:spPr>
        <p:txBody>
          <a:bodyPr/>
          <a:lstStyle>
            <a:lvl1pPr marL="0" indent="0" algn="r">
              <a:buClr>
                <a:srgbClr val="FF6600"/>
              </a:buClr>
              <a:buSzPct val="75000"/>
              <a:buFontTx/>
              <a:buNone/>
              <a:defRPr sz="1800" b="0" i="0">
                <a:solidFill>
                  <a:srgbClr val="FF8001"/>
                </a:solidFill>
                <a:latin typeface="Arial"/>
                <a:cs typeface="Arial"/>
              </a:defRPr>
            </a:lvl1pPr>
            <a:lvl2pPr marL="0" indent="0" algn="r">
              <a:buClr>
                <a:srgbClr val="FF6600"/>
              </a:buClr>
              <a:buSzPct val="75000"/>
              <a:buFontTx/>
              <a:buNone/>
              <a:defRPr sz="1800" b="0" i="0">
                <a:solidFill>
                  <a:srgbClr val="FF8001"/>
                </a:solidFill>
                <a:latin typeface="Arial"/>
                <a:cs typeface="Arial"/>
              </a:defRPr>
            </a:lvl2pPr>
            <a:lvl3pPr marL="0" indent="0" algn="r">
              <a:buClr>
                <a:srgbClr val="FF6600"/>
              </a:buClr>
              <a:buSzPct val="75000"/>
              <a:buFontTx/>
              <a:buNone/>
              <a:defRPr sz="1800" b="0" i="0">
                <a:solidFill>
                  <a:srgbClr val="FF8001"/>
                </a:solidFill>
                <a:latin typeface="Arial"/>
                <a:cs typeface="Arial"/>
              </a:defRPr>
            </a:lvl3pPr>
            <a:lvl4pPr marL="0" indent="0" algn="r">
              <a:buClr>
                <a:srgbClr val="FF6600"/>
              </a:buClr>
              <a:buSzPct val="65000"/>
              <a:buFontTx/>
              <a:buNone/>
              <a:defRPr sz="1800" b="0" i="0">
                <a:solidFill>
                  <a:srgbClr val="FF8001"/>
                </a:solidFill>
                <a:latin typeface="Arial"/>
                <a:cs typeface="Arial"/>
              </a:defRPr>
            </a:lvl4pPr>
            <a:lvl5pPr marL="0" indent="0" algn="r">
              <a:buClr>
                <a:srgbClr val="FF6600"/>
              </a:buClr>
              <a:buSzPct val="75000"/>
              <a:buFontTx/>
              <a:buNone/>
              <a:defRPr sz="1800" b="0" i="0">
                <a:solidFill>
                  <a:srgbClr val="FF8001"/>
                </a:solidFill>
                <a:latin typeface="Arial"/>
                <a:cs typeface="Arial"/>
              </a:defRPr>
            </a:lvl5pPr>
          </a:lstStyle>
          <a:p>
            <a:pPr lvl="0"/>
            <a:r>
              <a:rPr lang="en-US" dirty="0"/>
              <a:t>Page Nr</a:t>
            </a:r>
          </a:p>
        </p:txBody>
      </p:sp>
      <p:sp>
        <p:nvSpPr>
          <p:cNvPr id="10" name="Title 1"/>
          <p:cNvSpPr>
            <a:spLocks noGrp="1"/>
          </p:cNvSpPr>
          <p:nvPr>
            <p:ph type="title" hasCustomPrompt="1"/>
          </p:nvPr>
        </p:nvSpPr>
        <p:spPr>
          <a:xfrm>
            <a:off x="457200" y="205979"/>
            <a:ext cx="8229600" cy="492521"/>
          </a:xfrm>
          <a:prstGeom prst="rect">
            <a:avLst/>
          </a:prstGeom>
        </p:spPr>
        <p:txBody>
          <a:bodyPr lIns="0" tIns="0" rIns="0" bIns="0"/>
          <a:lstStyle>
            <a:lvl1pPr>
              <a:defRPr sz="2000" cap="all">
                <a:solidFill>
                  <a:srgbClr val="434544"/>
                </a:solidFill>
                <a:latin typeface="Arial Black"/>
                <a:cs typeface="Arial Black"/>
              </a:defRPr>
            </a:lvl1pPr>
          </a:lstStyle>
          <a:p>
            <a:r>
              <a:rPr lang="en-US" dirty="0"/>
              <a:t>CLICK TO EDIT MASTER TITLE STYLE</a:t>
            </a:r>
          </a:p>
        </p:txBody>
      </p:sp>
      <p:sp>
        <p:nvSpPr>
          <p:cNvPr id="11" name="TextBox 10"/>
          <p:cNvSpPr txBox="1"/>
          <p:nvPr userDrawn="1"/>
        </p:nvSpPr>
        <p:spPr>
          <a:xfrm>
            <a:off x="4270375" y="275829"/>
            <a:ext cx="603250" cy="584776"/>
          </a:xfrm>
          <a:prstGeom prst="rect">
            <a:avLst/>
          </a:prstGeom>
          <a:noFill/>
        </p:spPr>
        <p:txBody>
          <a:bodyPr wrap="square" rtlCol="0">
            <a:spAutoFit/>
          </a:bodyPr>
          <a:lstStyle/>
          <a:p>
            <a:pPr algn="ctr" defTabSz="457200" eaLnBrk="1" fontAlgn="auto" hangingPunct="1">
              <a:spcBef>
                <a:spcPts val="0"/>
              </a:spcBef>
              <a:spcAft>
                <a:spcPts val="0"/>
              </a:spcAft>
            </a:pPr>
            <a:r>
              <a:rPr lang="en-US" sz="3200" dirty="0">
                <a:solidFill>
                  <a:srgbClr val="FF8001"/>
                </a:solidFill>
                <a:latin typeface="Arial Black"/>
                <a:cs typeface="Arial Black"/>
              </a:rPr>
              <a:t>—</a:t>
            </a:r>
          </a:p>
        </p:txBody>
      </p:sp>
      <p:pic>
        <p:nvPicPr>
          <p:cNvPr id="13"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12" name="Picture 20">
            <a:extLst>
              <a:ext uri="{FF2B5EF4-FFF2-40B4-BE49-F238E27FC236}">
                <a16:creationId xmlns="" xmlns:a16="http://schemas.microsoft.com/office/drawing/2014/main" id="{1D2408F4-0763-45A4-86F9-296F9D41D7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1" y="5850183"/>
            <a:ext cx="1500696" cy="905892"/>
          </a:xfrm>
          <a:prstGeom prst="rect">
            <a:avLst/>
          </a:prstGeom>
        </p:spPr>
      </p:pic>
    </p:spTree>
    <p:extLst>
      <p:ext uri="{BB962C8B-B14F-4D97-AF65-F5344CB8AC3E}">
        <p14:creationId xmlns:p14="http://schemas.microsoft.com/office/powerpoint/2010/main" val="57935987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F800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1206500" y="2286004"/>
            <a:ext cx="5219700" cy="2218267"/>
          </a:xfrm>
          <a:prstGeom prst="rect">
            <a:avLst/>
          </a:prstGeom>
        </p:spPr>
        <p:txBody>
          <a:bodyPr/>
          <a:lstStyle>
            <a:lvl1pPr algn="l">
              <a:defRPr lang="en-US" sz="2800" kern="1200" dirty="0" smtClean="0">
                <a:solidFill>
                  <a:schemeClr val="bg1"/>
                </a:solidFill>
                <a:latin typeface="Arial Black"/>
                <a:ea typeface="+mn-ea"/>
                <a:cs typeface="Arial Black"/>
              </a:defRPr>
            </a:lvl1pPr>
          </a:lstStyle>
          <a:p>
            <a:r>
              <a:rPr lang="en-US" dirty="0"/>
              <a:t>CLICK TO EDIT MASTER TITLE STYLE</a:t>
            </a:r>
          </a:p>
        </p:txBody>
      </p:sp>
      <p:sp>
        <p:nvSpPr>
          <p:cNvPr id="9" name="TextBox 8"/>
          <p:cNvSpPr txBox="1"/>
          <p:nvPr userDrawn="1"/>
        </p:nvSpPr>
        <p:spPr>
          <a:xfrm>
            <a:off x="669984" y="2223161"/>
            <a:ext cx="603250" cy="584776"/>
          </a:xfrm>
          <a:prstGeom prst="rect">
            <a:avLst/>
          </a:prstGeom>
          <a:noFill/>
        </p:spPr>
        <p:txBody>
          <a:bodyPr wrap="square" rtlCol="0">
            <a:spAutoFit/>
          </a:bodyPr>
          <a:lstStyle/>
          <a:p>
            <a:pPr algn="r" defTabSz="457200" eaLnBrk="1" fontAlgn="auto" hangingPunct="1">
              <a:spcBef>
                <a:spcPts val="0"/>
              </a:spcBef>
              <a:spcAft>
                <a:spcPts val="0"/>
              </a:spcAft>
            </a:pPr>
            <a:r>
              <a:rPr lang="en-US" sz="3200" dirty="0">
                <a:solidFill>
                  <a:srgbClr val="FFFFFF"/>
                </a:solidFill>
                <a:latin typeface="Arial Black"/>
                <a:cs typeface="Arial Black"/>
              </a:rPr>
              <a: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5852" y="6234996"/>
            <a:ext cx="2571077" cy="461929"/>
          </a:xfrm>
          <a:prstGeom prst="rect">
            <a:avLst/>
          </a:prstGeom>
        </p:spPr>
      </p:pic>
    </p:spTree>
    <p:extLst>
      <p:ext uri="{BB962C8B-B14F-4D97-AF65-F5344CB8AC3E}">
        <p14:creationId xmlns:p14="http://schemas.microsoft.com/office/powerpoint/2010/main" val="360026399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44551" y="1390767"/>
            <a:ext cx="7619389" cy="4735399"/>
          </a:xfrm>
          <a:prstGeom prst="rect">
            <a:avLst/>
          </a:prstGeom>
        </p:spPr>
        <p:txBody>
          <a:bodyPr/>
          <a:lstStyle>
            <a:lvl1pPr marL="342900" indent="-342900">
              <a:buClr>
                <a:srgbClr val="FF6600"/>
              </a:buClr>
              <a:buSzPct val="75000"/>
              <a:buFont typeface="Lucida Grande"/>
              <a:buChar char="—"/>
              <a:defRPr sz="2000" b="0" i="0">
                <a:solidFill>
                  <a:srgbClr val="434544"/>
                </a:solidFill>
                <a:latin typeface="Arial"/>
                <a:cs typeface="Arial"/>
              </a:defRPr>
            </a:lvl1pPr>
            <a:lvl2pPr marL="742950" indent="-285750">
              <a:buClr>
                <a:srgbClr val="FF6600"/>
              </a:buClr>
              <a:buSzPct val="75000"/>
              <a:buFont typeface="Arial"/>
              <a:buChar char="•"/>
              <a:defRPr sz="2000" b="0" i="0">
                <a:solidFill>
                  <a:srgbClr val="434544"/>
                </a:solidFill>
                <a:latin typeface="Arial"/>
                <a:cs typeface="Arial"/>
              </a:defRPr>
            </a:lvl2pPr>
            <a:lvl3pPr marL="1143000" indent="-228600">
              <a:buClr>
                <a:srgbClr val="FF6600"/>
              </a:buClr>
              <a:buSzPct val="75000"/>
              <a:buFont typeface="Courier New"/>
              <a:buChar char="o"/>
              <a:defRPr sz="1800" b="0" i="0">
                <a:solidFill>
                  <a:srgbClr val="434544"/>
                </a:solidFill>
                <a:latin typeface="Arial"/>
                <a:cs typeface="Arial"/>
              </a:defRPr>
            </a:lvl3pPr>
            <a:lvl4pPr marL="1600200" indent="-228600">
              <a:buClr>
                <a:srgbClr val="FF6600"/>
              </a:buClr>
              <a:buSzPct val="65000"/>
              <a:buFont typeface="Wingdings" charset="2"/>
              <a:buChar char="§"/>
              <a:defRPr sz="1800" b="0" i="0">
                <a:solidFill>
                  <a:srgbClr val="434544"/>
                </a:solidFill>
                <a:latin typeface="Arial"/>
                <a:cs typeface="Arial"/>
              </a:defRPr>
            </a:lvl4pPr>
            <a:lvl5pPr marL="2057400" indent="-228600">
              <a:buClr>
                <a:srgbClr val="FF6600"/>
              </a:buClr>
              <a:buSzPct val="75000"/>
              <a:buFont typeface="Arial"/>
              <a:buChar char="»"/>
              <a:defRPr b="0" i="0">
                <a:solidFill>
                  <a:srgbClr val="434544"/>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txBox="1">
            <a:spLocks/>
          </p:cNvSpPr>
          <p:nvPr userDrawn="1"/>
        </p:nvSpPr>
        <p:spPr>
          <a:xfrm>
            <a:off x="8463941" y="6376633"/>
            <a:ext cx="680065" cy="481371"/>
          </a:xfrm>
          <a:prstGeom prst="rect">
            <a:avLst/>
          </a:prstGeom>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FA7081D8-B099-416F-9582-802BDA6BDEA2}" type="slidenum">
              <a:rPr lang="en-US" sz="900" smtClean="0">
                <a:solidFill>
                  <a:srgbClr val="444444"/>
                </a:solidFill>
              </a:rPr>
              <a:pPr fontAlgn="auto">
                <a:spcBef>
                  <a:spcPts val="0"/>
                </a:spcBef>
                <a:spcAft>
                  <a:spcPts val="0"/>
                </a:spcAft>
              </a:pPr>
              <a:t>‹#›</a:t>
            </a:fld>
            <a:endParaRPr lang="en-US" sz="900" dirty="0">
              <a:solidFill>
                <a:srgbClr val="444444"/>
              </a:solidFill>
            </a:endParaRPr>
          </a:p>
        </p:txBody>
      </p:sp>
      <p:sp>
        <p:nvSpPr>
          <p:cNvPr id="10" name="Title 1"/>
          <p:cNvSpPr>
            <a:spLocks noGrp="1"/>
          </p:cNvSpPr>
          <p:nvPr>
            <p:ph type="title" hasCustomPrompt="1"/>
          </p:nvPr>
        </p:nvSpPr>
        <p:spPr>
          <a:xfrm>
            <a:off x="457200" y="205979"/>
            <a:ext cx="8229600" cy="492521"/>
          </a:xfrm>
          <a:prstGeom prst="rect">
            <a:avLst/>
          </a:prstGeom>
        </p:spPr>
        <p:txBody>
          <a:bodyPr lIns="0" tIns="0" rIns="0" bIns="0"/>
          <a:lstStyle>
            <a:lvl1pPr>
              <a:defRPr sz="2000" cap="all">
                <a:solidFill>
                  <a:srgbClr val="434544"/>
                </a:solidFill>
                <a:latin typeface="Arial Black"/>
                <a:cs typeface="Arial Black"/>
              </a:defRPr>
            </a:lvl1pPr>
          </a:lstStyle>
          <a:p>
            <a:r>
              <a:rPr lang="en-US" dirty="0"/>
              <a:t>CLICK TO EDIT MASTER TITLE STYLE</a:t>
            </a:r>
          </a:p>
        </p:txBody>
      </p:sp>
      <p:sp>
        <p:nvSpPr>
          <p:cNvPr id="11" name="TextBox 10"/>
          <p:cNvSpPr txBox="1"/>
          <p:nvPr userDrawn="1"/>
        </p:nvSpPr>
        <p:spPr>
          <a:xfrm>
            <a:off x="4270375" y="275829"/>
            <a:ext cx="603250" cy="584776"/>
          </a:xfrm>
          <a:prstGeom prst="rect">
            <a:avLst/>
          </a:prstGeom>
          <a:noFill/>
        </p:spPr>
        <p:txBody>
          <a:bodyPr wrap="square" rtlCol="0">
            <a:spAutoFit/>
          </a:bodyPr>
          <a:lstStyle/>
          <a:p>
            <a:pPr algn="ctr" defTabSz="457200" eaLnBrk="1" fontAlgn="auto" hangingPunct="1">
              <a:spcBef>
                <a:spcPts val="0"/>
              </a:spcBef>
              <a:spcAft>
                <a:spcPts val="0"/>
              </a:spcAft>
            </a:pPr>
            <a:r>
              <a:rPr lang="en-US" sz="3200" dirty="0">
                <a:solidFill>
                  <a:srgbClr val="FF8001"/>
                </a:solidFill>
                <a:latin typeface="Arial Black"/>
                <a:cs typeface="Arial Black"/>
              </a:rPr>
              <a:t>—</a:t>
            </a:r>
          </a:p>
        </p:txBody>
      </p:sp>
      <p:pic>
        <p:nvPicPr>
          <p:cNvPr id="12"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14" name="Picture 20">
            <a:extLst>
              <a:ext uri="{FF2B5EF4-FFF2-40B4-BE49-F238E27FC236}">
                <a16:creationId xmlns="" xmlns:a16="http://schemas.microsoft.com/office/drawing/2014/main" id="{5C45BC33-8017-42C5-BA74-F5873D0DB44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92106" y="5850183"/>
            <a:ext cx="1500696" cy="905892"/>
          </a:xfrm>
          <a:prstGeom prst="rect">
            <a:avLst/>
          </a:prstGeom>
        </p:spPr>
      </p:pic>
    </p:spTree>
    <p:extLst>
      <p:ext uri="{BB962C8B-B14F-4D97-AF65-F5344CB8AC3E}">
        <p14:creationId xmlns:p14="http://schemas.microsoft.com/office/powerpoint/2010/main" val="33804804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F800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74567" y="3124033"/>
            <a:ext cx="3394866" cy="609934"/>
          </a:xfrm>
          <a:prstGeom prst="rect">
            <a:avLst/>
          </a:prstGeom>
        </p:spPr>
      </p:pic>
    </p:spTree>
    <p:extLst>
      <p:ext uri="{BB962C8B-B14F-4D97-AF65-F5344CB8AC3E}">
        <p14:creationId xmlns:p14="http://schemas.microsoft.com/office/powerpoint/2010/main" val="301505190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220170"/>
      </p:ext>
    </p:extLst>
  </p:cSld>
  <p:clrMapOvr>
    <a:masterClrMapping/>
  </p:clrMapOvr>
  <p:transition spd="slow">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7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7"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8" name="Picture 20">
            <a:extLst>
              <a:ext uri="{FF2B5EF4-FFF2-40B4-BE49-F238E27FC236}">
                <a16:creationId xmlns="" xmlns:a16="http://schemas.microsoft.com/office/drawing/2014/main" id="{85311913-E06B-458C-B4F5-105B9A43BD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5850183"/>
            <a:ext cx="1500696" cy="905892"/>
          </a:xfrm>
          <a:prstGeom prst="rect">
            <a:avLst/>
          </a:prstGeom>
        </p:spPr>
      </p:pic>
    </p:spTree>
    <p:extLst>
      <p:ext uri="{BB962C8B-B14F-4D97-AF65-F5344CB8AC3E}">
        <p14:creationId xmlns:p14="http://schemas.microsoft.com/office/powerpoint/2010/main" val="52659724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2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微软雅黑" panose="020B0503020204020204" pitchFamily="34" charset="-122"/>
                <a:ea typeface="微软雅黑" panose="020B0503020204020204" pitchFamily="34" charset="-122"/>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stStyle>
          <a:p>
            <a:r>
              <a:rPr lang="en-US" dirty="0"/>
              <a:t>Optional subtitle goes here and can go on multiple lines as needed for your presentation</a:t>
            </a: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6850" y="6003291"/>
            <a:ext cx="1735195" cy="817197"/>
          </a:xfrm>
          <a:prstGeom prst="rect">
            <a:avLst/>
          </a:prstGeom>
        </p:spPr>
      </p:pic>
      <p:pic>
        <p:nvPicPr>
          <p:cNvPr id="8" name="Picture 20">
            <a:extLst>
              <a:ext uri="{FF2B5EF4-FFF2-40B4-BE49-F238E27FC236}">
                <a16:creationId xmlns="" xmlns:a16="http://schemas.microsoft.com/office/drawing/2014/main" id="{4A6416D3-A1DA-408E-981B-2CDC1C55C0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66246" y="5893448"/>
            <a:ext cx="1500696" cy="905892"/>
          </a:xfrm>
          <a:prstGeom prst="rect">
            <a:avLst/>
          </a:prstGeom>
        </p:spPr>
      </p:pic>
    </p:spTree>
    <p:extLst>
      <p:ext uri="{BB962C8B-B14F-4D97-AF65-F5344CB8AC3E}">
        <p14:creationId xmlns:p14="http://schemas.microsoft.com/office/powerpoint/2010/main" val="243837304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4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mj-lt"/>
                <a:cs typeface="Arial"/>
              </a:defRPr>
            </a:lvl1pPr>
          </a:lstStyle>
          <a:p>
            <a:r>
              <a:rPr lang="en-US"/>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7" name="Picture 20">
            <a:extLst>
              <a:ext uri="{FF2B5EF4-FFF2-40B4-BE49-F238E27FC236}">
                <a16:creationId xmlns="" xmlns:a16="http://schemas.microsoft.com/office/drawing/2014/main" id="{0303C2ED-ABA6-4309-B7FC-424E5E26C9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761" y="5850183"/>
            <a:ext cx="1500696" cy="905892"/>
          </a:xfrm>
          <a:prstGeom prst="rect">
            <a:avLst/>
          </a:prstGeom>
        </p:spPr>
      </p:pic>
    </p:spTree>
    <p:extLst>
      <p:ext uri="{BB962C8B-B14F-4D97-AF65-F5344CB8AC3E}">
        <p14:creationId xmlns:p14="http://schemas.microsoft.com/office/powerpoint/2010/main" val="229847679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2000" b="0" i="0">
                <a:latin typeface="Arial"/>
                <a:cs typeface="Arial"/>
              </a:defRPr>
            </a:lvl1pPr>
            <a:lvl2pPr marL="633600" indent="-212400">
              <a:buSzPct val="40000"/>
              <a:buFont typeface="Wingdings" charset="2"/>
              <a:buChar char=""/>
              <a:defRPr sz="2000" b="0" i="0" baseline="0">
                <a:latin typeface="Arial"/>
                <a:cs typeface="Arial"/>
              </a:defRPr>
            </a:lvl2pPr>
            <a:lvl3pPr marL="1000800" indent="-158400">
              <a:defRPr sz="2000" b="0" i="0" baseline="0">
                <a:latin typeface="Arial"/>
                <a:cs typeface="Arial"/>
              </a:defRPr>
            </a:lvl3pPr>
            <a:lvl4pPr marL="1458000" indent="-194400">
              <a:defRPr sz="2000"/>
            </a:lvl4pPr>
            <a:lvl5pPr marL="2057400" indent="-228600">
              <a:buFont typeface="Wingdings" charset="2"/>
              <a:buChar char="ü"/>
              <a:defRPr sz="1400"/>
            </a:lvl5pPr>
          </a:lstStyle>
          <a:p>
            <a:pPr lvl="0"/>
            <a:r>
              <a:rPr lang="en-US" dirty="0"/>
              <a:t>Bullet item 1 </a:t>
            </a:r>
          </a:p>
          <a:p>
            <a:pPr lvl="1"/>
            <a:r>
              <a:rPr lang="en-US" dirty="0"/>
              <a:t>Sub-bullet item 1 </a:t>
            </a:r>
            <a:r>
              <a:rPr lang="en-US" dirty="0" err="1"/>
              <a:t>econd</a:t>
            </a:r>
            <a:r>
              <a:rPr lang="en-US" dirty="0"/>
              <a:t>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20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7" name="Picture 20">
            <a:extLst>
              <a:ext uri="{FF2B5EF4-FFF2-40B4-BE49-F238E27FC236}">
                <a16:creationId xmlns="" xmlns:a16="http://schemas.microsoft.com/office/drawing/2014/main" id="{A504DC35-6C70-4A12-84AE-F390C84C3B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5677427"/>
            <a:ext cx="1500696" cy="905892"/>
          </a:xfrm>
          <a:prstGeom prst="rect">
            <a:avLst/>
          </a:prstGeom>
        </p:spPr>
      </p:pic>
    </p:spTree>
    <p:extLst>
      <p:ext uri="{BB962C8B-B14F-4D97-AF65-F5344CB8AC3E}">
        <p14:creationId xmlns:p14="http://schemas.microsoft.com/office/powerpoint/2010/main" val="14664619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0" baseline="0">
                <a:solidFill>
                  <a:srgbClr val="D9D9D9"/>
                </a:solidFill>
                <a:latin typeface="+mj-lt"/>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61746" y="2697821"/>
            <a:ext cx="2234550" cy="1011662"/>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333" y="3018997"/>
            <a:ext cx="1734458" cy="469950"/>
          </a:xfrm>
          <a:prstGeom prst="rect">
            <a:avLst/>
          </a:prstGeom>
        </p:spPr>
      </p:pic>
    </p:spTree>
    <p:extLst>
      <p:ext uri="{BB962C8B-B14F-4D97-AF65-F5344CB8AC3E}">
        <p14:creationId xmlns:p14="http://schemas.microsoft.com/office/powerpoint/2010/main" val="4074842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4000" cy="6858003"/>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1100" b="0" i="0">
                <a:solidFill>
                  <a:schemeClr val="bg1">
                    <a:lumMod val="6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600" b="0" i="0" cap="none" baseline="0">
                <a:solidFill>
                  <a:srgbClr val="BFBFBF"/>
                </a:solidFill>
                <a:latin typeface="Arial"/>
                <a:cs typeface="Arial"/>
              </a:defRPr>
            </a:lvl1pPr>
          </a:lstStyle>
          <a:p>
            <a:r>
              <a:rPr lang="en-US" dirty="0"/>
              <a:t>Optional subtitle goes here and can go on multiple lines as needed for your presentation</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100" y="5593124"/>
            <a:ext cx="1505379" cy="905891"/>
          </a:xfrm>
          <a:prstGeom prst="rect">
            <a:avLst/>
          </a:prstGeom>
        </p:spPr>
      </p:pic>
    </p:spTree>
    <p:extLst>
      <p:ext uri="{BB962C8B-B14F-4D97-AF65-F5344CB8AC3E}">
        <p14:creationId xmlns:p14="http://schemas.microsoft.com/office/powerpoint/2010/main" val="209632521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5_Big Statement">
    <p:spTree>
      <p:nvGrpSpPr>
        <p:cNvPr id="1" name=""/>
        <p:cNvGrpSpPr/>
        <p:nvPr/>
      </p:nvGrpSpPr>
      <p:grpSpPr>
        <a:xfrm>
          <a:off x="0" y="0"/>
          <a:ext cx="0" cy="0"/>
          <a:chOff x="0" y="0"/>
          <a:chExt cx="0" cy="0"/>
        </a:xfrm>
      </p:grpSpPr>
      <p:pic>
        <p:nvPicPr>
          <p:cNvPr id="20" name="Picture 19"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4266" t="11493" r="16175"/>
          <a:stretch/>
        </p:blipFill>
        <p:spPr>
          <a:xfrm>
            <a:off x="-17468" y="0"/>
            <a:ext cx="9161468" cy="6903445"/>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Arial"/>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2000" b="1" i="0" cap="none">
                <a:solidFill>
                  <a:srgbClr val="6817FF"/>
                </a:solidFill>
                <a:latin typeface="Arial"/>
                <a:cs typeface="Arial"/>
              </a:defRPr>
            </a:lvl1pPr>
          </a:lstStyle>
          <a:p>
            <a:r>
              <a:rPr lang="en-US" dirty="0"/>
              <a:t>Main take-away or heading here</a:t>
            </a:r>
          </a:p>
        </p:txBody>
      </p:sp>
      <p:pic>
        <p:nvPicPr>
          <p:cNvPr id="7" name="Picture 20">
            <a:extLst>
              <a:ext uri="{FF2B5EF4-FFF2-40B4-BE49-F238E27FC236}">
                <a16:creationId xmlns="" xmlns:a16="http://schemas.microsoft.com/office/drawing/2014/main" id="{3D654EA4-E855-4329-B0B0-142BD33D05B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43304" y="5597422"/>
            <a:ext cx="1500696" cy="905892"/>
          </a:xfrm>
          <a:prstGeom prst="rect">
            <a:avLst/>
          </a:prstGeom>
        </p:spPr>
      </p:pic>
    </p:spTree>
    <p:extLst>
      <p:ext uri="{BB962C8B-B14F-4D97-AF65-F5344CB8AC3E}">
        <p14:creationId xmlns:p14="http://schemas.microsoft.com/office/powerpoint/2010/main" val="243468337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userDrawn="1">
  <p:cSld name="6_Agenda">
    <p:spTree>
      <p:nvGrpSpPr>
        <p:cNvPr id="1" name=""/>
        <p:cNvGrpSpPr/>
        <p:nvPr/>
      </p:nvGrpSpPr>
      <p:grpSpPr>
        <a:xfrm>
          <a:off x="0" y="0"/>
          <a:ext cx="0" cy="0"/>
          <a:chOff x="0" y="0"/>
          <a:chExt cx="0" cy="0"/>
        </a:xfrm>
      </p:grpSpPr>
      <p:sp>
        <p:nvSpPr>
          <p:cNvPr id="29" name="Slide Number Placeholder 1"/>
          <p:cNvSpPr txBox="1">
            <a:spLocks/>
          </p:cNvSpPr>
          <p:nvPr userDrawn="1"/>
        </p:nvSpPr>
        <p:spPr>
          <a:xfrm>
            <a:off x="8600074" y="146281"/>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851" y="6003291"/>
            <a:ext cx="1735195" cy="817197"/>
          </a:xfrm>
          <a:prstGeom prst="rect">
            <a:avLst/>
          </a:prstGeom>
        </p:spPr>
      </p:pic>
      <p:sp>
        <p:nvSpPr>
          <p:cNvPr id="5" name="Title 19"/>
          <p:cNvSpPr>
            <a:spLocks noGrp="1"/>
          </p:cNvSpPr>
          <p:nvPr>
            <p:ph type="title" hasCustomPrompt="1"/>
          </p:nvPr>
        </p:nvSpPr>
        <p:spPr>
          <a:xfrm>
            <a:off x="420166" y="367015"/>
            <a:ext cx="8041362" cy="385468"/>
          </a:xfrm>
          <a:prstGeom prst="rect">
            <a:avLst/>
          </a:prstGeom>
        </p:spPr>
        <p:txBody>
          <a:bodyPr vert="horz" lIns="0" tIns="0" rIns="0" bIns="0"/>
          <a:lstStyle>
            <a:lvl1pPr algn="l">
              <a:defRPr sz="3200" b="0" i="0" cap="none" baseline="0">
                <a:solidFill>
                  <a:schemeClr val="bg2"/>
                </a:solidFill>
                <a:latin typeface="微软雅黑" panose="020B0503020204020204" pitchFamily="34" charset="-122"/>
                <a:ea typeface="微软雅黑" panose="020B0503020204020204" pitchFamily="34" charset="-122"/>
                <a:cs typeface="Arial"/>
              </a:defRPr>
            </a:lvl1pPr>
          </a:lstStyle>
          <a:p>
            <a:r>
              <a:rPr lang="en-US" dirty="0"/>
              <a:t>Main take-away or heading goes here</a:t>
            </a:r>
          </a:p>
        </p:txBody>
      </p:sp>
      <p:pic>
        <p:nvPicPr>
          <p:cNvPr id="6" name="Picture 20">
            <a:extLst>
              <a:ext uri="{FF2B5EF4-FFF2-40B4-BE49-F238E27FC236}">
                <a16:creationId xmlns="" xmlns:a16="http://schemas.microsoft.com/office/drawing/2014/main" id="{0D3CC858-CADA-4460-8110-D01105C274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1" y="5850183"/>
            <a:ext cx="1500696" cy="905892"/>
          </a:xfrm>
          <a:prstGeom prst="rect">
            <a:avLst/>
          </a:prstGeom>
        </p:spPr>
      </p:pic>
    </p:spTree>
    <p:extLst>
      <p:ext uri="{BB962C8B-B14F-4D97-AF65-F5344CB8AC3E}">
        <p14:creationId xmlns:p14="http://schemas.microsoft.com/office/powerpoint/2010/main" val="38782486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7_Bullets">
    <p:spTree>
      <p:nvGrpSpPr>
        <p:cNvPr id="1" name=""/>
        <p:cNvGrpSpPr/>
        <p:nvPr/>
      </p:nvGrpSpPr>
      <p:grpSpPr>
        <a:xfrm>
          <a:off x="0" y="0"/>
          <a:ext cx="0" cy="0"/>
          <a:chOff x="0" y="0"/>
          <a:chExt cx="0" cy="0"/>
        </a:xfrm>
      </p:grpSpPr>
      <p:sp>
        <p:nvSpPr>
          <p:cNvPr id="10" name="Title 19"/>
          <p:cNvSpPr>
            <a:spLocks noGrp="1"/>
          </p:cNvSpPr>
          <p:nvPr>
            <p:ph type="title" hasCustomPrompt="1"/>
          </p:nvPr>
        </p:nvSpPr>
        <p:spPr>
          <a:xfrm>
            <a:off x="420163" y="514643"/>
            <a:ext cx="8102477" cy="399311"/>
          </a:xfrm>
          <a:prstGeom prst="rect">
            <a:avLst/>
          </a:prstGeom>
        </p:spPr>
        <p:txBody>
          <a:bodyPr vert="horz" lIns="0" tIns="0" rIns="0" bIns="0">
            <a:normAutofit/>
          </a:bodyPr>
          <a:lstStyle>
            <a:lvl1pPr algn="l">
              <a:defRPr sz="1950" b="1" i="0" cap="none">
                <a:solidFill>
                  <a:srgbClr val="6817FF"/>
                </a:solidFill>
                <a:latin typeface="Arial" panose="020B0604020202020204" pitchFamily="34" charset="0"/>
                <a:ea typeface="微软雅黑" panose="020B0503020204020204" pitchFamily="34" charset="-122"/>
                <a:cs typeface="Arial" panose="020B0604020202020204" pitchFamily="34" charset="0"/>
              </a:defRPr>
            </a:lvl1pPr>
          </a:lstStyle>
          <a:p>
            <a:r>
              <a:rPr lang="en-US" dirty="0"/>
              <a:t>Main take-away or heading goes here</a:t>
            </a:r>
          </a:p>
        </p:txBody>
      </p:sp>
      <p:sp>
        <p:nvSpPr>
          <p:cNvPr id="11" name="Slide Number Placeholder 1"/>
          <p:cNvSpPr txBox="1">
            <a:spLocks/>
          </p:cNvSpPr>
          <p:nvPr userDrawn="1"/>
        </p:nvSpPr>
        <p:spPr>
          <a:xfrm>
            <a:off x="8600075" y="146280"/>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85146" y="5645664"/>
            <a:ext cx="1505379" cy="902008"/>
          </a:xfrm>
          <a:prstGeom prst="rect">
            <a:avLst/>
          </a:prstGeom>
        </p:spPr>
      </p:pic>
    </p:spTree>
    <p:extLst>
      <p:ext uri="{BB962C8B-B14F-4D97-AF65-F5344CB8AC3E}">
        <p14:creationId xmlns:p14="http://schemas.microsoft.com/office/powerpoint/2010/main" val="399800737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8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6"/>
            <a:ext cx="8120748" cy="3932767"/>
          </a:xfrm>
          <a:prstGeom prst="rect">
            <a:avLst/>
          </a:prstGeom>
        </p:spPr>
        <p:txBody>
          <a:bodyPr vert="horz" lIns="0" tIns="0" rIns="0" bIns="0">
            <a:normAutofit/>
          </a:bodyPr>
          <a:lstStyle>
            <a:lvl1pPr marL="233994" indent="-233994">
              <a:buClr>
                <a:srgbClr val="666666"/>
              </a:buClr>
              <a:buSzPct val="60000"/>
              <a:buFont typeface="Courier New"/>
              <a:buChar char="o"/>
              <a:defRPr sz="1800" b="0" i="0">
                <a:latin typeface="Arial" panose="020B0604020202020204" pitchFamily="34" charset="0"/>
                <a:ea typeface="微软雅黑" panose="020B0503020204020204" pitchFamily="34" charset="-122"/>
                <a:cs typeface="Arial" panose="020B0604020202020204" pitchFamily="34" charset="0"/>
              </a:defRPr>
            </a:lvl1pPr>
            <a:lvl2pPr marL="633584" indent="-212395">
              <a:buSzPct val="40000"/>
              <a:buFont typeface="Wingdings" charset="2"/>
              <a:buChar char=""/>
              <a:defRPr sz="1800" b="0" i="0" baseline="0">
                <a:latin typeface="Arial" panose="020B0604020202020204" pitchFamily="34" charset="0"/>
                <a:ea typeface="微软雅黑" panose="020B0503020204020204" pitchFamily="34" charset="-122"/>
                <a:cs typeface="Arial" panose="020B0604020202020204" pitchFamily="34" charset="0"/>
              </a:defRPr>
            </a:lvl2pPr>
            <a:lvl3pPr marL="1000775" indent="-158396">
              <a:defRPr sz="1800" b="0" i="0" baseline="0">
                <a:latin typeface="Arial" panose="020B0604020202020204" pitchFamily="34" charset="0"/>
                <a:ea typeface="微软雅黑" panose="020B0503020204020204" pitchFamily="34" charset="-122"/>
                <a:cs typeface="Arial" panose="020B0604020202020204" pitchFamily="34" charset="0"/>
              </a:defRPr>
            </a:lvl3pPr>
            <a:lvl4pPr marL="1457963" indent="-194396">
              <a:defRPr sz="1800">
                <a:latin typeface="Arial" panose="020B0604020202020204" pitchFamily="34" charset="0"/>
                <a:ea typeface="微软雅黑" panose="020B0503020204020204" pitchFamily="34" charset="-122"/>
                <a:cs typeface="Arial" panose="020B0604020202020204" pitchFamily="34" charset="0"/>
              </a:defRPr>
            </a:lvl4pPr>
            <a:lvl5pPr marL="2057348" indent="-228594">
              <a:buFont typeface="Wingdings" charset="2"/>
              <a:buChar char="ü"/>
              <a:defRPr sz="1400"/>
            </a:lvl5pPr>
          </a:lstStyle>
          <a:p>
            <a:pPr lvl="0"/>
            <a:r>
              <a:rPr lang="en-US" dirty="0"/>
              <a:t>Bullet item 1 </a:t>
            </a:r>
          </a:p>
          <a:p>
            <a:pPr lvl="1"/>
            <a:r>
              <a:rPr lang="en-US" dirty="0"/>
              <a:t>Sub-bullet item 1 </a:t>
            </a:r>
            <a:r>
              <a:rPr lang="en-US" dirty="0" err="1"/>
              <a:t>econd</a:t>
            </a:r>
            <a:r>
              <a:rPr lang="en-US" dirty="0"/>
              <a:t>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3"/>
            <a:ext cx="8102477" cy="399311"/>
          </a:xfrm>
          <a:prstGeom prst="rect">
            <a:avLst/>
          </a:prstGeom>
        </p:spPr>
        <p:txBody>
          <a:bodyPr vert="horz" lIns="0" tIns="0" rIns="0" bIns="0">
            <a:normAutofit/>
          </a:bodyPr>
          <a:lstStyle>
            <a:lvl1pPr algn="l">
              <a:defRPr sz="1950" b="1" i="0" cap="none">
                <a:solidFill>
                  <a:srgbClr val="6817FF"/>
                </a:solidFill>
                <a:latin typeface="Arial" panose="020B0604020202020204" pitchFamily="34" charset="0"/>
                <a:ea typeface="微软雅黑" panose="020B0503020204020204" pitchFamily="34" charset="-122"/>
                <a:cs typeface="Arial" panose="020B0604020202020204" pitchFamily="34" charset="0"/>
              </a:defRPr>
            </a:lvl1pPr>
          </a:lstStyle>
          <a:p>
            <a:r>
              <a:rPr lang="en-US" dirty="0"/>
              <a:t>Main take-away or heading goes here</a:t>
            </a:r>
          </a:p>
        </p:txBody>
      </p:sp>
      <p:sp>
        <p:nvSpPr>
          <p:cNvPr id="11" name="Slide Number Placeholder 1"/>
          <p:cNvSpPr txBox="1">
            <a:spLocks/>
          </p:cNvSpPr>
          <p:nvPr userDrawn="1"/>
        </p:nvSpPr>
        <p:spPr>
          <a:xfrm>
            <a:off x="8600075" y="146280"/>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85146" y="5645664"/>
            <a:ext cx="1505379" cy="902008"/>
          </a:xfrm>
          <a:prstGeom prst="rect">
            <a:avLst/>
          </a:prstGeom>
        </p:spPr>
      </p:pic>
    </p:spTree>
    <p:extLst>
      <p:ext uri="{BB962C8B-B14F-4D97-AF65-F5344CB8AC3E}">
        <p14:creationId xmlns:p14="http://schemas.microsoft.com/office/powerpoint/2010/main" val="358927851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9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6"/>
            <a:ext cx="8120748" cy="3932767"/>
          </a:xfrm>
          <a:prstGeom prst="rect">
            <a:avLst/>
          </a:prstGeom>
        </p:spPr>
        <p:txBody>
          <a:bodyPr vert="horz" lIns="0" tIns="0" rIns="0" bIns="0">
            <a:normAutofit/>
          </a:bodyPr>
          <a:lstStyle>
            <a:lvl1pPr marL="233994" indent="-233994">
              <a:buClr>
                <a:srgbClr val="666666"/>
              </a:buClr>
              <a:buSzPct val="60000"/>
              <a:buFont typeface="Courier New"/>
              <a:buChar char="o"/>
              <a:defRPr sz="1800" b="0" i="0">
                <a:latin typeface="Arial" panose="020B0604020202020204" pitchFamily="34" charset="0"/>
                <a:ea typeface="微软雅黑" panose="020B0503020204020204" pitchFamily="34" charset="-122"/>
                <a:cs typeface="Arial" panose="020B0604020202020204" pitchFamily="34" charset="0"/>
              </a:defRPr>
            </a:lvl1pPr>
            <a:lvl2pPr marL="633584" indent="-212395">
              <a:buSzPct val="40000"/>
              <a:buFont typeface="Wingdings" charset="2"/>
              <a:buChar char=""/>
              <a:defRPr sz="1800" b="0" i="0" baseline="0">
                <a:latin typeface="Arial" panose="020B0604020202020204" pitchFamily="34" charset="0"/>
                <a:ea typeface="微软雅黑" panose="020B0503020204020204" pitchFamily="34" charset="-122"/>
                <a:cs typeface="Arial" panose="020B0604020202020204" pitchFamily="34" charset="0"/>
              </a:defRPr>
            </a:lvl2pPr>
            <a:lvl3pPr marL="1000775" indent="-158396">
              <a:defRPr sz="1800" b="0" i="0" baseline="0">
                <a:latin typeface="Arial" panose="020B0604020202020204" pitchFamily="34" charset="0"/>
                <a:ea typeface="微软雅黑" panose="020B0503020204020204" pitchFamily="34" charset="-122"/>
                <a:cs typeface="Arial" panose="020B0604020202020204" pitchFamily="34" charset="0"/>
              </a:defRPr>
            </a:lvl3pPr>
            <a:lvl4pPr marL="1457963" indent="-194396">
              <a:defRPr sz="1800">
                <a:latin typeface="Arial" panose="020B0604020202020204" pitchFamily="34" charset="0"/>
                <a:ea typeface="微软雅黑" panose="020B0503020204020204" pitchFamily="34" charset="-122"/>
                <a:cs typeface="Arial" panose="020B0604020202020204" pitchFamily="34" charset="0"/>
              </a:defRPr>
            </a:lvl4pPr>
            <a:lvl5pPr marL="2057348" indent="-228594">
              <a:buFont typeface="Wingdings" charset="2"/>
              <a:buChar char="ü"/>
              <a:defRPr sz="1400"/>
            </a:lvl5pPr>
          </a:lstStyle>
          <a:p>
            <a:pPr lvl="0"/>
            <a:r>
              <a:rPr lang="en-US" dirty="0"/>
              <a:t>Bullet item 1 </a:t>
            </a:r>
          </a:p>
          <a:p>
            <a:pPr lvl="1"/>
            <a:r>
              <a:rPr lang="en-US" dirty="0"/>
              <a:t>Sub-bullet item 1 </a:t>
            </a:r>
            <a:r>
              <a:rPr lang="en-US" dirty="0" err="1"/>
              <a:t>econd</a:t>
            </a:r>
            <a:r>
              <a:rPr lang="en-US" dirty="0"/>
              <a:t>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3"/>
            <a:ext cx="8102477" cy="399311"/>
          </a:xfrm>
          <a:prstGeom prst="rect">
            <a:avLst/>
          </a:prstGeom>
        </p:spPr>
        <p:txBody>
          <a:bodyPr vert="horz" lIns="0" tIns="0" rIns="0" bIns="0">
            <a:normAutofit/>
          </a:bodyPr>
          <a:lstStyle>
            <a:lvl1pPr algn="l">
              <a:defRPr sz="1950" b="1" i="0" cap="none">
                <a:solidFill>
                  <a:srgbClr val="6817FF"/>
                </a:solidFill>
                <a:latin typeface="Arial" panose="020B0604020202020204" pitchFamily="34" charset="0"/>
                <a:ea typeface="微软雅黑" panose="020B0503020204020204" pitchFamily="34" charset="-122"/>
                <a:cs typeface="Arial" panose="020B0604020202020204" pitchFamily="34" charset="0"/>
              </a:defRPr>
            </a:lvl1pPr>
          </a:lstStyle>
          <a:p>
            <a:r>
              <a:rPr lang="en-US" dirty="0"/>
              <a:t>Main take-away or heading goes here</a:t>
            </a:r>
          </a:p>
        </p:txBody>
      </p:sp>
      <p:sp>
        <p:nvSpPr>
          <p:cNvPr id="11" name="Slide Number Placeholder 1"/>
          <p:cNvSpPr txBox="1">
            <a:spLocks/>
          </p:cNvSpPr>
          <p:nvPr userDrawn="1"/>
        </p:nvSpPr>
        <p:spPr>
          <a:xfrm>
            <a:off x="8600075" y="146280"/>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85146" y="5645664"/>
            <a:ext cx="1505379" cy="902008"/>
          </a:xfrm>
          <a:prstGeom prst="rect">
            <a:avLst/>
          </a:prstGeom>
        </p:spPr>
      </p:pic>
    </p:spTree>
    <p:extLst>
      <p:ext uri="{BB962C8B-B14F-4D97-AF65-F5344CB8AC3E}">
        <p14:creationId xmlns:p14="http://schemas.microsoft.com/office/powerpoint/2010/main" val="354778083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33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6"/>
            <a:ext cx="8120748" cy="3932767"/>
          </a:xfrm>
          <a:prstGeom prst="rect">
            <a:avLst/>
          </a:prstGeom>
        </p:spPr>
        <p:txBody>
          <a:bodyPr vert="horz" lIns="0" tIns="0" rIns="0" bIns="0"/>
          <a:lstStyle>
            <a:lvl1pPr marL="233994" indent="-233994">
              <a:buClr>
                <a:srgbClr val="666666"/>
              </a:buClr>
              <a:buSzPct val="60000"/>
              <a:buFont typeface="Courier New"/>
              <a:buChar char="o"/>
              <a:defRPr sz="2000" b="0" i="0">
                <a:latin typeface="Arial"/>
                <a:cs typeface="Arial"/>
              </a:defRPr>
            </a:lvl1pPr>
            <a:lvl2pPr marL="633584" indent="-212395">
              <a:buSzPct val="40000"/>
              <a:buFont typeface="Wingdings" charset="2"/>
              <a:buChar char=""/>
              <a:defRPr sz="2000" b="0" i="0" baseline="0">
                <a:latin typeface="Arial"/>
                <a:cs typeface="Arial"/>
              </a:defRPr>
            </a:lvl2pPr>
            <a:lvl3pPr marL="1000775" indent="-158396">
              <a:defRPr sz="2000" b="0" i="0" baseline="0">
                <a:latin typeface="Arial"/>
                <a:cs typeface="Arial"/>
              </a:defRPr>
            </a:lvl3pPr>
            <a:lvl4pPr marL="1457963" indent="-194396">
              <a:defRPr sz="2000"/>
            </a:lvl4pPr>
            <a:lvl5pPr marL="2057348" indent="-228594">
              <a:buFont typeface="Wingdings" charset="2"/>
              <a:buChar char="ü"/>
              <a:defRPr sz="1400"/>
            </a:lvl5pPr>
          </a:lstStyle>
          <a:p>
            <a:pPr lvl="0"/>
            <a:r>
              <a:rPr lang="en-US" dirty="0"/>
              <a:t>Bullet item 1 </a:t>
            </a:r>
          </a:p>
          <a:p>
            <a:pPr lvl="1"/>
            <a:r>
              <a:rPr lang="en-US" dirty="0"/>
              <a:t>Sub-bullet item 1 </a:t>
            </a:r>
            <a:r>
              <a:rPr lang="en-US" dirty="0" err="1"/>
              <a:t>econd</a:t>
            </a:r>
            <a:r>
              <a:rPr lang="en-US" dirty="0"/>
              <a:t>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3"/>
            <a:ext cx="8102477" cy="399311"/>
          </a:xfrm>
          <a:prstGeom prst="rect">
            <a:avLst/>
          </a:prstGeom>
        </p:spPr>
        <p:txBody>
          <a:bodyPr vert="horz" lIns="0" tIns="0" rIns="0" bIns="0"/>
          <a:lstStyle>
            <a:lvl1pPr algn="l">
              <a:defRPr sz="20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5" y="146280"/>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8" name="Picture 7"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597422"/>
            <a:ext cx="1505379" cy="905892"/>
          </a:xfrm>
          <a:prstGeom prst="rect">
            <a:avLst/>
          </a:prstGeom>
        </p:spPr>
      </p:pic>
    </p:spTree>
    <p:extLst>
      <p:ext uri="{BB962C8B-B14F-4D97-AF65-F5344CB8AC3E}">
        <p14:creationId xmlns:p14="http://schemas.microsoft.com/office/powerpoint/2010/main" val="18114607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35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6"/>
            <a:ext cx="8120748" cy="3932767"/>
          </a:xfrm>
          <a:prstGeom prst="rect">
            <a:avLst/>
          </a:prstGeom>
        </p:spPr>
        <p:txBody>
          <a:bodyPr vert="horz" lIns="0" tIns="0" rIns="0" bIns="0"/>
          <a:lstStyle>
            <a:lvl1pPr marL="233994" indent="-233994">
              <a:buClr>
                <a:srgbClr val="666666"/>
              </a:buClr>
              <a:buSzPct val="60000"/>
              <a:buFont typeface="Courier New"/>
              <a:buChar char="o"/>
              <a:defRPr sz="2000" b="0" i="0">
                <a:latin typeface="Arial"/>
                <a:cs typeface="Arial"/>
              </a:defRPr>
            </a:lvl1pPr>
            <a:lvl2pPr marL="633584" indent="-212395">
              <a:buSzPct val="40000"/>
              <a:buFont typeface="Wingdings" charset="2"/>
              <a:buChar char=""/>
              <a:defRPr sz="2000" b="0" i="0" baseline="0">
                <a:latin typeface="Arial"/>
                <a:cs typeface="Arial"/>
              </a:defRPr>
            </a:lvl2pPr>
            <a:lvl3pPr marL="1000775" indent="-158396">
              <a:defRPr sz="2000" b="0" i="0" baseline="0">
                <a:latin typeface="Arial"/>
                <a:cs typeface="Arial"/>
              </a:defRPr>
            </a:lvl3pPr>
            <a:lvl4pPr marL="1457963" indent="-194396">
              <a:defRPr sz="2000"/>
            </a:lvl4pPr>
            <a:lvl5pPr marL="2057348" indent="-228594">
              <a:buFont typeface="Wingdings" charset="2"/>
              <a:buChar char="ü"/>
              <a:defRPr sz="1400"/>
            </a:lvl5pPr>
          </a:lstStyle>
          <a:p>
            <a:pPr lvl="0"/>
            <a:r>
              <a:rPr lang="en-US" dirty="0"/>
              <a:t>Bullet item 1 </a:t>
            </a:r>
          </a:p>
          <a:p>
            <a:pPr lvl="1"/>
            <a:r>
              <a:rPr lang="en-US" dirty="0"/>
              <a:t>Sub-bullet item 1 </a:t>
            </a:r>
            <a:r>
              <a:rPr lang="en-US" dirty="0" err="1"/>
              <a:t>econd</a:t>
            </a:r>
            <a:r>
              <a:rPr lang="en-US" dirty="0"/>
              <a:t>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3"/>
            <a:ext cx="8102477" cy="399311"/>
          </a:xfrm>
          <a:prstGeom prst="rect">
            <a:avLst/>
          </a:prstGeom>
        </p:spPr>
        <p:txBody>
          <a:bodyPr vert="horz" lIns="0" tIns="0" rIns="0" bIns="0"/>
          <a:lstStyle>
            <a:lvl1pPr algn="l">
              <a:defRPr sz="20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5" y="146280"/>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8" name="Picture 7"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597422"/>
            <a:ext cx="1505379" cy="905892"/>
          </a:xfrm>
          <a:prstGeom prst="rect">
            <a:avLst/>
          </a:prstGeom>
        </p:spPr>
      </p:pic>
    </p:spTree>
    <p:extLst>
      <p:ext uri="{BB962C8B-B14F-4D97-AF65-F5344CB8AC3E}">
        <p14:creationId xmlns:p14="http://schemas.microsoft.com/office/powerpoint/2010/main" val="242465534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10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6"/>
            <a:ext cx="8120748" cy="3932767"/>
          </a:xfrm>
          <a:prstGeom prst="rect">
            <a:avLst/>
          </a:prstGeom>
        </p:spPr>
        <p:txBody>
          <a:bodyPr vert="horz" lIns="0" tIns="0" rIns="0" bIns="0">
            <a:normAutofit/>
          </a:bodyPr>
          <a:lstStyle>
            <a:lvl1pPr marL="233994" indent="-233994">
              <a:buClr>
                <a:srgbClr val="666666"/>
              </a:buClr>
              <a:buSzPct val="60000"/>
              <a:buFont typeface="Courier New"/>
              <a:buChar char="o"/>
              <a:defRPr sz="1800" b="0" i="0">
                <a:latin typeface="Arial" panose="020B0604020202020204" pitchFamily="34" charset="0"/>
                <a:ea typeface="微软雅黑" panose="020B0503020204020204" pitchFamily="34" charset="-122"/>
                <a:cs typeface="Arial" panose="020B0604020202020204" pitchFamily="34" charset="0"/>
              </a:defRPr>
            </a:lvl1pPr>
            <a:lvl2pPr marL="633584" indent="-212395">
              <a:buSzPct val="40000"/>
              <a:buFont typeface="Wingdings" charset="2"/>
              <a:buChar char=""/>
              <a:defRPr sz="1800" b="0" i="0" baseline="0">
                <a:latin typeface="Arial" panose="020B0604020202020204" pitchFamily="34" charset="0"/>
                <a:ea typeface="微软雅黑" panose="020B0503020204020204" pitchFamily="34" charset="-122"/>
                <a:cs typeface="Arial" panose="020B0604020202020204" pitchFamily="34" charset="0"/>
              </a:defRPr>
            </a:lvl2pPr>
            <a:lvl3pPr marL="1000775" indent="-158396">
              <a:defRPr sz="1800" b="0" i="0" baseline="0">
                <a:latin typeface="Arial" panose="020B0604020202020204" pitchFamily="34" charset="0"/>
                <a:ea typeface="微软雅黑" panose="020B0503020204020204" pitchFamily="34" charset="-122"/>
                <a:cs typeface="Arial" panose="020B0604020202020204" pitchFamily="34" charset="0"/>
              </a:defRPr>
            </a:lvl3pPr>
            <a:lvl4pPr marL="1457963" indent="-194396">
              <a:defRPr sz="1800">
                <a:latin typeface="Arial" panose="020B0604020202020204" pitchFamily="34" charset="0"/>
                <a:ea typeface="微软雅黑" panose="020B0503020204020204" pitchFamily="34" charset="-122"/>
                <a:cs typeface="Arial" panose="020B0604020202020204" pitchFamily="34" charset="0"/>
              </a:defRPr>
            </a:lvl4pPr>
            <a:lvl5pPr marL="2057348" indent="-228594">
              <a:buFont typeface="Wingdings" charset="2"/>
              <a:buChar char="ü"/>
              <a:defRPr sz="1400"/>
            </a:lvl5pPr>
          </a:lstStyle>
          <a:p>
            <a:pPr lvl="0"/>
            <a:r>
              <a:rPr lang="en-US" dirty="0"/>
              <a:t>Bullet item 1 </a:t>
            </a:r>
          </a:p>
          <a:p>
            <a:pPr lvl="1"/>
            <a:r>
              <a:rPr lang="en-US" dirty="0"/>
              <a:t>Sub-bullet item 1 </a:t>
            </a:r>
            <a:r>
              <a:rPr lang="en-US" dirty="0" err="1"/>
              <a:t>econd</a:t>
            </a:r>
            <a:r>
              <a:rPr lang="en-US" dirty="0"/>
              <a:t>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3"/>
            <a:ext cx="8102477" cy="399311"/>
          </a:xfrm>
          <a:prstGeom prst="rect">
            <a:avLst/>
          </a:prstGeom>
        </p:spPr>
        <p:txBody>
          <a:bodyPr vert="horz" lIns="0" tIns="0" rIns="0" bIns="0">
            <a:normAutofit/>
          </a:bodyPr>
          <a:lstStyle>
            <a:lvl1pPr algn="l">
              <a:defRPr sz="1950" b="1" i="0" cap="none">
                <a:solidFill>
                  <a:srgbClr val="6817FF"/>
                </a:solidFill>
                <a:latin typeface="Arial" panose="020B0604020202020204" pitchFamily="34" charset="0"/>
                <a:ea typeface="微软雅黑" panose="020B0503020204020204" pitchFamily="34" charset="-122"/>
                <a:cs typeface="Arial" panose="020B0604020202020204" pitchFamily="34" charset="0"/>
              </a:defRPr>
            </a:lvl1pPr>
          </a:lstStyle>
          <a:p>
            <a:r>
              <a:rPr lang="en-US" dirty="0"/>
              <a:t>Main take-away or heading goes here</a:t>
            </a:r>
          </a:p>
        </p:txBody>
      </p:sp>
      <p:sp>
        <p:nvSpPr>
          <p:cNvPr id="11" name="Slide Number Placeholder 1"/>
          <p:cNvSpPr txBox="1">
            <a:spLocks/>
          </p:cNvSpPr>
          <p:nvPr userDrawn="1"/>
        </p:nvSpPr>
        <p:spPr>
          <a:xfrm>
            <a:off x="8600075" y="146280"/>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85146" y="5645664"/>
            <a:ext cx="1505379" cy="902008"/>
          </a:xfrm>
          <a:prstGeom prst="rect">
            <a:avLst/>
          </a:prstGeom>
        </p:spPr>
      </p:pic>
    </p:spTree>
    <p:extLst>
      <p:ext uri="{BB962C8B-B14F-4D97-AF65-F5344CB8AC3E}">
        <p14:creationId xmlns:p14="http://schemas.microsoft.com/office/powerpoint/2010/main" val="310996643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11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6"/>
            <a:ext cx="8120748" cy="3932767"/>
          </a:xfrm>
          <a:prstGeom prst="rect">
            <a:avLst/>
          </a:prstGeom>
        </p:spPr>
        <p:txBody>
          <a:bodyPr vert="horz" lIns="0" tIns="0" rIns="0" bIns="0">
            <a:normAutofit/>
          </a:bodyPr>
          <a:lstStyle>
            <a:lvl1pPr marL="233994" indent="-233994">
              <a:buClr>
                <a:srgbClr val="666666"/>
              </a:buClr>
              <a:buSzPct val="60000"/>
              <a:buFont typeface="Courier New"/>
              <a:buChar char="o"/>
              <a:defRPr sz="1800" b="0" i="0">
                <a:latin typeface="Arial" panose="020B0604020202020204" pitchFamily="34" charset="0"/>
                <a:ea typeface="微软雅黑" panose="020B0503020204020204" pitchFamily="34" charset="-122"/>
                <a:cs typeface="Arial" panose="020B0604020202020204" pitchFamily="34" charset="0"/>
              </a:defRPr>
            </a:lvl1pPr>
            <a:lvl2pPr marL="633584" indent="-212395">
              <a:buSzPct val="40000"/>
              <a:buFont typeface="Wingdings" charset="2"/>
              <a:buChar char=""/>
              <a:defRPr sz="1800" b="0" i="0" baseline="0">
                <a:latin typeface="Arial" panose="020B0604020202020204" pitchFamily="34" charset="0"/>
                <a:ea typeface="微软雅黑" panose="020B0503020204020204" pitchFamily="34" charset="-122"/>
                <a:cs typeface="Arial" panose="020B0604020202020204" pitchFamily="34" charset="0"/>
              </a:defRPr>
            </a:lvl2pPr>
            <a:lvl3pPr marL="1000775" indent="-158396">
              <a:defRPr sz="1800" b="0" i="0" baseline="0">
                <a:latin typeface="Arial" panose="020B0604020202020204" pitchFamily="34" charset="0"/>
                <a:ea typeface="微软雅黑" panose="020B0503020204020204" pitchFamily="34" charset="-122"/>
                <a:cs typeface="Arial" panose="020B0604020202020204" pitchFamily="34" charset="0"/>
              </a:defRPr>
            </a:lvl3pPr>
            <a:lvl4pPr marL="1457963" indent="-194396">
              <a:defRPr sz="1800">
                <a:latin typeface="Arial" panose="020B0604020202020204" pitchFamily="34" charset="0"/>
                <a:ea typeface="微软雅黑" panose="020B0503020204020204" pitchFamily="34" charset="-122"/>
                <a:cs typeface="Arial" panose="020B0604020202020204" pitchFamily="34" charset="0"/>
              </a:defRPr>
            </a:lvl4pPr>
            <a:lvl5pPr marL="2057348" indent="-228594">
              <a:buFont typeface="Wingdings" charset="2"/>
              <a:buChar char="ü"/>
              <a:defRPr sz="1400"/>
            </a:lvl5pPr>
          </a:lstStyle>
          <a:p>
            <a:pPr lvl="0"/>
            <a:r>
              <a:rPr lang="en-US" dirty="0"/>
              <a:t>Bullet item 1 </a:t>
            </a:r>
          </a:p>
          <a:p>
            <a:pPr lvl="1"/>
            <a:r>
              <a:rPr lang="en-US" dirty="0"/>
              <a:t>Sub-bullet item 1 </a:t>
            </a:r>
            <a:r>
              <a:rPr lang="en-US" dirty="0" err="1"/>
              <a:t>econd</a:t>
            </a:r>
            <a:r>
              <a:rPr lang="en-US" dirty="0"/>
              <a:t>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3"/>
            <a:ext cx="8102477" cy="399311"/>
          </a:xfrm>
          <a:prstGeom prst="rect">
            <a:avLst/>
          </a:prstGeom>
        </p:spPr>
        <p:txBody>
          <a:bodyPr vert="horz" lIns="0" tIns="0" rIns="0" bIns="0">
            <a:normAutofit/>
          </a:bodyPr>
          <a:lstStyle>
            <a:lvl1pPr algn="l">
              <a:defRPr sz="1950" b="1" i="0" cap="none">
                <a:solidFill>
                  <a:srgbClr val="6817FF"/>
                </a:solidFill>
                <a:latin typeface="Arial" panose="020B0604020202020204" pitchFamily="34" charset="0"/>
                <a:ea typeface="微软雅黑" panose="020B0503020204020204" pitchFamily="34" charset="-122"/>
                <a:cs typeface="Arial" panose="020B0604020202020204" pitchFamily="34" charset="0"/>
              </a:defRPr>
            </a:lvl1pPr>
          </a:lstStyle>
          <a:p>
            <a:r>
              <a:rPr lang="en-US" dirty="0"/>
              <a:t>Main take-away or heading goes here</a:t>
            </a:r>
          </a:p>
        </p:txBody>
      </p:sp>
      <p:sp>
        <p:nvSpPr>
          <p:cNvPr id="11" name="Slide Number Placeholder 1"/>
          <p:cNvSpPr txBox="1">
            <a:spLocks/>
          </p:cNvSpPr>
          <p:nvPr userDrawn="1"/>
        </p:nvSpPr>
        <p:spPr>
          <a:xfrm>
            <a:off x="8600075" y="146280"/>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85146" y="5645664"/>
            <a:ext cx="1505379" cy="902008"/>
          </a:xfrm>
          <a:prstGeom prst="rect">
            <a:avLst/>
          </a:prstGeom>
        </p:spPr>
      </p:pic>
    </p:spTree>
    <p:extLst>
      <p:ext uri="{BB962C8B-B14F-4D97-AF65-F5344CB8AC3E}">
        <p14:creationId xmlns:p14="http://schemas.microsoft.com/office/powerpoint/2010/main" val="28022166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5"/>
            <a:ext cx="7886700" cy="1325563"/>
          </a:xfrm>
          <a:prstGeom prst="rect">
            <a:avLst/>
          </a:prstGeom>
        </p:spPr>
        <p:txBody>
          <a:bodyPr/>
          <a:lstStyle/>
          <a:p>
            <a:r>
              <a:rPr lang="zh-CN" altLang="en-US" dirty="0"/>
              <a:t>单击此处编辑母版标题样式</a:t>
            </a:r>
          </a:p>
        </p:txBody>
      </p:sp>
    </p:spTree>
    <p:extLst>
      <p:ext uri="{BB962C8B-B14F-4D97-AF65-F5344CB8AC3E}">
        <p14:creationId xmlns:p14="http://schemas.microsoft.com/office/powerpoint/2010/main" val="3246167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39_Bullets">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077ECBEA-0199-4F5E-91E1-BBDFCEA5696D}"/>
              </a:ext>
            </a:extLst>
          </p:cNvPr>
          <p:cNvSpPr txBox="1">
            <a:spLocks/>
          </p:cNvSpPr>
          <p:nvPr userDrawn="1"/>
        </p:nvSpPr>
        <p:spPr>
          <a:xfrm>
            <a:off x="8599488" y="146051"/>
            <a:ext cx="220662" cy="220663"/>
          </a:xfrm>
          <a:prstGeom prst="rect">
            <a:avLst/>
          </a:prstGeom>
          <a:ln/>
        </p:spPr>
        <p:txBody>
          <a:bodyPr lIns="0" tIns="0" rIns="0" bIns="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defTabSz="457200" eaLnBrk="1" fontAlgn="auto" hangingPunct="1">
              <a:spcBef>
                <a:spcPts val="0"/>
              </a:spcBef>
              <a:spcAft>
                <a:spcPts val="0"/>
              </a:spcAft>
            </a:pPr>
            <a:fld id="{429BC3DF-69A7-4060-8279-298BD66BEBD8}" type="slidenum">
              <a:rPr lang="en-US" altLang="en-US" sz="450">
                <a:solidFill>
                  <a:srgbClr val="444444"/>
                </a:solidFill>
              </a:rPr>
              <a:pPr algn="r" defTabSz="457200" eaLnBrk="1" fontAlgn="auto" hangingPunct="1">
                <a:spcBef>
                  <a:spcPts val="0"/>
                </a:spcBef>
                <a:spcAft>
                  <a:spcPts val="0"/>
                </a:spcAft>
              </a:pPr>
              <a:t>‹#›</a:t>
            </a:fld>
            <a:endParaRPr lang="en-US" altLang="en-US" sz="675">
              <a:solidFill>
                <a:srgbClr val="444444"/>
              </a:solidFill>
            </a:endParaRPr>
          </a:p>
        </p:txBody>
      </p:sp>
      <p:pic>
        <p:nvPicPr>
          <p:cNvPr id="3" name="Picture 6" descr="crv_logo_rgb_pos.png">
            <a:extLst>
              <a:ext uri="{FF2B5EF4-FFF2-40B4-BE49-F238E27FC236}">
                <a16:creationId xmlns="" xmlns:a16="http://schemas.microsoft.com/office/drawing/2014/main" id="{F481C720-9942-46EE-A630-BE5C6314416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45375" y="6051550"/>
            <a:ext cx="150495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366760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spcCol="180000"/>
          <a:lstStyle>
            <a:lvl1pPr marL="285750" marR="0" indent="-285750" algn="l" defTabSz="457200" rtl="0" eaLnBrk="1" fontAlgn="auto" latinLnBrk="0" hangingPunct="1">
              <a:lnSpc>
                <a:spcPct val="100000"/>
              </a:lnSpc>
              <a:spcBef>
                <a:spcPts val="0"/>
              </a:spcBef>
              <a:spcAft>
                <a:spcPts val="600"/>
              </a:spcAft>
              <a:buClrTx/>
              <a:buSzPct val="100000"/>
              <a:buFont typeface="Arial" panose="020B0604020202020204" pitchFamily="34" charset="0"/>
              <a:buChar char="•"/>
              <a:tabLst/>
              <a:defRPr sz="1500" b="0" i="0" baseline="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5850183"/>
            <a:ext cx="1500696" cy="905892"/>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7" y="6133047"/>
            <a:ext cx="1162772" cy="420071"/>
          </a:xfrm>
          <a:prstGeom prst="rect">
            <a:avLst/>
          </a:prstGeom>
        </p:spPr>
      </p:pic>
    </p:spTree>
    <p:extLst>
      <p:ext uri="{BB962C8B-B14F-4D97-AF65-F5344CB8AC3E}">
        <p14:creationId xmlns:p14="http://schemas.microsoft.com/office/powerpoint/2010/main" val="60194436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2400" b="1" i="0" cap="none">
                <a:solidFill>
                  <a:schemeClr val="tx1"/>
                </a:solidFill>
                <a:latin typeface="Arial"/>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357707"/>
            <a:ext cx="764102" cy="3075749"/>
          </a:xfrm>
          <a:prstGeom prst="rect">
            <a:avLst/>
          </a:prstGeom>
        </p:spPr>
        <p:txBody>
          <a:bodyPr vert="horz" lIns="0" tIns="0" rIns="0" bIns="0"/>
          <a:lstStyle>
            <a:lvl1pPr marL="0" indent="0" algn="r">
              <a:spcBef>
                <a:spcPts val="0"/>
              </a:spcBef>
              <a:spcAft>
                <a:spcPts val="1200"/>
              </a:spcAft>
              <a:buNone/>
              <a:defRPr sz="1500" b="0" i="0">
                <a:solidFill>
                  <a:schemeClr val="tx1"/>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chemeClr val="tx1"/>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tx1"/>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8421"/>
            <a:ext cx="1505379" cy="676506"/>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125816064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12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mj-lt"/>
                <a:cs typeface="Arial"/>
              </a:defRPr>
            </a:lvl1pPr>
            <a:lvl2pPr marL="633600" indent="-212400">
              <a:buSzPct val="40000"/>
              <a:buFont typeface="Wingdings" charset="2"/>
              <a:buChar char=""/>
              <a:defRPr sz="1500" b="0" i="0" baseline="0">
                <a:latin typeface="+mj-lt"/>
                <a:cs typeface="Arial"/>
              </a:defRPr>
            </a:lvl2pPr>
            <a:lvl3pPr marL="1000800" indent="-158400">
              <a:defRPr sz="1500" b="0" i="0" baseline="0">
                <a:latin typeface="+mj-lt"/>
                <a:cs typeface="Arial"/>
              </a:defRPr>
            </a:lvl3pPr>
            <a:lvl4pPr marL="1458000" indent="-194400">
              <a:defRPr sz="1400">
                <a:latin typeface="+mj-lt"/>
              </a:defRPr>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64434511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srcRect/>
          <a:stretch>
            <a:fill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mj-lt"/>
                <a:cs typeface="Arial" panose="020B0604020202020204"/>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mj-lt"/>
                <a:cs typeface="Arial" panose="020B0604020202020204"/>
              </a:defRPr>
            </a:lvl1pPr>
            <a:lvl2pPr marL="457200" indent="0">
              <a:buNone/>
              <a:defRPr sz="800" b="0" i="0">
                <a:latin typeface="Arial" panose="020B0604020202020204"/>
                <a:cs typeface="Arial" panose="020B0604020202020204"/>
              </a:defRPr>
            </a:lvl2pPr>
            <a:lvl3pPr marL="914400" indent="0">
              <a:buNone/>
              <a:defRPr sz="800" b="0" i="0">
                <a:latin typeface="Arial" panose="020B0604020202020204"/>
                <a:cs typeface="Arial" panose="020B0604020202020204"/>
              </a:defRPr>
            </a:lvl3pPr>
            <a:lvl4pPr marL="1371600" indent="0">
              <a:buNone/>
              <a:defRPr sz="800" b="0" i="0">
                <a:latin typeface="Arial" panose="020B0604020202020204"/>
                <a:cs typeface="Arial" panose="020B0604020202020204"/>
              </a:defRPr>
            </a:lvl4pPr>
            <a:lvl5pPr marL="1828800" indent="0">
              <a:buNone/>
              <a:defRPr sz="800" b="0" i="0">
                <a:latin typeface="Arial" panose="020B0604020202020204"/>
                <a:cs typeface="Arial" panose="020B0604020202020204"/>
              </a:defRPr>
            </a:lvl5pPr>
          </a:lstStyle>
          <a:p>
            <a:pPr lvl="0"/>
            <a:r>
              <a:rPr lang="en-US" dirty="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mj-lt"/>
                <a:cs typeface="Arial" panose="020B0604020202020204"/>
              </a:defRPr>
            </a:lvl1pPr>
          </a:lstStyle>
          <a:p>
            <a:r>
              <a:rPr lang="en-US" dirty="0"/>
              <a:t>Optional subtitle goes here and can go on multiple lines as needed for your presentation</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50225" y="6051591"/>
            <a:ext cx="1500694" cy="679418"/>
          </a:xfrm>
          <a:prstGeom prst="rect">
            <a:avLst/>
          </a:prstGeom>
        </p:spPr>
      </p:pic>
    </p:spTree>
    <p:extLst>
      <p:ext uri="{BB962C8B-B14F-4D97-AF65-F5344CB8AC3E}">
        <p14:creationId xmlns:p14="http://schemas.microsoft.com/office/powerpoint/2010/main" val="58136424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1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srcRect/>
          <a:stretch>
            <a:fill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panose="020B0604020202020204"/>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panose="020B0604020202020204"/>
              </a:defRPr>
            </a:lvl1pPr>
            <a:lvl2pPr marL="457200" indent="0">
              <a:buNone/>
              <a:defRPr sz="800" b="0" i="0">
                <a:latin typeface="Arial" panose="020B0604020202020204"/>
                <a:cs typeface="Arial" panose="020B0604020202020204"/>
              </a:defRPr>
            </a:lvl2pPr>
            <a:lvl3pPr marL="914400" indent="0">
              <a:buNone/>
              <a:defRPr sz="800" b="0" i="0">
                <a:latin typeface="Arial" panose="020B0604020202020204"/>
                <a:cs typeface="Arial" panose="020B0604020202020204"/>
              </a:defRPr>
            </a:lvl3pPr>
            <a:lvl4pPr marL="1371600" indent="0">
              <a:buNone/>
              <a:defRPr sz="800" b="0" i="0">
                <a:latin typeface="Arial" panose="020B0604020202020204"/>
                <a:cs typeface="Arial" panose="020B0604020202020204"/>
              </a:defRPr>
            </a:lvl4pPr>
            <a:lvl5pPr marL="1828800" indent="0">
              <a:buNone/>
              <a:defRPr sz="800" b="0" i="0">
                <a:latin typeface="Arial" panose="020B0604020202020204"/>
                <a:cs typeface="Arial" panose="020B0604020202020204"/>
              </a:defRPr>
            </a:lvl5pPr>
          </a:lstStyle>
          <a:p>
            <a:pPr lvl="0"/>
            <a:r>
              <a:rPr lang="en-US" dirty="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panose="020B0604020202020204"/>
              </a:defRPr>
            </a:lvl1pPr>
          </a:lstStyle>
          <a:p>
            <a:r>
              <a:rPr lang="en-US" dirty="0"/>
              <a:t>Optional subtitle goes here and can go on multiple lines as needed for your presentation</a:t>
            </a:r>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50224" y="6051591"/>
            <a:ext cx="1500696" cy="679419"/>
          </a:xfrm>
          <a:prstGeom prst="rect">
            <a:avLst/>
          </a:prstGeom>
        </p:spPr>
      </p:pic>
    </p:spTree>
    <p:extLst>
      <p:ext uri="{BB962C8B-B14F-4D97-AF65-F5344CB8AC3E}">
        <p14:creationId xmlns:p14="http://schemas.microsoft.com/office/powerpoint/2010/main" val="276930568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2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2" descr="shutterstock_303174344.jpg"/>
          <p:cNvPicPr>
            <a:picLocks noChangeAspect="1"/>
          </p:cNvPicPr>
          <p:nvPr userDrawn="1"/>
        </p:nvPicPr>
        <p:blipFill>
          <a:blip r:embed="rId2" cstate="screen"/>
          <a:srcRect/>
          <a:stretch>
            <a:fill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1" name="Rectangle 10"/>
          <p:cNvSpPr/>
          <p:nvPr userDrawn="1"/>
        </p:nvSpPr>
        <p:spPr>
          <a:xfrm>
            <a:off x="4966942"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1" fmla="*/ 205856 w 4382914"/>
              <a:gd name="connsiteY0-2" fmla="*/ 0 h 5143500"/>
              <a:gd name="connsiteX1-3" fmla="*/ 4382914 w 4382914"/>
              <a:gd name="connsiteY1-4" fmla="*/ 0 h 5143500"/>
              <a:gd name="connsiteX2-5" fmla="*/ 4382914 w 4382914"/>
              <a:gd name="connsiteY2-6" fmla="*/ 5143500 h 5143500"/>
              <a:gd name="connsiteX3-7" fmla="*/ 205856 w 4382914"/>
              <a:gd name="connsiteY3-8" fmla="*/ 5143500 h 5143500"/>
              <a:gd name="connsiteX4-9" fmla="*/ 205856 w 4382914"/>
              <a:gd name="connsiteY4-10" fmla="*/ 0 h 5143500"/>
              <a:gd name="connsiteX0-11" fmla="*/ 336743 w 4200036"/>
              <a:gd name="connsiteY0-12" fmla="*/ 14941 h 5143500"/>
              <a:gd name="connsiteX1-13" fmla="*/ 4200036 w 4200036"/>
              <a:gd name="connsiteY1-14" fmla="*/ 0 h 5143500"/>
              <a:gd name="connsiteX2-15" fmla="*/ 4200036 w 4200036"/>
              <a:gd name="connsiteY2-16" fmla="*/ 5143500 h 5143500"/>
              <a:gd name="connsiteX3-17" fmla="*/ 22978 w 4200036"/>
              <a:gd name="connsiteY3-18" fmla="*/ 5143500 h 5143500"/>
              <a:gd name="connsiteX4-19" fmla="*/ 336743 w 4200036"/>
              <a:gd name="connsiteY4-20" fmla="*/ 14941 h 5143500"/>
              <a:gd name="connsiteX0-21" fmla="*/ 386637 w 4249930"/>
              <a:gd name="connsiteY0-22" fmla="*/ 14941 h 5143500"/>
              <a:gd name="connsiteX1-23" fmla="*/ 4249930 w 4249930"/>
              <a:gd name="connsiteY1-24" fmla="*/ 0 h 5143500"/>
              <a:gd name="connsiteX2-25" fmla="*/ 4249930 w 4249930"/>
              <a:gd name="connsiteY2-26" fmla="*/ 5143500 h 5143500"/>
              <a:gd name="connsiteX3-27" fmla="*/ 72872 w 4249930"/>
              <a:gd name="connsiteY3-28" fmla="*/ 5143500 h 5143500"/>
              <a:gd name="connsiteX4-29" fmla="*/ 386637 w 4249930"/>
              <a:gd name="connsiteY4-30" fmla="*/ 14941 h 5143500"/>
              <a:gd name="connsiteX0-31" fmla="*/ 190495 w 4053788"/>
              <a:gd name="connsiteY0-32" fmla="*/ 14941 h 5143500"/>
              <a:gd name="connsiteX1-33" fmla="*/ 4053788 w 4053788"/>
              <a:gd name="connsiteY1-34" fmla="*/ 0 h 5143500"/>
              <a:gd name="connsiteX2-35" fmla="*/ 4053788 w 4053788"/>
              <a:gd name="connsiteY2-36" fmla="*/ 5143500 h 5143500"/>
              <a:gd name="connsiteX3-37" fmla="*/ 638730 w 4053788"/>
              <a:gd name="connsiteY3-38" fmla="*/ 5143500 h 5143500"/>
              <a:gd name="connsiteX4-39" fmla="*/ 190495 w 4053788"/>
              <a:gd name="connsiteY4-40" fmla="*/ 14941 h 5143500"/>
              <a:gd name="connsiteX0-41" fmla="*/ 306077 w 4169370"/>
              <a:gd name="connsiteY0-42" fmla="*/ 14941 h 5143500"/>
              <a:gd name="connsiteX1-43" fmla="*/ 4169370 w 4169370"/>
              <a:gd name="connsiteY1-44" fmla="*/ 0 h 5143500"/>
              <a:gd name="connsiteX2-45" fmla="*/ 4169370 w 4169370"/>
              <a:gd name="connsiteY2-46" fmla="*/ 5143500 h 5143500"/>
              <a:gd name="connsiteX3-47" fmla="*/ 754312 w 4169370"/>
              <a:gd name="connsiteY3-48" fmla="*/ 5143500 h 5143500"/>
              <a:gd name="connsiteX4-49" fmla="*/ 306077 w 4169370"/>
              <a:gd name="connsiteY4-50" fmla="*/ 14941 h 5143500"/>
              <a:gd name="connsiteX0-51" fmla="*/ 319118 w 4182411"/>
              <a:gd name="connsiteY0-52" fmla="*/ 14941 h 5143500"/>
              <a:gd name="connsiteX1-53" fmla="*/ 4182411 w 4182411"/>
              <a:gd name="connsiteY1-54" fmla="*/ 0 h 5143500"/>
              <a:gd name="connsiteX2-55" fmla="*/ 4182411 w 4182411"/>
              <a:gd name="connsiteY2-56" fmla="*/ 5143500 h 5143500"/>
              <a:gd name="connsiteX3-57" fmla="*/ 722530 w 4182411"/>
              <a:gd name="connsiteY3-58" fmla="*/ 5143500 h 5143500"/>
              <a:gd name="connsiteX4-59" fmla="*/ 319118 w 4182411"/>
              <a:gd name="connsiteY4-60" fmla="*/ 14941 h 51435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200" eaLnBrk="1" fontAlgn="auto" hangingPunct="1">
              <a:spcBef>
                <a:spcPts val="0"/>
              </a:spcBef>
              <a:spcAft>
                <a:spcPts val="0"/>
              </a:spcAft>
            </a:pPr>
            <a:endParaRPr lang="en-US">
              <a:solidFill>
                <a:srgbClr val="FFFFFF"/>
              </a:solidFill>
            </a:endParaRPr>
          </a:p>
        </p:txBody>
      </p:sp>
      <p:pic>
        <p:nvPicPr>
          <p:cNvPr id="9" name="Picture 8" descr="crv_lfcl_grhc_rgb_pos_coverpage-img.png"/>
          <p:cNvPicPr>
            <a:picLocks noChangeAspect="1"/>
          </p:cNvPicPr>
          <p:nvPr userDrawn="1"/>
        </p:nvPicPr>
        <p:blipFill rotWithShape="1">
          <a:blip r:embed="rId3" cstate="print"/>
          <a:srcRect l="17291" t="11945" r="20416" b="4802"/>
          <a:stretch>
            <a:fillRect/>
          </a:stretch>
        </p:blipFill>
        <p:spPr>
          <a:xfrm>
            <a:off x="0" y="-19921"/>
            <a:ext cx="9149354" cy="6877921"/>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panose="020B0604020202020204"/>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panose="020B0604020202020204"/>
              </a:defRPr>
            </a:lvl1pPr>
            <a:lvl2pPr marL="457200" indent="0">
              <a:buNone/>
              <a:defRPr sz="800" b="0" i="0">
                <a:latin typeface="Arial" panose="020B0604020202020204"/>
                <a:cs typeface="Arial" panose="020B0604020202020204"/>
              </a:defRPr>
            </a:lvl2pPr>
            <a:lvl3pPr marL="914400" indent="0">
              <a:buNone/>
              <a:defRPr sz="800" b="0" i="0">
                <a:latin typeface="Arial" panose="020B0604020202020204"/>
                <a:cs typeface="Arial" panose="020B0604020202020204"/>
              </a:defRPr>
            </a:lvl3pPr>
            <a:lvl4pPr marL="1371600" indent="0">
              <a:buNone/>
              <a:defRPr sz="800" b="0" i="0">
                <a:latin typeface="Arial" panose="020B0604020202020204"/>
                <a:cs typeface="Arial" panose="020B0604020202020204"/>
              </a:defRPr>
            </a:lvl4pPr>
            <a:lvl5pPr marL="1828800" indent="0">
              <a:buNone/>
              <a:defRPr sz="800" b="0" i="0">
                <a:latin typeface="Arial" panose="020B0604020202020204"/>
                <a:cs typeface="Arial" panose="020B0604020202020204"/>
              </a:defRPr>
            </a:lvl5pPr>
          </a:lstStyle>
          <a:p>
            <a:pPr lvl="0"/>
            <a:r>
              <a:rPr lang="en-US" dirty="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panose="020B0604020202020204"/>
              </a:defRPr>
            </a:lvl1pPr>
          </a:lstStyle>
          <a:p>
            <a:r>
              <a:rPr lang="en-US" dirty="0"/>
              <a:t>Optional subtitle goes here and can go on multiple lines as needed for your presentation</a:t>
            </a:r>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0359" y="6051590"/>
            <a:ext cx="1500696" cy="679419"/>
          </a:xfrm>
          <a:prstGeom prst="rect">
            <a:avLst/>
          </a:prstGeom>
        </p:spPr>
      </p:pic>
    </p:spTree>
    <p:extLst>
      <p:ext uri="{BB962C8B-B14F-4D97-AF65-F5344CB8AC3E}">
        <p14:creationId xmlns:p14="http://schemas.microsoft.com/office/powerpoint/2010/main" val="398333435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1500" b="1" i="0" cap="none">
                <a:solidFill>
                  <a:srgbClr val="6817FF"/>
                </a:solidFill>
                <a:latin typeface="+mj-lt"/>
                <a:cs typeface="Arial" panose="020B0604020202020204"/>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357707"/>
            <a:ext cx="764102" cy="3075749"/>
          </a:xfrm>
          <a:prstGeom prst="rect">
            <a:avLst/>
          </a:prstGeom>
        </p:spPr>
        <p:txBody>
          <a:bodyPr vert="horz" lIns="0" tIns="0" rIns="0" bIns="0"/>
          <a:lstStyle>
            <a:lvl1pPr marL="0" indent="0" algn="r">
              <a:spcBef>
                <a:spcPts val="0"/>
              </a:spcBef>
              <a:spcAft>
                <a:spcPts val="1200"/>
              </a:spcAft>
              <a:buNone/>
              <a:defRPr sz="1500" b="0" i="0">
                <a:latin typeface="+mj-lt"/>
                <a:cs typeface="Arial" panose="020B0604020202020204"/>
              </a:defRPr>
            </a:lvl1pPr>
            <a:lvl2pPr marL="742950" indent="-285750">
              <a:buFont typeface="Courier New" panose="02070309020205020404"/>
              <a:buChar char="o"/>
              <a:defRPr sz="1800"/>
            </a:lvl2pPr>
            <a:lvl3pPr>
              <a:defRPr sz="1600"/>
            </a:lvl3pPr>
            <a:lvl4pPr>
              <a:defRPr sz="1400"/>
            </a:lvl4pPr>
            <a:lvl5pPr marL="2057400" indent="-228600">
              <a:buFont typeface="Wingdings" panose="05000000000000000000" pitchFamily="2"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defRPr sz="1500" b="0" i="0" baseline="0">
                <a:latin typeface="+mj-lt"/>
                <a:cs typeface="Arial" panose="020B0604020202020204"/>
              </a:defRPr>
            </a:lvl1pPr>
            <a:lvl2pPr marL="742950" indent="-285750">
              <a:buFont typeface="Courier New" panose="02070309020205020404"/>
              <a:buChar char="o"/>
              <a:defRPr sz="1800"/>
            </a:lvl2pPr>
            <a:lvl3pPr>
              <a:defRPr sz="1600"/>
            </a:lvl3pPr>
            <a:lvl4pPr>
              <a:defRPr sz="1400"/>
            </a:lvl4pPr>
            <a:lvl5pPr marL="2057400" indent="-228600">
              <a:buFont typeface="Wingdings" panose="05000000000000000000" pitchFamily="2"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p:nvPr userDrawn="1"/>
        </p:nvSpPr>
        <p:spPr>
          <a:xfrm>
            <a:off x="8600074" y="146279"/>
            <a:ext cx="220324" cy="220735"/>
          </a:xfrm>
          <a:prstGeom prst="rect">
            <a:avLst/>
          </a:prstGeom>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0224" y="6051591"/>
            <a:ext cx="1500696" cy="679419"/>
          </a:xfrm>
          <a:prstGeom prst="rect">
            <a:avLst/>
          </a:prstGeom>
        </p:spPr>
      </p:pic>
    </p:spTree>
    <p:extLst>
      <p:ext uri="{BB962C8B-B14F-4D97-AF65-F5344CB8AC3E}">
        <p14:creationId xmlns:p14="http://schemas.microsoft.com/office/powerpoint/2010/main" val="34983634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mj-lt"/>
                <a:cs typeface="Arial" panose="020B0604020202020204"/>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defRPr sz="1500" baseline="0">
                <a:latin typeface="+mj-lt"/>
              </a:defRPr>
            </a:lvl1pPr>
            <a:lvl2pPr marL="742950" indent="-285750">
              <a:buFont typeface="Courier New" panose="02070309020205020404"/>
              <a:buChar char="o"/>
              <a:defRPr sz="1800"/>
            </a:lvl2pPr>
            <a:lvl3pPr>
              <a:defRPr sz="1600"/>
            </a:lvl3pPr>
            <a:lvl4pPr>
              <a:defRPr sz="1400"/>
            </a:lvl4pPr>
            <a:lvl5pPr marL="2057400" indent="-228600">
              <a:buFont typeface="Wingdings" panose="05000000000000000000" pitchFamily="2"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p:nvPr userDrawn="1"/>
        </p:nvSpPr>
        <p:spPr>
          <a:xfrm>
            <a:off x="8600074" y="146279"/>
            <a:ext cx="220324" cy="220735"/>
          </a:xfrm>
          <a:prstGeom prst="rect">
            <a:avLst/>
          </a:prstGeom>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0224" y="6051591"/>
            <a:ext cx="1500696" cy="679419"/>
          </a:xfrm>
          <a:prstGeom prst="rect">
            <a:avLst/>
          </a:prstGeom>
        </p:spPr>
      </p:pic>
    </p:spTree>
    <p:extLst>
      <p:ext uri="{BB962C8B-B14F-4D97-AF65-F5344CB8AC3E}">
        <p14:creationId xmlns:p14="http://schemas.microsoft.com/office/powerpoint/2010/main" val="413777934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mj-lt"/>
                <a:cs typeface="Arial" panose="020B0604020202020204"/>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defRPr sz="1500" b="0" i="0" baseline="0">
                <a:latin typeface="+mj-lt"/>
                <a:cs typeface="Arial" panose="020B0604020202020204"/>
              </a:defRPr>
            </a:lvl1pPr>
            <a:lvl2pPr marL="742950" indent="-285750">
              <a:buFont typeface="Courier New" panose="02070309020205020404"/>
              <a:buChar char="o"/>
              <a:defRPr sz="1800"/>
            </a:lvl2pPr>
            <a:lvl3pPr>
              <a:defRPr sz="1600"/>
            </a:lvl3pPr>
            <a:lvl4pPr>
              <a:defRPr sz="1400"/>
            </a:lvl4pPr>
            <a:lvl5pPr marL="2057400" indent="-228600">
              <a:buFont typeface="Wingdings" panose="05000000000000000000" pitchFamily="2"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p:nvPr userDrawn="1"/>
        </p:nvSpPr>
        <p:spPr>
          <a:xfrm>
            <a:off x="8600074" y="146279"/>
            <a:ext cx="220324" cy="220735"/>
          </a:xfrm>
          <a:prstGeom prst="rect">
            <a:avLst/>
          </a:prstGeom>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0224" y="6051591"/>
            <a:ext cx="1500696" cy="679419"/>
          </a:xfrm>
          <a:prstGeom prst="rect">
            <a:avLst/>
          </a:prstGeom>
        </p:spPr>
      </p:pic>
    </p:spTree>
    <p:extLst>
      <p:ext uri="{BB962C8B-B14F-4D97-AF65-F5344CB8AC3E}">
        <p14:creationId xmlns:p14="http://schemas.microsoft.com/office/powerpoint/2010/main" val="17506821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7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mj-lt"/>
                <a:cs typeface="Arial"/>
              </a:defRPr>
            </a:lvl1pPr>
            <a:lvl2pPr marL="633600" indent="-212400">
              <a:buSzPct val="40000"/>
              <a:buFont typeface="Wingdings" charset="2"/>
              <a:buChar char=""/>
              <a:defRPr sz="1500" b="0" i="0" baseline="0">
                <a:latin typeface="+mj-lt"/>
                <a:cs typeface="Arial"/>
              </a:defRPr>
            </a:lvl2pPr>
            <a:lvl3pPr marL="1000800" indent="-158400">
              <a:defRPr sz="1500" b="0" i="0" baseline="0">
                <a:latin typeface="+mj-lt"/>
                <a:cs typeface="Arial"/>
              </a:defRPr>
            </a:lvl3pPr>
            <a:lvl4pPr marL="1458000" indent="-194400">
              <a:defRPr sz="1400">
                <a:latin typeface="+mj-lt"/>
              </a:defRPr>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2800" b="1" i="0" cap="none">
                <a:solidFill>
                  <a:srgbClr val="6817FF"/>
                </a:solidFill>
                <a:latin typeface="Microsoft YaHei UI" panose="020B0503020204020204" pitchFamily="34" charset="-122"/>
                <a:ea typeface="Microsoft YaHei UI" panose="020B0503020204020204" pitchFamily="34" charset="-122"/>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03336192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5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screen"/>
          <a:srcRect l="5831" t="11493" r="27790"/>
          <a:stretch>
            <a:fillRect/>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atin typeface="+mj-lt"/>
              </a:defRPr>
            </a:lvl1pPr>
            <a:lvl2pPr marL="742950" indent="-285750">
              <a:buFont typeface="Courier New" panose="02070309020205020404"/>
              <a:buChar char="o"/>
              <a:defRPr/>
            </a:lvl2pPr>
            <a:lvl5pPr marL="2057400" indent="-228600">
              <a:buFont typeface="Wingdings" panose="05000000000000000000" pitchFamily="2"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mj-lt"/>
                <a:cs typeface="Arial" panose="020B0604020202020204"/>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mj-lt"/>
                <a:cs typeface="Arial" panose="020B0604020202020204"/>
              </a:defRPr>
            </a:lvl1pPr>
          </a:lstStyle>
          <a:p>
            <a:r>
              <a:rPr lang="en-US" dirty="0"/>
              <a:t>Main take-away or heading goes here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50224" y="6051591"/>
            <a:ext cx="1500696" cy="679419"/>
          </a:xfrm>
          <a:prstGeom prst="rect">
            <a:avLst/>
          </a:prstGeom>
        </p:spPr>
      </p:pic>
    </p:spTree>
    <p:extLst>
      <p:ext uri="{BB962C8B-B14F-4D97-AF65-F5344CB8AC3E}">
        <p14:creationId xmlns:p14="http://schemas.microsoft.com/office/powerpoint/2010/main" val="57744916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srcRect/>
          <a:stretch>
            <a:fill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latin typeface="+mj-lt"/>
              </a:defRPr>
            </a:lvl1pPr>
            <a:lvl2pPr marL="742950" indent="-285750">
              <a:buFont typeface="Courier New" panose="02070309020205020404"/>
              <a:buChar char="o"/>
              <a:defRPr/>
            </a:lvl2pPr>
            <a:lvl5pPr marL="2057400" indent="-228600">
              <a:buFont typeface="Wingdings" panose="05000000000000000000" pitchFamily="2"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mj-lt"/>
                <a:cs typeface="Arial" panose="020B0604020202020204"/>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mj-lt"/>
                <a:cs typeface="Arial" panose="020B0604020202020204"/>
              </a:defRPr>
            </a:lvl1pPr>
          </a:lstStyle>
          <a:p>
            <a:r>
              <a:rPr lang="en-US" dirty="0"/>
              <a:t>Main take-away or heading goes here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50225" y="6051591"/>
            <a:ext cx="1500694" cy="679418"/>
          </a:xfrm>
          <a:prstGeom prst="rect">
            <a:avLst/>
          </a:prstGeom>
        </p:spPr>
      </p:pic>
    </p:spTree>
    <p:extLst>
      <p:ext uri="{BB962C8B-B14F-4D97-AF65-F5344CB8AC3E}">
        <p14:creationId xmlns:p14="http://schemas.microsoft.com/office/powerpoint/2010/main" val="120651910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315" indent="-234315">
              <a:buClr>
                <a:srgbClr val="666666"/>
              </a:buClr>
              <a:buSzPct val="60000"/>
              <a:buFont typeface="Courier New" panose="02070309020205020404"/>
              <a:buChar char="o"/>
              <a:defRPr sz="1500" b="0" i="0">
                <a:latin typeface="+mj-lt"/>
                <a:cs typeface="Arial" panose="020B0604020202020204"/>
              </a:defRPr>
            </a:lvl1pPr>
            <a:lvl2pPr marL="633730" indent="-212090">
              <a:buSzPct val="40000"/>
              <a:buFont typeface="Wingdings" panose="05000000000000000000" pitchFamily="2" charset="2"/>
              <a:buChar char=""/>
              <a:defRPr sz="1500" b="0" i="0" baseline="0">
                <a:latin typeface="+mj-lt"/>
                <a:cs typeface="Arial" panose="020B0604020202020204"/>
              </a:defRPr>
            </a:lvl2pPr>
            <a:lvl3pPr marL="1000760" indent="-158115">
              <a:defRPr sz="1500" b="0" i="0" baseline="0">
                <a:latin typeface="+mj-lt"/>
                <a:cs typeface="Arial" panose="020B0604020202020204"/>
              </a:defRPr>
            </a:lvl3pPr>
            <a:lvl4pPr marL="1457960" indent="-194310">
              <a:defRPr sz="1400">
                <a:latin typeface="+mj-lt"/>
              </a:defRPr>
            </a:lvl4pPr>
            <a:lvl5pPr marL="2057400" indent="-228600">
              <a:buFont typeface="Wingdings" panose="05000000000000000000" pitchFamily="2"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mj-lt"/>
                <a:cs typeface="Arial" panose="020B0604020202020204"/>
              </a:defRPr>
            </a:lvl1pPr>
          </a:lstStyle>
          <a:p>
            <a:r>
              <a:rPr lang="en-US" dirty="0"/>
              <a:t>Main take-away or heading goes here</a:t>
            </a:r>
          </a:p>
        </p:txBody>
      </p:sp>
      <p:sp>
        <p:nvSpPr>
          <p:cNvPr id="11" name="Slide Number Placeholder 1"/>
          <p:cNvSpPr txBox="1"/>
          <p:nvPr userDrawn="1"/>
        </p:nvSpPr>
        <p:spPr>
          <a:xfrm>
            <a:off x="8600074" y="146279"/>
            <a:ext cx="220324" cy="220735"/>
          </a:xfrm>
          <a:prstGeom prst="rect">
            <a:avLst/>
          </a:prstGeom>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0224" y="6051591"/>
            <a:ext cx="1500696" cy="679419"/>
          </a:xfrm>
          <a:prstGeom prst="rect">
            <a:avLst/>
          </a:prstGeom>
        </p:spPr>
      </p:pic>
    </p:spTree>
    <p:extLst>
      <p:ext uri="{BB962C8B-B14F-4D97-AF65-F5344CB8AC3E}">
        <p14:creationId xmlns:p14="http://schemas.microsoft.com/office/powerpoint/2010/main" val="390557193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7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srgbClr val="FFFFFF"/>
              </a:solidFill>
            </a:endParaRPr>
          </a:p>
        </p:txBody>
      </p:sp>
      <p:sp>
        <p:nvSpPr>
          <p:cNvPr id="6" name="Slide Number Placeholder 1"/>
          <p:cNvSpPr txBox="1"/>
          <p:nvPr userDrawn="1"/>
        </p:nvSpPr>
        <p:spPr>
          <a:xfrm>
            <a:off x="8600074" y="146279"/>
            <a:ext cx="220324" cy="220735"/>
          </a:xfrm>
          <a:prstGeom prst="rect">
            <a:avLst/>
          </a:prstGeom>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7"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0224" y="6051591"/>
            <a:ext cx="1500696" cy="679419"/>
          </a:xfrm>
          <a:prstGeom prst="rect">
            <a:avLst/>
          </a:prstGeom>
        </p:spPr>
      </p:pic>
    </p:spTree>
    <p:extLst>
      <p:ext uri="{BB962C8B-B14F-4D97-AF65-F5344CB8AC3E}">
        <p14:creationId xmlns:p14="http://schemas.microsoft.com/office/powerpoint/2010/main" val="37841900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srgbClr val="FFFFFF"/>
              </a:solidFill>
            </a:endParaRPr>
          </a:p>
        </p:txBody>
      </p:sp>
      <p:sp>
        <p:nvSpPr>
          <p:cNvPr id="7" name="Slide Number Placeholder 1"/>
          <p:cNvSpPr txBox="1"/>
          <p:nvPr userDrawn="1"/>
        </p:nvSpPr>
        <p:spPr>
          <a:xfrm>
            <a:off x="8600074" y="146279"/>
            <a:ext cx="220324" cy="220735"/>
          </a:xfrm>
          <a:prstGeom prst="rect">
            <a:avLst/>
          </a:prstGeom>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FFFFFF">
                    <a:lumMod val="85000"/>
                  </a:srgbClr>
                </a:solidFill>
              </a:rPr>
              <a:pPr algn="r" fontAlgn="auto">
                <a:spcBef>
                  <a:spcPts val="0"/>
                </a:spcBef>
                <a:spcAft>
                  <a:spcPts val="0"/>
                </a:spcAft>
              </a:pP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0225" y="6051591"/>
            <a:ext cx="1500694" cy="679419"/>
          </a:xfrm>
          <a:prstGeom prst="rect">
            <a:avLst/>
          </a:prstGeom>
        </p:spPr>
      </p:pic>
    </p:spTree>
    <p:extLst>
      <p:ext uri="{BB962C8B-B14F-4D97-AF65-F5344CB8AC3E}">
        <p14:creationId xmlns:p14="http://schemas.microsoft.com/office/powerpoint/2010/main" val="217384032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8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mj-lt"/>
                <a:cs typeface="Arial" panose="020B0604020202020204"/>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panose="02070309020205020404"/>
              <a:buNone/>
              <a:defRPr sz="1500" b="0" i="0" baseline="0">
                <a:solidFill>
                  <a:srgbClr val="000000"/>
                </a:solidFill>
                <a:latin typeface="+mj-lt"/>
                <a:cs typeface="Arial" panose="020B0604020202020204"/>
              </a:defRPr>
            </a:lvl1pPr>
            <a:lvl2pPr marL="457200" indent="0">
              <a:buSzPct val="40000"/>
              <a:buFont typeface="Wingdings" panose="05000000000000000000" pitchFamily="2" charset="2"/>
              <a:buNone/>
              <a:defRPr sz="1800" b="0" i="0" baseline="0">
                <a:latin typeface="Arial" panose="020B0604020202020204"/>
                <a:cs typeface="Arial" panose="020B0604020202020204"/>
              </a:defRPr>
            </a:lvl2pPr>
            <a:lvl3pPr marL="914400" indent="0">
              <a:buNone/>
              <a:defRPr sz="1800" b="0" i="0" baseline="0">
                <a:latin typeface="Arial" panose="020B0604020202020204"/>
                <a:cs typeface="Arial" panose="020B0604020202020204"/>
              </a:defRPr>
            </a:lvl3pPr>
            <a:lvl4pPr>
              <a:defRPr sz="1400"/>
            </a:lvl4pPr>
            <a:lvl5pPr marL="2057400" indent="-228600">
              <a:buFont typeface="Wingdings" panose="05000000000000000000" pitchFamily="2"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mj-lt"/>
                <a:cs typeface="Arial" panose="020B0604020202020204"/>
              </a:defRPr>
            </a:lvl1pPr>
          </a:lstStyle>
          <a:p>
            <a:r>
              <a:rPr lang="en-US" b="0" i="0" dirty="0">
                <a:latin typeface="Arial" panose="020B0604020202020204"/>
                <a:cs typeface="Arial" panose="020B0604020202020204"/>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defTabSz="457200" eaLnBrk="1" fontAlgn="auto" hangingPunct="1">
              <a:spcBef>
                <a:spcPts val="0"/>
              </a:spcBef>
              <a:spcAft>
                <a:spcPts val="0"/>
              </a:spcAft>
              <a:buClr>
                <a:srgbClr val="FF6600"/>
              </a:buClr>
              <a:buSzPct val="75000"/>
            </a:pPr>
            <a:endParaRPr lang="en-US" sz="800" dirty="0">
              <a:solidFill>
                <a:srgbClr val="000000"/>
              </a:solidFill>
              <a:latin typeface="Arial"/>
              <a:ea typeface="微软雅黑"/>
              <a:cs typeface="Arial" panose="020B0604020202020204"/>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mj-lt"/>
                <a:cs typeface="Arial" panose="020B0604020202020204"/>
              </a:defRPr>
            </a:lvl1pPr>
            <a:lvl2pPr marL="457200" indent="0">
              <a:buNone/>
              <a:defRPr sz="800" b="0" i="0">
                <a:solidFill>
                  <a:srgbClr val="000000"/>
                </a:solidFill>
                <a:latin typeface="Arial" panose="020B0604020202020204"/>
                <a:cs typeface="Arial" panose="020B0604020202020204"/>
              </a:defRPr>
            </a:lvl2pPr>
            <a:lvl3pPr marL="914400" indent="0">
              <a:buNone/>
              <a:defRPr sz="800" b="0" i="0">
                <a:solidFill>
                  <a:srgbClr val="000000"/>
                </a:solidFill>
                <a:latin typeface="Arial" panose="020B0604020202020204"/>
                <a:cs typeface="Arial" panose="020B0604020202020204"/>
              </a:defRPr>
            </a:lvl3pPr>
            <a:lvl4pPr marL="1371600" indent="0">
              <a:buNone/>
              <a:defRPr sz="800" b="0" i="0">
                <a:solidFill>
                  <a:srgbClr val="000000"/>
                </a:solidFill>
                <a:latin typeface="Arial" panose="020B0604020202020204"/>
                <a:cs typeface="Arial" panose="020B0604020202020204"/>
              </a:defRPr>
            </a:lvl4pPr>
            <a:lvl5pPr marL="1828800" indent="0">
              <a:buNone/>
              <a:defRPr sz="800" b="0" i="0">
                <a:solidFill>
                  <a:srgbClr val="000000"/>
                </a:solidFill>
                <a:latin typeface="Arial" panose="020B0604020202020204"/>
                <a:cs typeface="Arial" panose="020B0604020202020204"/>
              </a:defRPr>
            </a:lvl5pPr>
          </a:lstStyle>
          <a:p>
            <a:pPr lvl="0"/>
            <a:r>
              <a:rPr lang="en-US" dirty="0"/>
              <a:t>Caption: You can add a caption here if needed. If not, delete this text box.</a:t>
            </a:r>
          </a:p>
        </p:txBody>
      </p:sp>
      <p:sp>
        <p:nvSpPr>
          <p:cNvPr id="14" name="Slide Number Placeholder 1"/>
          <p:cNvSpPr txBox="1"/>
          <p:nvPr userDrawn="1"/>
        </p:nvSpPr>
        <p:spPr>
          <a:xfrm>
            <a:off x="8600074" y="146279"/>
            <a:ext cx="220324" cy="220735"/>
          </a:xfrm>
          <a:prstGeom prst="rect">
            <a:avLst/>
          </a:prstGeom>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0224" y="6051591"/>
            <a:ext cx="1500696" cy="679419"/>
          </a:xfrm>
          <a:prstGeom prst="rect">
            <a:avLst/>
          </a:prstGeom>
        </p:spPr>
      </p:pic>
    </p:spTree>
    <p:extLst>
      <p:ext uri="{BB962C8B-B14F-4D97-AF65-F5344CB8AC3E}">
        <p14:creationId xmlns:p14="http://schemas.microsoft.com/office/powerpoint/2010/main" val="242695184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11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mj-lt"/>
                <a:cs typeface="Arial" panose="020B0604020202020204"/>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defRPr sz="1500" b="0" i="0" baseline="0">
                <a:solidFill>
                  <a:srgbClr val="1AC604"/>
                </a:solidFill>
                <a:latin typeface="+mj-lt"/>
                <a:cs typeface="Arial" panose="020B0604020202020204"/>
              </a:defRPr>
            </a:lvl1pPr>
            <a:lvl2pPr marL="742950" indent="-285750">
              <a:buFont typeface="Courier New" panose="02070309020205020404"/>
              <a:buChar char="o"/>
              <a:defRPr sz="1800"/>
            </a:lvl2pPr>
            <a:lvl3pPr>
              <a:defRPr sz="1600"/>
            </a:lvl3pPr>
            <a:lvl4pPr>
              <a:defRPr sz="1400"/>
            </a:lvl4pPr>
            <a:lvl5pPr marL="2057400" indent="-228600">
              <a:buFont typeface="Wingdings" panose="05000000000000000000" pitchFamily="2"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defRPr sz="1500" b="0" i="0" baseline="0">
                <a:solidFill>
                  <a:srgbClr val="666666"/>
                </a:solidFill>
                <a:latin typeface="+mj-lt"/>
                <a:cs typeface="Arial" panose="020B0604020202020204"/>
              </a:defRPr>
            </a:lvl1pPr>
            <a:lvl2pPr marL="742950" indent="-285750">
              <a:buFont typeface="Courier New" panose="02070309020205020404"/>
              <a:buChar char="o"/>
              <a:defRPr sz="1800"/>
            </a:lvl2pPr>
            <a:lvl3pPr>
              <a:defRPr sz="1600"/>
            </a:lvl3pPr>
            <a:lvl4pPr>
              <a:defRPr sz="1400"/>
            </a:lvl4pPr>
            <a:lvl5pPr marL="2057400" indent="-228600">
              <a:buFont typeface="Wingdings" panose="05000000000000000000" pitchFamily="2"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defRPr sz="1500" b="0" i="0" baseline="0">
                <a:solidFill>
                  <a:srgbClr val="6817FF"/>
                </a:solidFill>
                <a:latin typeface="+mj-lt"/>
                <a:cs typeface="Arial" panose="020B0604020202020204"/>
              </a:defRPr>
            </a:lvl1pPr>
            <a:lvl2pPr marL="742950" indent="-285750">
              <a:buFont typeface="Courier New" panose="02070309020205020404"/>
              <a:buChar char="o"/>
              <a:defRPr sz="1800"/>
            </a:lvl2pPr>
            <a:lvl3pPr>
              <a:defRPr sz="1600"/>
            </a:lvl3pPr>
            <a:lvl4pPr>
              <a:defRPr sz="1400"/>
            </a:lvl4pPr>
            <a:lvl5pPr marL="2057400" indent="-228600">
              <a:buFont typeface="Wingdings" panose="05000000000000000000" pitchFamily="2"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defRPr sz="1500" b="0" i="0" baseline="0">
                <a:solidFill>
                  <a:srgbClr val="000000"/>
                </a:solidFill>
                <a:latin typeface="+mj-lt"/>
                <a:cs typeface="Arial" panose="020B0604020202020204"/>
              </a:defRPr>
            </a:lvl1pPr>
            <a:lvl2pPr marL="742950" indent="-285750">
              <a:buFont typeface="Courier New" panose="02070309020205020404"/>
              <a:buChar char="o"/>
              <a:defRPr sz="1800"/>
            </a:lvl2pPr>
            <a:lvl3pPr>
              <a:defRPr sz="1600"/>
            </a:lvl3pPr>
            <a:lvl4pPr>
              <a:defRPr sz="1400"/>
            </a:lvl4pPr>
            <a:lvl5pPr marL="2057400" indent="-228600">
              <a:buFont typeface="Wingdings" panose="05000000000000000000" pitchFamily="2"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5905" indent="-164465">
              <a:buClr>
                <a:srgbClr val="666666"/>
              </a:buClr>
              <a:buSzPct val="60000"/>
              <a:buFont typeface="Courier New" panose="02070309020205020404"/>
              <a:buChar char="o"/>
              <a:defRPr sz="1100" b="0" i="0" baseline="0">
                <a:latin typeface="+mj-lt"/>
                <a:cs typeface="Arial" panose="020B0604020202020204"/>
              </a:defRPr>
            </a:lvl1pPr>
            <a:lvl2pPr>
              <a:buClr>
                <a:srgbClr val="666666"/>
              </a:buClr>
              <a:buSzPct val="60000"/>
              <a:defRPr sz="1100" b="0" i="0">
                <a:latin typeface="Arial" panose="020B0604020202020204"/>
                <a:cs typeface="Arial" panose="020B0604020202020204"/>
              </a:defRPr>
            </a:lvl2pPr>
            <a:lvl3pPr marL="1143000" indent="-228600">
              <a:buClr>
                <a:srgbClr val="666666"/>
              </a:buClr>
              <a:buSzPct val="60000"/>
              <a:buFont typeface="Arial" panose="020B0604020202020204"/>
              <a:buChar char="•"/>
              <a:defRPr sz="1100" b="0" i="0">
                <a:latin typeface="Arial" panose="020B0604020202020204"/>
                <a:cs typeface="Arial" panose="020B0604020202020204"/>
              </a:defRPr>
            </a:lvl3pPr>
            <a:lvl4pPr>
              <a:defRPr sz="1100" b="0" i="0">
                <a:latin typeface="Arial" panose="020B0604020202020204"/>
                <a:cs typeface="Arial" panose="020B0604020202020204"/>
              </a:defRPr>
            </a:lvl4pPr>
            <a:lvl5pPr>
              <a:defRPr sz="1100" b="0" i="0">
                <a:latin typeface="Arial" panose="020B0604020202020204"/>
                <a:cs typeface="Arial" panose="020B0604020202020204"/>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5905" indent="-164465">
              <a:buClr>
                <a:srgbClr val="666666"/>
              </a:buClr>
              <a:buSzPct val="60000"/>
              <a:buFont typeface="Courier New" panose="02070309020205020404"/>
              <a:buChar char="o"/>
              <a:defRPr sz="1100" b="0" i="0">
                <a:latin typeface="+mj-lt"/>
                <a:cs typeface="Arial" panose="020B0604020202020204"/>
              </a:defRPr>
            </a:lvl1pPr>
            <a:lvl2pPr>
              <a:buClr>
                <a:srgbClr val="666666"/>
              </a:buClr>
              <a:buSzPct val="60000"/>
              <a:defRPr sz="1100" b="0" i="0">
                <a:latin typeface="Arial" panose="020B0604020202020204"/>
                <a:cs typeface="Arial" panose="020B0604020202020204"/>
              </a:defRPr>
            </a:lvl2pPr>
            <a:lvl3pPr marL="1143000" indent="-228600">
              <a:buClr>
                <a:srgbClr val="666666"/>
              </a:buClr>
              <a:buSzPct val="60000"/>
              <a:buFont typeface="Arial" panose="020B0604020202020204"/>
              <a:buChar char="•"/>
              <a:defRPr sz="1100" b="0" i="0">
                <a:latin typeface="Arial" panose="020B0604020202020204"/>
                <a:cs typeface="Arial" panose="020B0604020202020204"/>
              </a:defRPr>
            </a:lvl3pPr>
            <a:lvl4pPr>
              <a:defRPr sz="1100" b="0" i="0">
                <a:latin typeface="Arial" panose="020B0604020202020204"/>
                <a:cs typeface="Arial" panose="020B0604020202020204"/>
              </a:defRPr>
            </a:lvl4pPr>
            <a:lvl5pPr>
              <a:defRPr sz="1100" b="0" i="0">
                <a:latin typeface="Arial" panose="020B0604020202020204"/>
                <a:cs typeface="Arial" panose="020B0604020202020204"/>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5905" indent="-164465">
              <a:buClr>
                <a:srgbClr val="666666"/>
              </a:buClr>
              <a:buSzPct val="60000"/>
              <a:buFont typeface="Courier New" panose="02070309020205020404"/>
              <a:buChar char="o"/>
              <a:defRPr sz="1100" b="0" i="0" baseline="0">
                <a:latin typeface="+mj-lt"/>
                <a:cs typeface="Arial" panose="020B0604020202020204"/>
              </a:defRPr>
            </a:lvl1pPr>
            <a:lvl2pPr>
              <a:buClr>
                <a:srgbClr val="666666"/>
              </a:buClr>
              <a:buSzPct val="60000"/>
              <a:defRPr sz="1100" b="0" i="0">
                <a:latin typeface="Arial" panose="020B0604020202020204"/>
                <a:cs typeface="Arial" panose="020B0604020202020204"/>
              </a:defRPr>
            </a:lvl2pPr>
            <a:lvl3pPr marL="1143000" indent="-228600">
              <a:buClr>
                <a:srgbClr val="666666"/>
              </a:buClr>
              <a:buSzPct val="60000"/>
              <a:buFont typeface="Arial" panose="020B0604020202020204"/>
              <a:buChar char="•"/>
              <a:defRPr sz="1100" b="0" i="0">
                <a:latin typeface="Arial" panose="020B0604020202020204"/>
                <a:cs typeface="Arial" panose="020B0604020202020204"/>
              </a:defRPr>
            </a:lvl3pPr>
            <a:lvl4pPr>
              <a:defRPr sz="1100" b="0" i="0">
                <a:latin typeface="Arial" panose="020B0604020202020204"/>
                <a:cs typeface="Arial" panose="020B0604020202020204"/>
              </a:defRPr>
            </a:lvl4pPr>
            <a:lvl5pPr>
              <a:defRPr sz="1100" b="0" i="0">
                <a:latin typeface="Arial" panose="020B0604020202020204"/>
                <a:cs typeface="Arial" panose="020B0604020202020204"/>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5905" indent="-164465">
              <a:buClr>
                <a:srgbClr val="666666"/>
              </a:buClr>
              <a:buSzPct val="60000"/>
              <a:buFont typeface="Courier New" panose="02070309020205020404"/>
              <a:buChar char="o"/>
              <a:defRPr sz="1100" b="0" i="0">
                <a:latin typeface="+mj-lt"/>
                <a:cs typeface="Arial" panose="020B0604020202020204"/>
              </a:defRPr>
            </a:lvl1pPr>
            <a:lvl2pPr>
              <a:buClr>
                <a:srgbClr val="666666"/>
              </a:buClr>
              <a:buSzPct val="60000"/>
              <a:defRPr sz="1100" b="0" i="0">
                <a:latin typeface="Arial" panose="020B0604020202020204"/>
                <a:cs typeface="Arial" panose="020B0604020202020204"/>
              </a:defRPr>
            </a:lvl2pPr>
            <a:lvl3pPr marL="1143000" indent="-228600">
              <a:buClr>
                <a:srgbClr val="666666"/>
              </a:buClr>
              <a:buSzPct val="60000"/>
              <a:buFont typeface="Arial" panose="020B0604020202020204"/>
              <a:buChar char="•"/>
              <a:defRPr sz="1100" b="0" i="0">
                <a:latin typeface="Arial" panose="020B0604020202020204"/>
                <a:cs typeface="Arial" panose="020B0604020202020204"/>
              </a:defRPr>
            </a:lvl3pPr>
            <a:lvl4pPr>
              <a:defRPr sz="1100" b="0" i="0">
                <a:latin typeface="Arial" panose="020B0604020202020204"/>
                <a:cs typeface="Arial" panose="020B0604020202020204"/>
              </a:defRPr>
            </a:lvl4pPr>
            <a:lvl5pPr>
              <a:defRPr sz="1100" b="0" i="0">
                <a:latin typeface="Arial" panose="020B0604020202020204"/>
                <a:cs typeface="Arial" panose="020B0604020202020204"/>
              </a:defRPr>
            </a:lvl5pPr>
          </a:lstStyle>
          <a:p>
            <a:pPr lvl="0"/>
            <a:r>
              <a:rPr lang="en-US" dirty="0"/>
              <a:t>Content can be in a list</a:t>
            </a:r>
          </a:p>
        </p:txBody>
      </p:sp>
      <p:sp>
        <p:nvSpPr>
          <p:cNvPr id="18" name="Slide Number Placeholder 1"/>
          <p:cNvSpPr txBox="1"/>
          <p:nvPr userDrawn="1"/>
        </p:nvSpPr>
        <p:spPr>
          <a:xfrm>
            <a:off x="8600074" y="146279"/>
            <a:ext cx="220324" cy="220735"/>
          </a:xfrm>
          <a:prstGeom prst="rect">
            <a:avLst/>
          </a:prstGeom>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0224" y="6051591"/>
            <a:ext cx="1500696" cy="679419"/>
          </a:xfrm>
          <a:prstGeom prst="rect">
            <a:avLst/>
          </a:prstGeom>
        </p:spPr>
      </p:pic>
    </p:spTree>
    <p:extLst>
      <p:ext uri="{BB962C8B-B14F-4D97-AF65-F5344CB8AC3E}">
        <p14:creationId xmlns:p14="http://schemas.microsoft.com/office/powerpoint/2010/main" val="427125785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9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0" baseline="0">
                <a:solidFill>
                  <a:srgbClr val="D9D9D9"/>
                </a:solidFill>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41598" y="2655429"/>
            <a:ext cx="2240311" cy="1014269"/>
          </a:xfrm>
          <a:prstGeom prst="rect">
            <a:avLst/>
          </a:prstGeom>
        </p:spPr>
      </p:pic>
    </p:spTree>
    <p:extLst>
      <p:ext uri="{BB962C8B-B14F-4D97-AF65-F5344CB8AC3E}">
        <p14:creationId xmlns:p14="http://schemas.microsoft.com/office/powerpoint/2010/main" val="57734655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5"/>
            <a:ext cx="78867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11700670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8_Full-bleed-Image_With-Quot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
        <p:nvSpPr>
          <p:cNvPr id="3" name="标题 2">
            <a:extLst>
              <a:ext uri="{FF2B5EF4-FFF2-40B4-BE49-F238E27FC236}">
                <a16:creationId xmlns="" xmlns:a16="http://schemas.microsoft.com/office/drawing/2014/main" id="{7658A79F-992D-42C9-9A52-145037005096}"/>
              </a:ext>
            </a:extLst>
          </p:cNvPr>
          <p:cNvSpPr>
            <a:spLocks noGrp="1"/>
          </p:cNvSpPr>
          <p:nvPr>
            <p:ph type="title"/>
          </p:nvPr>
        </p:nvSpPr>
        <p:spPr>
          <a:xfrm>
            <a:off x="628650" y="365129"/>
            <a:ext cx="4972050" cy="679419"/>
          </a:xfrm>
          <a:prstGeom prst="rect">
            <a:avLst/>
          </a:prstGeom>
        </p:spPr>
        <p:txBody>
          <a:bodyPr/>
          <a:lstStyle>
            <a:lvl1pPr>
              <a:defRPr sz="2800" b="1">
                <a:solidFill>
                  <a:schemeClr val="bg2"/>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Tree>
    <p:extLst>
      <p:ext uri="{BB962C8B-B14F-4D97-AF65-F5344CB8AC3E}">
        <p14:creationId xmlns:p14="http://schemas.microsoft.com/office/powerpoint/2010/main" val="133123010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Line 4"/>
          <p:cNvSpPr>
            <a:spLocks noChangeShapeType="1"/>
          </p:cNvSpPr>
          <p:nvPr/>
        </p:nvSpPr>
        <p:spPr bwMode="auto">
          <a:xfrm>
            <a:off x="355600" y="4321175"/>
            <a:ext cx="8410575" cy="0"/>
          </a:xfrm>
          <a:prstGeom prst="line">
            <a:avLst/>
          </a:prstGeom>
          <a:noFill/>
          <a:ln w="2413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zh-CN" altLang="en-US">
              <a:solidFill>
                <a:srgbClr val="000000"/>
              </a:solidFill>
              <a:latin typeface="Arial"/>
            </a:endParaRPr>
          </a:p>
        </p:txBody>
      </p:sp>
      <p:pic>
        <p:nvPicPr>
          <p:cNvPr id="5" name="Picture 10" descr="technology_leader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0" y="374650"/>
            <a:ext cx="836930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p:cNvSpPr>
            <a:spLocks noGrp="1" noChangeArrowheads="1"/>
          </p:cNvSpPr>
          <p:nvPr>
            <p:ph type="ctrTitle"/>
          </p:nvPr>
        </p:nvSpPr>
        <p:spPr>
          <a:xfrm>
            <a:off x="361950" y="3448050"/>
            <a:ext cx="8382000" cy="819150"/>
          </a:xfrm>
        </p:spPr>
        <p:txBody>
          <a:bodyPr/>
          <a:lstStyle>
            <a:lvl1pPr>
              <a:defRPr sz="3200"/>
            </a:lvl1pPr>
          </a:lstStyle>
          <a:p>
            <a:r>
              <a:rPr lang="en-US" altLang="zh-CN"/>
              <a:t>Click to edit Master title style</a:t>
            </a:r>
          </a:p>
        </p:txBody>
      </p:sp>
      <p:sp>
        <p:nvSpPr>
          <p:cNvPr id="38915"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lvl1pPr>
          </a:lstStyle>
          <a:p>
            <a:r>
              <a:rPr lang="en-US" altLang="zh-CN"/>
              <a:t>Click to edit Master subtitle style</a:t>
            </a:r>
          </a:p>
        </p:txBody>
      </p:sp>
    </p:spTree>
    <p:extLst>
      <p:ext uri="{BB962C8B-B14F-4D97-AF65-F5344CB8AC3E}">
        <p14:creationId xmlns:p14="http://schemas.microsoft.com/office/powerpoint/2010/main" val="4069361696"/>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a:solidFill>
                <a:srgbClr val="000000"/>
              </a:solidFill>
              <a:latin typeface="Arial"/>
            </a:endParaRPr>
          </a:p>
        </p:txBody>
      </p:sp>
      <p:sp>
        <p:nvSpPr>
          <p:cNvPr id="3" name="Rectangle 6"/>
          <p:cNvSpPr>
            <a:spLocks noGrp="1" noChangeArrowheads="1"/>
          </p:cNvSpPr>
          <p:nvPr>
            <p:ph type="sldNum" sz="quarter" idx="11"/>
          </p:nvPr>
        </p:nvSpPr>
        <p:spPr>
          <a:xfrm>
            <a:off x="8424863" y="6394450"/>
            <a:ext cx="457200" cy="231775"/>
          </a:xfrm>
          <a:prstGeom prst="rect">
            <a:avLst/>
          </a:prstGeom>
        </p:spPr>
        <p:txBody>
          <a:bodyPr/>
          <a:lstStyle>
            <a:lvl1pPr eaLnBrk="1" hangingPunct="1">
              <a:defRPr/>
            </a:lvl1pPr>
          </a:lstStyle>
          <a:p>
            <a:pPr>
              <a:defRPr/>
            </a:pPr>
            <a:fld id="{87A6DFD3-FDC5-450F-946E-84EBD2FA373F}" type="slidenum">
              <a:rPr lang="en-US" altLang="en-US">
                <a:solidFill>
                  <a:srgbClr val="000000"/>
                </a:solidFill>
                <a:latin typeface="Arial"/>
              </a:rPr>
              <a:pPr>
                <a:defRPr/>
              </a:pPr>
              <a:t>‹#›</a:t>
            </a:fld>
            <a:endParaRPr lang="en-US" altLang="en-US">
              <a:solidFill>
                <a:srgbClr val="000000"/>
              </a:solidFill>
              <a:latin typeface="Arial"/>
            </a:endParaRPr>
          </a:p>
        </p:txBody>
      </p:sp>
    </p:spTree>
    <p:extLst>
      <p:ext uri="{BB962C8B-B14F-4D97-AF65-F5344CB8AC3E}">
        <p14:creationId xmlns:p14="http://schemas.microsoft.com/office/powerpoint/2010/main" val="3656725150"/>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575" y="990600"/>
            <a:ext cx="7369175" cy="45704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ltLang="zh-CN"/>
              <a:t>Click to edit Master title style</a:t>
            </a:r>
            <a:endParaRPr lang="zh-CN" altLang="en-US"/>
          </a:p>
        </p:txBody>
      </p:sp>
      <p:sp>
        <p:nvSpPr>
          <p:cNvPr id="4" name="Rectangle 4"/>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zh-CN" altLang="zh-CN">
              <a:solidFill>
                <a:srgbClr val="000000"/>
              </a:solidFill>
              <a:latin typeface="Arial"/>
            </a:endParaRPr>
          </a:p>
        </p:txBody>
      </p:sp>
      <p:sp>
        <p:nvSpPr>
          <p:cNvPr id="5" name="Rectangle 5"/>
          <p:cNvSpPr>
            <a:spLocks noGrp="1" noChangeArrowheads="1"/>
          </p:cNvSpPr>
          <p:nvPr>
            <p:ph type="sldNum" sz="quarter" idx="11"/>
          </p:nvPr>
        </p:nvSpPr>
        <p:spPr>
          <a:xfrm>
            <a:off x="8424862" y="6394450"/>
            <a:ext cx="719137" cy="463550"/>
          </a:xfrm>
          <a:prstGeom prst="rect">
            <a:avLst/>
          </a:prstGeom>
        </p:spPr>
        <p:txBody>
          <a:bodyPr/>
          <a:lstStyle>
            <a:lvl1pPr eaLnBrk="1" hangingPunct="1">
              <a:defRPr/>
            </a:lvl1pPr>
          </a:lstStyle>
          <a:p>
            <a:pPr>
              <a:defRPr/>
            </a:pPr>
            <a:fld id="{3B402691-FAED-4A3A-87DA-7EBB84009834}" type="slidenum">
              <a:rPr lang="en-US" altLang="zh-CN">
                <a:solidFill>
                  <a:srgbClr val="000000"/>
                </a:solidFill>
                <a:latin typeface="Arial"/>
              </a:rPr>
              <a:pPr>
                <a:defRPr/>
              </a:pPr>
              <a:t>‹#›</a:t>
            </a:fld>
            <a:endParaRPr lang="en-US" altLang="zh-CN">
              <a:solidFill>
                <a:srgbClr val="000000"/>
              </a:solidFill>
              <a:latin typeface="Arial"/>
            </a:endParaRPr>
          </a:p>
        </p:txBody>
      </p:sp>
    </p:spTree>
    <p:extLst>
      <p:ext uri="{BB962C8B-B14F-4D97-AF65-F5344CB8AC3E}">
        <p14:creationId xmlns:p14="http://schemas.microsoft.com/office/powerpoint/2010/main" val="3034359552"/>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9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endParaRPr lang="en-US" sz="900" dirty="0">
              <a:solidFill>
                <a:srgbClr val="444444"/>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541" y="6058421"/>
            <a:ext cx="1505379" cy="676506"/>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
        <p:nvSpPr>
          <p:cNvPr id="8" name="标题 7"/>
          <p:cNvSpPr>
            <a:spLocks noGrp="1"/>
          </p:cNvSpPr>
          <p:nvPr>
            <p:ph type="title"/>
          </p:nvPr>
        </p:nvSpPr>
        <p:spPr>
          <a:xfrm>
            <a:off x="457200" y="274638"/>
            <a:ext cx="8229600" cy="1143000"/>
          </a:xfrm>
          <a:prstGeom prst="rect">
            <a:avLst/>
          </a:prstGeom>
        </p:spPr>
        <p:txBody>
          <a:bodyPr/>
          <a:lstStyle>
            <a:lvl1pPr algn="l">
              <a:defRPr sz="2800" b="1">
                <a:solidFill>
                  <a:srgbClr val="6817FF"/>
                </a:solidFill>
                <a:latin typeface="微软雅黑" pitchFamily="34" charset="-122"/>
                <a:ea typeface="微软雅黑" pitchFamily="34" charset="-122"/>
              </a:defRPr>
            </a:lvl1pPr>
          </a:lstStyle>
          <a:p>
            <a:r>
              <a:rPr lang="zh-CN" altLang="en-US" dirty="0"/>
              <a:t>单击此处编辑母版标题样式</a:t>
            </a:r>
            <a:endParaRPr lang="en-US" dirty="0"/>
          </a:p>
        </p:txBody>
      </p:sp>
    </p:spTree>
    <p:extLst>
      <p:ext uri="{BB962C8B-B14F-4D97-AF65-F5344CB8AC3E}">
        <p14:creationId xmlns:p14="http://schemas.microsoft.com/office/powerpoint/2010/main" val="3707402466"/>
      </p:ext>
    </p:extLst>
  </p:cSld>
  <p:clrMapOvr>
    <a:masterClrMapping/>
  </p:clrMapOvr>
  <p:transition/>
  <p:timing>
    <p:tnLst>
      <p:par>
        <p:cTn id="1" dur="indefinite" restart="never" nodeType="tmRoot"/>
      </p:par>
    </p:tnLst>
  </p:timing>
</p:sldLayout>
</file>

<file path=ppt/slideLayouts/slideLayout353.xml><?xml version="1.0" encoding="utf-8"?>
<p:sldLayout xmlns:a="http://schemas.openxmlformats.org/drawingml/2006/main" xmlns:r="http://schemas.openxmlformats.org/officeDocument/2006/relationships" xmlns:p="http://schemas.openxmlformats.org/presentationml/2006/main" matchingName="4 images with text - Left, full width">
  <p:cSld name="4 images with text - Left, full width">
    <p:spTree>
      <p:nvGrpSpPr>
        <p:cNvPr id="1" name="Shape 44"/>
        <p:cNvGrpSpPr/>
        <p:nvPr/>
      </p:nvGrpSpPr>
      <p:grpSpPr>
        <a:xfrm>
          <a:off x="0" y="0"/>
          <a:ext cx="0" cy="0"/>
          <a:chOff x="0" y="0"/>
          <a:chExt cx="0" cy="0"/>
        </a:xfrm>
      </p:grpSpPr>
      <p:sp>
        <p:nvSpPr>
          <p:cNvPr id="45" name="Shape 45"/>
          <p:cNvSpPr txBox="1">
            <a:spLocks noGrp="1"/>
          </p:cNvSpPr>
          <p:nvPr>
            <p:ph type="body" idx="1"/>
          </p:nvPr>
        </p:nvSpPr>
        <p:spPr>
          <a:xfrm>
            <a:off x="696116" y="3383156"/>
            <a:ext cx="1600200" cy="902811"/>
          </a:xfrm>
          <a:prstGeom prst="rect">
            <a:avLst/>
          </a:prstGeom>
          <a:noFill/>
          <a:ln>
            <a:noFill/>
          </a:ln>
        </p:spPr>
        <p:txBody>
          <a:bodyPr spcFirstLastPara="1" wrap="square" lIns="91425" tIns="91425" rIns="91425" bIns="91425" anchor="t" anchorCtr="0"/>
          <a:lstStyle>
            <a:lvl1pPr marL="228600" marR="0" lvl="0" indent="-114300" algn="l" rtl="0">
              <a:lnSpc>
                <a:spcPct val="110000"/>
              </a:lnSpc>
              <a:spcBef>
                <a:spcPts val="1000"/>
              </a:spcBef>
              <a:spcAft>
                <a:spcPts val="0"/>
              </a:spcAft>
              <a:buClr>
                <a:schemeClr val="accent1"/>
              </a:buClr>
              <a:buSzPts val="2000"/>
              <a:buFont typeface="Arial"/>
              <a:buNone/>
              <a:defRPr sz="1000" b="0" i="0" u="none" strike="noStrike" cap="none">
                <a:solidFill>
                  <a:schemeClr val="accent1"/>
                </a:solidFill>
                <a:latin typeface="Roboto Light"/>
                <a:ea typeface="Roboto Light"/>
                <a:cs typeface="Roboto Light"/>
                <a:sym typeface="Roboto Light"/>
              </a:defRPr>
            </a:lvl1pPr>
            <a:lvl2pPr marL="457200" marR="0" lvl="1" indent="-200025" algn="l" rtl="0">
              <a:lnSpc>
                <a:spcPct val="90000"/>
              </a:lnSpc>
              <a:spcBef>
                <a:spcPts val="375"/>
              </a:spcBef>
              <a:spcAft>
                <a:spcPts val="0"/>
              </a:spcAft>
              <a:buClr>
                <a:schemeClr val="lt1"/>
              </a:buClr>
              <a:buSzPts val="2700"/>
              <a:buFont typeface="Roboto Light"/>
              <a:buChar char="•"/>
              <a:defRPr sz="900" b="0" i="0" u="none" strike="noStrike" cap="none">
                <a:solidFill>
                  <a:schemeClr val="lt1"/>
                </a:solidFill>
                <a:latin typeface="Roboto Light"/>
                <a:ea typeface="Roboto Light"/>
                <a:cs typeface="Roboto Light"/>
                <a:sym typeface="Roboto Light"/>
              </a:defRPr>
            </a:lvl2pPr>
            <a:lvl3pPr marL="685800" marR="0" lvl="2" indent="-205740" algn="l" rtl="0">
              <a:lnSpc>
                <a:spcPct val="90000"/>
              </a:lnSpc>
              <a:spcBef>
                <a:spcPts val="375"/>
              </a:spcBef>
              <a:spcAft>
                <a:spcPts val="0"/>
              </a:spcAft>
              <a:buClr>
                <a:schemeClr val="lt1"/>
              </a:buClr>
              <a:buSzPts val="2880"/>
              <a:buFont typeface="Roboto Light"/>
              <a:buChar char="•"/>
              <a:defRPr sz="800" b="0" i="0" u="none" strike="noStrike" cap="none">
                <a:solidFill>
                  <a:schemeClr val="lt1"/>
                </a:solidFill>
                <a:latin typeface="Roboto Light"/>
                <a:ea typeface="Roboto Light"/>
                <a:cs typeface="Roboto Light"/>
                <a:sym typeface="Roboto Light"/>
              </a:defRPr>
            </a:lvl3pPr>
            <a:lvl4pPr marL="914400" marR="0" lvl="3" indent="-158750" algn="l" rtl="0">
              <a:lnSpc>
                <a:spcPct val="90000"/>
              </a:lnSpc>
              <a:spcBef>
                <a:spcPts val="375"/>
              </a:spcBef>
              <a:spcAft>
                <a:spcPts val="0"/>
              </a:spcAft>
              <a:buClr>
                <a:schemeClr val="lt1"/>
              </a:buClr>
              <a:buSzPts val="1400"/>
              <a:buFont typeface="Arial"/>
              <a:buChar char="•"/>
              <a:defRPr sz="700" b="0" i="0" u="none" strike="noStrike" cap="none">
                <a:solidFill>
                  <a:schemeClr val="lt1"/>
                </a:solidFill>
                <a:latin typeface="Roboto Light"/>
                <a:ea typeface="Roboto Light"/>
                <a:cs typeface="Roboto Light"/>
                <a:sym typeface="Roboto Light"/>
              </a:defRPr>
            </a:lvl4pPr>
            <a:lvl5pPr marL="1143000" marR="0" lvl="4" indent="-149860" algn="l" rtl="0">
              <a:lnSpc>
                <a:spcPct val="90000"/>
              </a:lnSpc>
              <a:spcBef>
                <a:spcPts val="375"/>
              </a:spcBef>
              <a:spcAft>
                <a:spcPts val="0"/>
              </a:spcAft>
              <a:buClr>
                <a:schemeClr val="lt1"/>
              </a:buClr>
              <a:buSzPts val="1120"/>
              <a:buFont typeface="Courier New"/>
              <a:buChar char="o"/>
              <a:defRPr sz="700" b="0" i="0" u="none" strike="noStrike" cap="none">
                <a:solidFill>
                  <a:schemeClr val="lt1"/>
                </a:solidFill>
                <a:latin typeface="Roboto Light"/>
                <a:ea typeface="Roboto Light"/>
                <a:cs typeface="Roboto Light"/>
                <a:sym typeface="Roboto Light"/>
              </a:defRPr>
            </a:lvl5pPr>
            <a:lvl6pPr marL="1371600" marR="0" lvl="5"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6pPr>
            <a:lvl7pPr marL="1600200" marR="0" lvl="6"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7pPr>
            <a:lvl8pPr marL="1828800" marR="0" lvl="7"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8pPr>
            <a:lvl9pPr marL="2057400" marR="0" lvl="8"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body" idx="2"/>
          </p:nvPr>
        </p:nvSpPr>
        <p:spPr>
          <a:xfrm>
            <a:off x="2746903" y="3383156"/>
            <a:ext cx="1600200" cy="902811"/>
          </a:xfrm>
          <a:prstGeom prst="rect">
            <a:avLst/>
          </a:prstGeom>
          <a:noFill/>
          <a:ln>
            <a:noFill/>
          </a:ln>
        </p:spPr>
        <p:txBody>
          <a:bodyPr spcFirstLastPara="1" wrap="square" lIns="91425" tIns="91425" rIns="91425" bIns="91425" anchor="t" anchorCtr="0"/>
          <a:lstStyle>
            <a:lvl1pPr marL="228600" marR="0" lvl="0" indent="-114300" algn="l" rtl="0">
              <a:lnSpc>
                <a:spcPct val="110000"/>
              </a:lnSpc>
              <a:spcBef>
                <a:spcPts val="1000"/>
              </a:spcBef>
              <a:spcAft>
                <a:spcPts val="0"/>
              </a:spcAft>
              <a:buClr>
                <a:schemeClr val="accent1"/>
              </a:buClr>
              <a:buSzPts val="2000"/>
              <a:buFont typeface="Arial"/>
              <a:buNone/>
              <a:defRPr sz="1000" b="0" i="0" u="none" strike="noStrike" cap="none">
                <a:solidFill>
                  <a:schemeClr val="accent1"/>
                </a:solidFill>
                <a:latin typeface="Roboto Light"/>
                <a:ea typeface="Roboto Light"/>
                <a:cs typeface="Roboto Light"/>
                <a:sym typeface="Roboto Light"/>
              </a:defRPr>
            </a:lvl1pPr>
            <a:lvl2pPr marL="457200" marR="0" lvl="1" indent="-200025" algn="l" rtl="0">
              <a:lnSpc>
                <a:spcPct val="90000"/>
              </a:lnSpc>
              <a:spcBef>
                <a:spcPts val="375"/>
              </a:spcBef>
              <a:spcAft>
                <a:spcPts val="0"/>
              </a:spcAft>
              <a:buClr>
                <a:schemeClr val="lt1"/>
              </a:buClr>
              <a:buSzPts val="2700"/>
              <a:buFont typeface="Roboto Light"/>
              <a:buChar char="•"/>
              <a:defRPr sz="900" b="0" i="0" u="none" strike="noStrike" cap="none">
                <a:solidFill>
                  <a:schemeClr val="lt1"/>
                </a:solidFill>
                <a:latin typeface="Roboto Light"/>
                <a:ea typeface="Roboto Light"/>
                <a:cs typeface="Roboto Light"/>
                <a:sym typeface="Roboto Light"/>
              </a:defRPr>
            </a:lvl2pPr>
            <a:lvl3pPr marL="685800" marR="0" lvl="2" indent="-205740" algn="l" rtl="0">
              <a:lnSpc>
                <a:spcPct val="90000"/>
              </a:lnSpc>
              <a:spcBef>
                <a:spcPts val="375"/>
              </a:spcBef>
              <a:spcAft>
                <a:spcPts val="0"/>
              </a:spcAft>
              <a:buClr>
                <a:schemeClr val="lt1"/>
              </a:buClr>
              <a:buSzPts val="2880"/>
              <a:buFont typeface="Roboto Light"/>
              <a:buChar char="•"/>
              <a:defRPr sz="800" b="0" i="0" u="none" strike="noStrike" cap="none">
                <a:solidFill>
                  <a:schemeClr val="lt1"/>
                </a:solidFill>
                <a:latin typeface="Roboto Light"/>
                <a:ea typeface="Roboto Light"/>
                <a:cs typeface="Roboto Light"/>
                <a:sym typeface="Roboto Light"/>
              </a:defRPr>
            </a:lvl3pPr>
            <a:lvl4pPr marL="914400" marR="0" lvl="3" indent="-158750" algn="l" rtl="0">
              <a:lnSpc>
                <a:spcPct val="90000"/>
              </a:lnSpc>
              <a:spcBef>
                <a:spcPts val="375"/>
              </a:spcBef>
              <a:spcAft>
                <a:spcPts val="0"/>
              </a:spcAft>
              <a:buClr>
                <a:schemeClr val="lt1"/>
              </a:buClr>
              <a:buSzPts val="1400"/>
              <a:buFont typeface="Arial"/>
              <a:buChar char="•"/>
              <a:defRPr sz="700" b="0" i="0" u="none" strike="noStrike" cap="none">
                <a:solidFill>
                  <a:schemeClr val="lt1"/>
                </a:solidFill>
                <a:latin typeface="Roboto Light"/>
                <a:ea typeface="Roboto Light"/>
                <a:cs typeface="Roboto Light"/>
                <a:sym typeface="Roboto Light"/>
              </a:defRPr>
            </a:lvl4pPr>
            <a:lvl5pPr marL="1143000" marR="0" lvl="4" indent="-149860" algn="l" rtl="0">
              <a:lnSpc>
                <a:spcPct val="90000"/>
              </a:lnSpc>
              <a:spcBef>
                <a:spcPts val="375"/>
              </a:spcBef>
              <a:spcAft>
                <a:spcPts val="0"/>
              </a:spcAft>
              <a:buClr>
                <a:schemeClr val="lt1"/>
              </a:buClr>
              <a:buSzPts val="1120"/>
              <a:buFont typeface="Courier New"/>
              <a:buChar char="o"/>
              <a:defRPr sz="700" b="0" i="0" u="none" strike="noStrike" cap="none">
                <a:solidFill>
                  <a:schemeClr val="lt1"/>
                </a:solidFill>
                <a:latin typeface="Roboto Light"/>
                <a:ea typeface="Roboto Light"/>
                <a:cs typeface="Roboto Light"/>
                <a:sym typeface="Roboto Light"/>
              </a:defRPr>
            </a:lvl5pPr>
            <a:lvl6pPr marL="1371600" marR="0" lvl="5"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6pPr>
            <a:lvl7pPr marL="1600200" marR="0" lvl="6"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7pPr>
            <a:lvl8pPr marL="1828800" marR="0" lvl="7"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8pPr>
            <a:lvl9pPr marL="2057400" marR="0" lvl="8"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body" idx="3"/>
          </p:nvPr>
        </p:nvSpPr>
        <p:spPr>
          <a:xfrm>
            <a:off x="6848475" y="3383156"/>
            <a:ext cx="1600200" cy="902811"/>
          </a:xfrm>
          <a:prstGeom prst="rect">
            <a:avLst/>
          </a:prstGeom>
          <a:noFill/>
          <a:ln>
            <a:noFill/>
          </a:ln>
        </p:spPr>
        <p:txBody>
          <a:bodyPr spcFirstLastPara="1" wrap="square" lIns="91425" tIns="91425" rIns="91425" bIns="91425" anchor="t" anchorCtr="0"/>
          <a:lstStyle>
            <a:lvl1pPr marL="228600" marR="0" lvl="0" indent="-114300" algn="l" rtl="0">
              <a:lnSpc>
                <a:spcPct val="110000"/>
              </a:lnSpc>
              <a:spcBef>
                <a:spcPts val="1000"/>
              </a:spcBef>
              <a:spcAft>
                <a:spcPts val="0"/>
              </a:spcAft>
              <a:buClr>
                <a:schemeClr val="accent1"/>
              </a:buClr>
              <a:buSzPts val="2000"/>
              <a:buFont typeface="Arial"/>
              <a:buNone/>
              <a:defRPr sz="1000" b="0" i="0" u="none" strike="noStrike" cap="none">
                <a:solidFill>
                  <a:schemeClr val="accent1"/>
                </a:solidFill>
                <a:latin typeface="Roboto Light"/>
                <a:ea typeface="Roboto Light"/>
                <a:cs typeface="Roboto Light"/>
                <a:sym typeface="Roboto Light"/>
              </a:defRPr>
            </a:lvl1pPr>
            <a:lvl2pPr marL="457200" marR="0" lvl="1" indent="-200025" algn="l" rtl="0">
              <a:lnSpc>
                <a:spcPct val="90000"/>
              </a:lnSpc>
              <a:spcBef>
                <a:spcPts val="375"/>
              </a:spcBef>
              <a:spcAft>
                <a:spcPts val="0"/>
              </a:spcAft>
              <a:buClr>
                <a:schemeClr val="lt1"/>
              </a:buClr>
              <a:buSzPts val="2700"/>
              <a:buFont typeface="Roboto Light"/>
              <a:buChar char="•"/>
              <a:defRPr sz="900" b="0" i="0" u="none" strike="noStrike" cap="none">
                <a:solidFill>
                  <a:schemeClr val="lt1"/>
                </a:solidFill>
                <a:latin typeface="Roboto Light"/>
                <a:ea typeface="Roboto Light"/>
                <a:cs typeface="Roboto Light"/>
                <a:sym typeface="Roboto Light"/>
              </a:defRPr>
            </a:lvl2pPr>
            <a:lvl3pPr marL="685800" marR="0" lvl="2" indent="-205740" algn="l" rtl="0">
              <a:lnSpc>
                <a:spcPct val="90000"/>
              </a:lnSpc>
              <a:spcBef>
                <a:spcPts val="375"/>
              </a:spcBef>
              <a:spcAft>
                <a:spcPts val="0"/>
              </a:spcAft>
              <a:buClr>
                <a:schemeClr val="lt1"/>
              </a:buClr>
              <a:buSzPts val="2880"/>
              <a:buFont typeface="Roboto Light"/>
              <a:buChar char="•"/>
              <a:defRPr sz="800" b="0" i="0" u="none" strike="noStrike" cap="none">
                <a:solidFill>
                  <a:schemeClr val="lt1"/>
                </a:solidFill>
                <a:latin typeface="Roboto Light"/>
                <a:ea typeface="Roboto Light"/>
                <a:cs typeface="Roboto Light"/>
                <a:sym typeface="Roboto Light"/>
              </a:defRPr>
            </a:lvl3pPr>
            <a:lvl4pPr marL="914400" marR="0" lvl="3" indent="-158750" algn="l" rtl="0">
              <a:lnSpc>
                <a:spcPct val="90000"/>
              </a:lnSpc>
              <a:spcBef>
                <a:spcPts val="375"/>
              </a:spcBef>
              <a:spcAft>
                <a:spcPts val="0"/>
              </a:spcAft>
              <a:buClr>
                <a:schemeClr val="lt1"/>
              </a:buClr>
              <a:buSzPts val="1400"/>
              <a:buFont typeface="Arial"/>
              <a:buChar char="•"/>
              <a:defRPr sz="700" b="0" i="0" u="none" strike="noStrike" cap="none">
                <a:solidFill>
                  <a:schemeClr val="lt1"/>
                </a:solidFill>
                <a:latin typeface="Roboto Light"/>
                <a:ea typeface="Roboto Light"/>
                <a:cs typeface="Roboto Light"/>
                <a:sym typeface="Roboto Light"/>
              </a:defRPr>
            </a:lvl4pPr>
            <a:lvl5pPr marL="1143000" marR="0" lvl="4" indent="-149860" algn="l" rtl="0">
              <a:lnSpc>
                <a:spcPct val="90000"/>
              </a:lnSpc>
              <a:spcBef>
                <a:spcPts val="375"/>
              </a:spcBef>
              <a:spcAft>
                <a:spcPts val="0"/>
              </a:spcAft>
              <a:buClr>
                <a:schemeClr val="lt1"/>
              </a:buClr>
              <a:buSzPts val="1120"/>
              <a:buFont typeface="Courier New"/>
              <a:buChar char="o"/>
              <a:defRPr sz="700" b="0" i="0" u="none" strike="noStrike" cap="none">
                <a:solidFill>
                  <a:schemeClr val="lt1"/>
                </a:solidFill>
                <a:latin typeface="Roboto Light"/>
                <a:ea typeface="Roboto Light"/>
                <a:cs typeface="Roboto Light"/>
                <a:sym typeface="Roboto Light"/>
              </a:defRPr>
            </a:lvl5pPr>
            <a:lvl6pPr marL="1371600" marR="0" lvl="5"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6pPr>
            <a:lvl7pPr marL="1600200" marR="0" lvl="6"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7pPr>
            <a:lvl8pPr marL="1828800" marR="0" lvl="7"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8pPr>
            <a:lvl9pPr marL="2057400" marR="0" lvl="8"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body" idx="4"/>
          </p:nvPr>
        </p:nvSpPr>
        <p:spPr>
          <a:xfrm>
            <a:off x="4797689" y="3383156"/>
            <a:ext cx="1600200" cy="902811"/>
          </a:xfrm>
          <a:prstGeom prst="rect">
            <a:avLst/>
          </a:prstGeom>
          <a:noFill/>
          <a:ln>
            <a:noFill/>
          </a:ln>
        </p:spPr>
        <p:txBody>
          <a:bodyPr spcFirstLastPara="1" wrap="square" lIns="91425" tIns="91425" rIns="91425" bIns="91425" anchor="t" anchorCtr="0"/>
          <a:lstStyle>
            <a:lvl1pPr marL="228600" marR="0" lvl="0" indent="-114300" algn="l" rtl="0">
              <a:lnSpc>
                <a:spcPct val="110000"/>
              </a:lnSpc>
              <a:spcBef>
                <a:spcPts val="1000"/>
              </a:spcBef>
              <a:spcAft>
                <a:spcPts val="0"/>
              </a:spcAft>
              <a:buClr>
                <a:schemeClr val="accent1"/>
              </a:buClr>
              <a:buSzPts val="2000"/>
              <a:buFont typeface="Arial"/>
              <a:buNone/>
              <a:defRPr sz="1000" b="0" i="0" u="none" strike="noStrike" cap="none">
                <a:solidFill>
                  <a:schemeClr val="accent1"/>
                </a:solidFill>
                <a:latin typeface="Roboto Light"/>
                <a:ea typeface="Roboto Light"/>
                <a:cs typeface="Roboto Light"/>
                <a:sym typeface="Roboto Light"/>
              </a:defRPr>
            </a:lvl1pPr>
            <a:lvl2pPr marL="457200" marR="0" lvl="1" indent="-200025" algn="l" rtl="0">
              <a:lnSpc>
                <a:spcPct val="90000"/>
              </a:lnSpc>
              <a:spcBef>
                <a:spcPts val="375"/>
              </a:spcBef>
              <a:spcAft>
                <a:spcPts val="0"/>
              </a:spcAft>
              <a:buClr>
                <a:schemeClr val="lt1"/>
              </a:buClr>
              <a:buSzPts val="2700"/>
              <a:buFont typeface="Roboto Light"/>
              <a:buChar char="•"/>
              <a:defRPr sz="900" b="0" i="0" u="none" strike="noStrike" cap="none">
                <a:solidFill>
                  <a:schemeClr val="lt1"/>
                </a:solidFill>
                <a:latin typeface="Roboto Light"/>
                <a:ea typeface="Roboto Light"/>
                <a:cs typeface="Roboto Light"/>
                <a:sym typeface="Roboto Light"/>
              </a:defRPr>
            </a:lvl2pPr>
            <a:lvl3pPr marL="685800" marR="0" lvl="2" indent="-205740" algn="l" rtl="0">
              <a:lnSpc>
                <a:spcPct val="90000"/>
              </a:lnSpc>
              <a:spcBef>
                <a:spcPts val="375"/>
              </a:spcBef>
              <a:spcAft>
                <a:spcPts val="0"/>
              </a:spcAft>
              <a:buClr>
                <a:schemeClr val="lt1"/>
              </a:buClr>
              <a:buSzPts val="2880"/>
              <a:buFont typeface="Roboto Light"/>
              <a:buChar char="•"/>
              <a:defRPr sz="800" b="0" i="0" u="none" strike="noStrike" cap="none">
                <a:solidFill>
                  <a:schemeClr val="lt1"/>
                </a:solidFill>
                <a:latin typeface="Roboto Light"/>
                <a:ea typeface="Roboto Light"/>
                <a:cs typeface="Roboto Light"/>
                <a:sym typeface="Roboto Light"/>
              </a:defRPr>
            </a:lvl3pPr>
            <a:lvl4pPr marL="914400" marR="0" lvl="3" indent="-158750" algn="l" rtl="0">
              <a:lnSpc>
                <a:spcPct val="90000"/>
              </a:lnSpc>
              <a:spcBef>
                <a:spcPts val="375"/>
              </a:spcBef>
              <a:spcAft>
                <a:spcPts val="0"/>
              </a:spcAft>
              <a:buClr>
                <a:schemeClr val="lt1"/>
              </a:buClr>
              <a:buSzPts val="1400"/>
              <a:buFont typeface="Arial"/>
              <a:buChar char="•"/>
              <a:defRPr sz="700" b="0" i="0" u="none" strike="noStrike" cap="none">
                <a:solidFill>
                  <a:schemeClr val="lt1"/>
                </a:solidFill>
                <a:latin typeface="Roboto Light"/>
                <a:ea typeface="Roboto Light"/>
                <a:cs typeface="Roboto Light"/>
                <a:sym typeface="Roboto Light"/>
              </a:defRPr>
            </a:lvl4pPr>
            <a:lvl5pPr marL="1143000" marR="0" lvl="4" indent="-149860" algn="l" rtl="0">
              <a:lnSpc>
                <a:spcPct val="90000"/>
              </a:lnSpc>
              <a:spcBef>
                <a:spcPts val="375"/>
              </a:spcBef>
              <a:spcAft>
                <a:spcPts val="0"/>
              </a:spcAft>
              <a:buClr>
                <a:schemeClr val="lt1"/>
              </a:buClr>
              <a:buSzPts val="1120"/>
              <a:buFont typeface="Courier New"/>
              <a:buChar char="o"/>
              <a:defRPr sz="700" b="0" i="0" u="none" strike="noStrike" cap="none">
                <a:solidFill>
                  <a:schemeClr val="lt1"/>
                </a:solidFill>
                <a:latin typeface="Roboto Light"/>
                <a:ea typeface="Roboto Light"/>
                <a:cs typeface="Roboto Light"/>
                <a:sym typeface="Roboto Light"/>
              </a:defRPr>
            </a:lvl5pPr>
            <a:lvl6pPr marL="1371600" marR="0" lvl="5"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6pPr>
            <a:lvl7pPr marL="1600200" marR="0" lvl="6"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7pPr>
            <a:lvl8pPr marL="1828800" marR="0" lvl="7"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8pPr>
            <a:lvl9pPr marL="2057400" marR="0" lvl="8"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9pPr>
          </a:lstStyle>
          <a:p>
            <a:endParaRPr/>
          </a:p>
        </p:txBody>
      </p:sp>
      <p:pic>
        <p:nvPicPr>
          <p:cNvPr id="49" name="Shape 49"/>
          <p:cNvPicPr preferRelativeResize="0"/>
          <p:nvPr/>
        </p:nvPicPr>
        <p:blipFill rotWithShape="1">
          <a:blip r:embed="rId2">
            <a:alphaModFix/>
          </a:blip>
          <a:srcRect/>
          <a:stretch/>
        </p:blipFill>
        <p:spPr>
          <a:xfrm>
            <a:off x="8303170" y="6279414"/>
            <a:ext cx="542568" cy="322758"/>
          </a:xfrm>
          <a:prstGeom prst="rect">
            <a:avLst/>
          </a:prstGeom>
          <a:noFill/>
          <a:ln>
            <a:noFill/>
          </a:ln>
        </p:spPr>
      </p:pic>
      <p:pic>
        <p:nvPicPr>
          <p:cNvPr id="50" name="Shape 50"/>
          <p:cNvPicPr preferRelativeResize="0"/>
          <p:nvPr/>
        </p:nvPicPr>
        <p:blipFill rotWithShape="1">
          <a:blip r:embed="rId3">
            <a:alphaModFix/>
          </a:blip>
          <a:srcRect/>
          <a:stretch/>
        </p:blipFill>
        <p:spPr>
          <a:xfrm>
            <a:off x="7621621" y="6320713"/>
            <a:ext cx="551033" cy="262397"/>
          </a:xfrm>
          <a:prstGeom prst="rect">
            <a:avLst/>
          </a:prstGeom>
          <a:noFill/>
          <a:ln>
            <a:noFill/>
          </a:ln>
        </p:spPr>
      </p:pic>
      <p:sp>
        <p:nvSpPr>
          <p:cNvPr id="51" name="Shape 51"/>
          <p:cNvSpPr txBox="1">
            <a:spLocks noGrp="1"/>
          </p:cNvSpPr>
          <p:nvPr>
            <p:ph type="ctrTitle"/>
          </p:nvPr>
        </p:nvSpPr>
        <p:spPr>
          <a:xfrm>
            <a:off x="685800" y="444295"/>
            <a:ext cx="8159937" cy="689419"/>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0"/>
              </a:spcBef>
              <a:spcAft>
                <a:spcPts val="0"/>
              </a:spcAft>
              <a:buClr>
                <a:schemeClr val="accent2"/>
              </a:buClr>
              <a:buSzPts val="4800"/>
              <a:buFont typeface="Roboto Black"/>
              <a:buNone/>
              <a:defRPr sz="2400" b="0" i="0" u="none" strike="noStrike" cap="none">
                <a:solidFill>
                  <a:schemeClr val="accent2"/>
                </a:solidFill>
                <a:latin typeface="Roboto Black"/>
                <a:ea typeface="Roboto Black"/>
                <a:cs typeface="Roboto Black"/>
                <a:sym typeface="Roboto Black"/>
              </a:defRPr>
            </a:lvl1pPr>
            <a:lvl2pPr lvl="1" indent="0">
              <a:spcBef>
                <a:spcPts val="0"/>
              </a:spcBef>
              <a:spcAft>
                <a:spcPts val="0"/>
              </a:spcAft>
              <a:buSzPts val="1400"/>
              <a:buNone/>
              <a:defRPr sz="900"/>
            </a:lvl2pPr>
            <a:lvl3pPr lvl="2" indent="0">
              <a:spcBef>
                <a:spcPts val="0"/>
              </a:spcBef>
              <a:spcAft>
                <a:spcPts val="0"/>
              </a:spcAft>
              <a:buSzPts val="1400"/>
              <a:buNone/>
              <a:defRPr sz="900"/>
            </a:lvl3pPr>
            <a:lvl4pPr lvl="3" indent="0">
              <a:spcBef>
                <a:spcPts val="0"/>
              </a:spcBef>
              <a:spcAft>
                <a:spcPts val="0"/>
              </a:spcAft>
              <a:buSzPts val="1400"/>
              <a:buNone/>
              <a:defRPr sz="900"/>
            </a:lvl4pPr>
            <a:lvl5pPr lvl="4" indent="0">
              <a:spcBef>
                <a:spcPts val="0"/>
              </a:spcBef>
              <a:spcAft>
                <a:spcPts val="0"/>
              </a:spcAft>
              <a:buSzPts val="1400"/>
              <a:buNone/>
              <a:defRPr sz="900"/>
            </a:lvl5pPr>
            <a:lvl6pPr lvl="5" indent="0">
              <a:spcBef>
                <a:spcPts val="0"/>
              </a:spcBef>
              <a:spcAft>
                <a:spcPts val="0"/>
              </a:spcAft>
              <a:buSzPts val="1400"/>
              <a:buNone/>
              <a:defRPr sz="900"/>
            </a:lvl6pPr>
            <a:lvl7pPr lvl="6" indent="0">
              <a:spcBef>
                <a:spcPts val="0"/>
              </a:spcBef>
              <a:spcAft>
                <a:spcPts val="0"/>
              </a:spcAft>
              <a:buSzPts val="1400"/>
              <a:buNone/>
              <a:defRPr sz="900"/>
            </a:lvl7pPr>
            <a:lvl8pPr lvl="7" indent="0">
              <a:spcBef>
                <a:spcPts val="0"/>
              </a:spcBef>
              <a:spcAft>
                <a:spcPts val="0"/>
              </a:spcAft>
              <a:buSzPts val="1400"/>
              <a:buNone/>
              <a:defRPr sz="900"/>
            </a:lvl8pPr>
            <a:lvl9pPr lvl="8" indent="0">
              <a:spcBef>
                <a:spcPts val="0"/>
              </a:spcBef>
              <a:spcAft>
                <a:spcPts val="0"/>
              </a:spcAft>
              <a:buSzPts val="1400"/>
              <a:buNone/>
              <a:defRPr sz="900"/>
            </a:lvl9pPr>
          </a:lstStyle>
          <a:p>
            <a:endParaRPr/>
          </a:p>
        </p:txBody>
      </p:sp>
      <p:sp>
        <p:nvSpPr>
          <p:cNvPr id="52" name="Shape 52"/>
          <p:cNvSpPr txBox="1">
            <a:spLocks noGrp="1"/>
          </p:cNvSpPr>
          <p:nvPr>
            <p:ph type="body" idx="5"/>
          </p:nvPr>
        </p:nvSpPr>
        <p:spPr>
          <a:xfrm>
            <a:off x="696116" y="1697796"/>
            <a:ext cx="1106425" cy="1475233"/>
          </a:xfrm>
          <a:prstGeom prst="rect">
            <a:avLst/>
          </a:prstGeom>
          <a:noFill/>
          <a:ln>
            <a:noFill/>
          </a:ln>
        </p:spPr>
        <p:txBody>
          <a:bodyPr spcFirstLastPara="1" wrap="square" lIns="91425" tIns="91425" rIns="91425" bIns="91425" anchor="b" anchorCtr="0"/>
          <a:lstStyle>
            <a:lvl1pPr marL="228600" marR="0" lvl="0" indent="-114300" algn="l" rtl="0">
              <a:lnSpc>
                <a:spcPct val="90000"/>
              </a:lnSpc>
              <a:spcBef>
                <a:spcPts val="0"/>
              </a:spcBef>
              <a:spcAft>
                <a:spcPts val="0"/>
              </a:spcAft>
              <a:buClr>
                <a:schemeClr val="accent2"/>
              </a:buClr>
              <a:buSzPts val="6600"/>
              <a:buFont typeface="Roboto Black"/>
              <a:buNone/>
              <a:defRPr sz="2200" b="0" i="0" u="none" strike="noStrike" cap="none">
                <a:solidFill>
                  <a:schemeClr val="accent2"/>
                </a:solidFill>
                <a:latin typeface="Roboto Black"/>
                <a:ea typeface="Roboto Black"/>
                <a:cs typeface="Roboto Black"/>
                <a:sym typeface="Roboto Black"/>
              </a:defRPr>
            </a:lvl1pPr>
            <a:lvl2pPr marL="457200" marR="0" lvl="1" indent="-200025" algn="l" rtl="0">
              <a:lnSpc>
                <a:spcPct val="90000"/>
              </a:lnSpc>
              <a:spcBef>
                <a:spcPts val="375"/>
              </a:spcBef>
              <a:spcAft>
                <a:spcPts val="0"/>
              </a:spcAft>
              <a:buClr>
                <a:schemeClr val="accent2"/>
              </a:buClr>
              <a:buSzPts val="2700"/>
              <a:buFont typeface="Roboto Light"/>
              <a:buChar char="•"/>
              <a:defRPr sz="900" b="0" i="0" u="none" strike="noStrike" cap="none">
                <a:solidFill>
                  <a:schemeClr val="accent2"/>
                </a:solidFill>
                <a:latin typeface="Roboto Light"/>
                <a:ea typeface="Roboto Light"/>
                <a:cs typeface="Roboto Light"/>
                <a:sym typeface="Roboto Light"/>
              </a:defRPr>
            </a:lvl2pPr>
            <a:lvl3pPr marL="685800" marR="0" lvl="2" indent="-205740" algn="l" rtl="0">
              <a:lnSpc>
                <a:spcPct val="90000"/>
              </a:lnSpc>
              <a:spcBef>
                <a:spcPts val="375"/>
              </a:spcBef>
              <a:spcAft>
                <a:spcPts val="0"/>
              </a:spcAft>
              <a:buClr>
                <a:schemeClr val="accent2"/>
              </a:buClr>
              <a:buSzPts val="2880"/>
              <a:buFont typeface="Roboto Light"/>
              <a:buChar char="•"/>
              <a:defRPr sz="800" b="0" i="0" u="none" strike="noStrike" cap="none">
                <a:solidFill>
                  <a:schemeClr val="accent2"/>
                </a:solidFill>
                <a:latin typeface="Roboto Light"/>
                <a:ea typeface="Roboto Light"/>
                <a:cs typeface="Roboto Light"/>
                <a:sym typeface="Roboto Light"/>
              </a:defRPr>
            </a:lvl3pPr>
            <a:lvl4pPr marL="914400" marR="0" lvl="3" indent="-158750" algn="l" rtl="0">
              <a:lnSpc>
                <a:spcPct val="90000"/>
              </a:lnSpc>
              <a:spcBef>
                <a:spcPts val="375"/>
              </a:spcBef>
              <a:spcAft>
                <a:spcPts val="0"/>
              </a:spcAft>
              <a:buClr>
                <a:schemeClr val="accent2"/>
              </a:buClr>
              <a:buSzPts val="1400"/>
              <a:buFont typeface="Arial"/>
              <a:buChar char="•"/>
              <a:defRPr sz="700" b="0" i="0" u="none" strike="noStrike" cap="none">
                <a:solidFill>
                  <a:schemeClr val="accent2"/>
                </a:solidFill>
                <a:latin typeface="Roboto Light"/>
                <a:ea typeface="Roboto Light"/>
                <a:cs typeface="Roboto Light"/>
                <a:sym typeface="Roboto Light"/>
              </a:defRPr>
            </a:lvl4pPr>
            <a:lvl5pPr marL="1143000" marR="0" lvl="4" indent="-149860" algn="l" rtl="0">
              <a:lnSpc>
                <a:spcPct val="90000"/>
              </a:lnSpc>
              <a:spcBef>
                <a:spcPts val="375"/>
              </a:spcBef>
              <a:spcAft>
                <a:spcPts val="0"/>
              </a:spcAft>
              <a:buClr>
                <a:schemeClr val="accent2"/>
              </a:buClr>
              <a:buSzPts val="1120"/>
              <a:buFont typeface="Courier New"/>
              <a:buChar char="o"/>
              <a:defRPr sz="700" b="0" i="0" u="none" strike="noStrike" cap="none">
                <a:solidFill>
                  <a:schemeClr val="accent2"/>
                </a:solidFill>
                <a:latin typeface="Roboto Light"/>
                <a:ea typeface="Roboto Light"/>
                <a:cs typeface="Roboto Light"/>
                <a:sym typeface="Roboto Light"/>
              </a:defRPr>
            </a:lvl5pPr>
            <a:lvl6pPr marL="1371600" marR="0" lvl="5"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6pPr>
            <a:lvl7pPr marL="1600200" marR="0" lvl="6"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7pPr>
            <a:lvl8pPr marL="1828800" marR="0" lvl="7"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8pPr>
            <a:lvl9pPr marL="2057400" marR="0" lvl="8"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body" idx="6"/>
          </p:nvPr>
        </p:nvSpPr>
        <p:spPr>
          <a:xfrm>
            <a:off x="2746903" y="1697796"/>
            <a:ext cx="1106425" cy="1475233"/>
          </a:xfrm>
          <a:prstGeom prst="rect">
            <a:avLst/>
          </a:prstGeom>
          <a:noFill/>
          <a:ln>
            <a:noFill/>
          </a:ln>
        </p:spPr>
        <p:txBody>
          <a:bodyPr spcFirstLastPara="1" wrap="square" lIns="91425" tIns="91425" rIns="91425" bIns="91425" anchor="b" anchorCtr="0"/>
          <a:lstStyle>
            <a:lvl1pPr marL="228600" marR="0" lvl="0" indent="-114300" algn="l" rtl="0">
              <a:lnSpc>
                <a:spcPct val="90000"/>
              </a:lnSpc>
              <a:spcBef>
                <a:spcPts val="0"/>
              </a:spcBef>
              <a:spcAft>
                <a:spcPts val="0"/>
              </a:spcAft>
              <a:buClr>
                <a:schemeClr val="accent2"/>
              </a:buClr>
              <a:buSzPts val="6600"/>
              <a:buFont typeface="Roboto Black"/>
              <a:buNone/>
              <a:defRPr sz="2200" b="0" i="0" u="none" strike="noStrike" cap="none">
                <a:solidFill>
                  <a:schemeClr val="accent2"/>
                </a:solidFill>
                <a:latin typeface="Roboto Black"/>
                <a:ea typeface="Roboto Black"/>
                <a:cs typeface="Roboto Black"/>
                <a:sym typeface="Roboto Black"/>
              </a:defRPr>
            </a:lvl1pPr>
            <a:lvl2pPr marL="457200" marR="0" lvl="1" indent="-200025" algn="l" rtl="0">
              <a:lnSpc>
                <a:spcPct val="90000"/>
              </a:lnSpc>
              <a:spcBef>
                <a:spcPts val="375"/>
              </a:spcBef>
              <a:spcAft>
                <a:spcPts val="0"/>
              </a:spcAft>
              <a:buClr>
                <a:schemeClr val="accent2"/>
              </a:buClr>
              <a:buSzPts val="2700"/>
              <a:buFont typeface="Roboto Light"/>
              <a:buChar char="•"/>
              <a:defRPr sz="900" b="0" i="0" u="none" strike="noStrike" cap="none">
                <a:solidFill>
                  <a:schemeClr val="accent2"/>
                </a:solidFill>
                <a:latin typeface="Roboto Light"/>
                <a:ea typeface="Roboto Light"/>
                <a:cs typeface="Roboto Light"/>
                <a:sym typeface="Roboto Light"/>
              </a:defRPr>
            </a:lvl2pPr>
            <a:lvl3pPr marL="685800" marR="0" lvl="2" indent="-205740" algn="l" rtl="0">
              <a:lnSpc>
                <a:spcPct val="90000"/>
              </a:lnSpc>
              <a:spcBef>
                <a:spcPts val="375"/>
              </a:spcBef>
              <a:spcAft>
                <a:spcPts val="0"/>
              </a:spcAft>
              <a:buClr>
                <a:schemeClr val="accent2"/>
              </a:buClr>
              <a:buSzPts val="2880"/>
              <a:buFont typeface="Roboto Light"/>
              <a:buChar char="•"/>
              <a:defRPr sz="800" b="0" i="0" u="none" strike="noStrike" cap="none">
                <a:solidFill>
                  <a:schemeClr val="accent2"/>
                </a:solidFill>
                <a:latin typeface="Roboto Light"/>
                <a:ea typeface="Roboto Light"/>
                <a:cs typeface="Roboto Light"/>
                <a:sym typeface="Roboto Light"/>
              </a:defRPr>
            </a:lvl3pPr>
            <a:lvl4pPr marL="914400" marR="0" lvl="3" indent="-158750" algn="l" rtl="0">
              <a:lnSpc>
                <a:spcPct val="90000"/>
              </a:lnSpc>
              <a:spcBef>
                <a:spcPts val="375"/>
              </a:spcBef>
              <a:spcAft>
                <a:spcPts val="0"/>
              </a:spcAft>
              <a:buClr>
                <a:schemeClr val="accent2"/>
              </a:buClr>
              <a:buSzPts val="1400"/>
              <a:buFont typeface="Arial"/>
              <a:buChar char="•"/>
              <a:defRPr sz="700" b="0" i="0" u="none" strike="noStrike" cap="none">
                <a:solidFill>
                  <a:schemeClr val="accent2"/>
                </a:solidFill>
                <a:latin typeface="Roboto Light"/>
                <a:ea typeface="Roboto Light"/>
                <a:cs typeface="Roboto Light"/>
                <a:sym typeface="Roboto Light"/>
              </a:defRPr>
            </a:lvl4pPr>
            <a:lvl5pPr marL="1143000" marR="0" lvl="4" indent="-149860" algn="l" rtl="0">
              <a:lnSpc>
                <a:spcPct val="90000"/>
              </a:lnSpc>
              <a:spcBef>
                <a:spcPts val="375"/>
              </a:spcBef>
              <a:spcAft>
                <a:spcPts val="0"/>
              </a:spcAft>
              <a:buClr>
                <a:schemeClr val="accent2"/>
              </a:buClr>
              <a:buSzPts val="1120"/>
              <a:buFont typeface="Courier New"/>
              <a:buChar char="o"/>
              <a:defRPr sz="700" b="0" i="0" u="none" strike="noStrike" cap="none">
                <a:solidFill>
                  <a:schemeClr val="accent2"/>
                </a:solidFill>
                <a:latin typeface="Roboto Light"/>
                <a:ea typeface="Roboto Light"/>
                <a:cs typeface="Roboto Light"/>
                <a:sym typeface="Roboto Light"/>
              </a:defRPr>
            </a:lvl5pPr>
            <a:lvl6pPr marL="1371600" marR="0" lvl="5"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6pPr>
            <a:lvl7pPr marL="1600200" marR="0" lvl="6"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7pPr>
            <a:lvl8pPr marL="1828800" marR="0" lvl="7"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8pPr>
            <a:lvl9pPr marL="2057400" marR="0" lvl="8"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body" idx="7"/>
          </p:nvPr>
        </p:nvSpPr>
        <p:spPr>
          <a:xfrm>
            <a:off x="4797689" y="1697796"/>
            <a:ext cx="1106425" cy="1475233"/>
          </a:xfrm>
          <a:prstGeom prst="rect">
            <a:avLst/>
          </a:prstGeom>
          <a:noFill/>
          <a:ln>
            <a:noFill/>
          </a:ln>
        </p:spPr>
        <p:txBody>
          <a:bodyPr spcFirstLastPara="1" wrap="square" lIns="91425" tIns="91425" rIns="91425" bIns="91425" anchor="b" anchorCtr="0"/>
          <a:lstStyle>
            <a:lvl1pPr marL="228600" marR="0" lvl="0" indent="-114300" algn="l" rtl="0">
              <a:lnSpc>
                <a:spcPct val="90000"/>
              </a:lnSpc>
              <a:spcBef>
                <a:spcPts val="0"/>
              </a:spcBef>
              <a:spcAft>
                <a:spcPts val="0"/>
              </a:spcAft>
              <a:buClr>
                <a:schemeClr val="accent2"/>
              </a:buClr>
              <a:buSzPts val="6600"/>
              <a:buFont typeface="Roboto Black"/>
              <a:buNone/>
              <a:defRPr sz="2200" b="0" i="0" u="none" strike="noStrike" cap="none">
                <a:solidFill>
                  <a:schemeClr val="accent2"/>
                </a:solidFill>
                <a:latin typeface="Roboto Black"/>
                <a:ea typeface="Roboto Black"/>
                <a:cs typeface="Roboto Black"/>
                <a:sym typeface="Roboto Black"/>
              </a:defRPr>
            </a:lvl1pPr>
            <a:lvl2pPr marL="457200" marR="0" lvl="1" indent="-200025" algn="l" rtl="0">
              <a:lnSpc>
                <a:spcPct val="90000"/>
              </a:lnSpc>
              <a:spcBef>
                <a:spcPts val="375"/>
              </a:spcBef>
              <a:spcAft>
                <a:spcPts val="0"/>
              </a:spcAft>
              <a:buClr>
                <a:schemeClr val="accent2"/>
              </a:buClr>
              <a:buSzPts val="2700"/>
              <a:buFont typeface="Roboto Light"/>
              <a:buChar char="•"/>
              <a:defRPr sz="900" b="0" i="0" u="none" strike="noStrike" cap="none">
                <a:solidFill>
                  <a:schemeClr val="accent2"/>
                </a:solidFill>
                <a:latin typeface="Roboto Light"/>
                <a:ea typeface="Roboto Light"/>
                <a:cs typeface="Roboto Light"/>
                <a:sym typeface="Roboto Light"/>
              </a:defRPr>
            </a:lvl2pPr>
            <a:lvl3pPr marL="685800" marR="0" lvl="2" indent="-205740" algn="l" rtl="0">
              <a:lnSpc>
                <a:spcPct val="90000"/>
              </a:lnSpc>
              <a:spcBef>
                <a:spcPts val="375"/>
              </a:spcBef>
              <a:spcAft>
                <a:spcPts val="0"/>
              </a:spcAft>
              <a:buClr>
                <a:schemeClr val="accent2"/>
              </a:buClr>
              <a:buSzPts val="2880"/>
              <a:buFont typeface="Roboto Light"/>
              <a:buChar char="•"/>
              <a:defRPr sz="800" b="0" i="0" u="none" strike="noStrike" cap="none">
                <a:solidFill>
                  <a:schemeClr val="accent2"/>
                </a:solidFill>
                <a:latin typeface="Roboto Light"/>
                <a:ea typeface="Roboto Light"/>
                <a:cs typeface="Roboto Light"/>
                <a:sym typeface="Roboto Light"/>
              </a:defRPr>
            </a:lvl3pPr>
            <a:lvl4pPr marL="914400" marR="0" lvl="3" indent="-158750" algn="l" rtl="0">
              <a:lnSpc>
                <a:spcPct val="90000"/>
              </a:lnSpc>
              <a:spcBef>
                <a:spcPts val="375"/>
              </a:spcBef>
              <a:spcAft>
                <a:spcPts val="0"/>
              </a:spcAft>
              <a:buClr>
                <a:schemeClr val="accent2"/>
              </a:buClr>
              <a:buSzPts val="1400"/>
              <a:buFont typeface="Arial"/>
              <a:buChar char="•"/>
              <a:defRPr sz="700" b="0" i="0" u="none" strike="noStrike" cap="none">
                <a:solidFill>
                  <a:schemeClr val="accent2"/>
                </a:solidFill>
                <a:latin typeface="Roboto Light"/>
                <a:ea typeface="Roboto Light"/>
                <a:cs typeface="Roboto Light"/>
                <a:sym typeface="Roboto Light"/>
              </a:defRPr>
            </a:lvl4pPr>
            <a:lvl5pPr marL="1143000" marR="0" lvl="4" indent="-149860" algn="l" rtl="0">
              <a:lnSpc>
                <a:spcPct val="90000"/>
              </a:lnSpc>
              <a:spcBef>
                <a:spcPts val="375"/>
              </a:spcBef>
              <a:spcAft>
                <a:spcPts val="0"/>
              </a:spcAft>
              <a:buClr>
                <a:schemeClr val="accent2"/>
              </a:buClr>
              <a:buSzPts val="1120"/>
              <a:buFont typeface="Courier New"/>
              <a:buChar char="o"/>
              <a:defRPr sz="700" b="0" i="0" u="none" strike="noStrike" cap="none">
                <a:solidFill>
                  <a:schemeClr val="accent2"/>
                </a:solidFill>
                <a:latin typeface="Roboto Light"/>
                <a:ea typeface="Roboto Light"/>
                <a:cs typeface="Roboto Light"/>
                <a:sym typeface="Roboto Light"/>
              </a:defRPr>
            </a:lvl5pPr>
            <a:lvl6pPr marL="1371600" marR="0" lvl="5"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6pPr>
            <a:lvl7pPr marL="1600200" marR="0" lvl="6"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7pPr>
            <a:lvl8pPr marL="1828800" marR="0" lvl="7"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8pPr>
            <a:lvl9pPr marL="2057400" marR="0" lvl="8"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body" idx="8"/>
          </p:nvPr>
        </p:nvSpPr>
        <p:spPr>
          <a:xfrm>
            <a:off x="6848475" y="1697796"/>
            <a:ext cx="1106425" cy="1475233"/>
          </a:xfrm>
          <a:prstGeom prst="rect">
            <a:avLst/>
          </a:prstGeom>
          <a:noFill/>
          <a:ln>
            <a:noFill/>
          </a:ln>
        </p:spPr>
        <p:txBody>
          <a:bodyPr spcFirstLastPara="1" wrap="square" lIns="91425" tIns="91425" rIns="91425" bIns="91425" anchor="b" anchorCtr="0"/>
          <a:lstStyle>
            <a:lvl1pPr marL="228600" marR="0" lvl="0" indent="-114300" algn="l" rtl="0">
              <a:lnSpc>
                <a:spcPct val="90000"/>
              </a:lnSpc>
              <a:spcBef>
                <a:spcPts val="0"/>
              </a:spcBef>
              <a:spcAft>
                <a:spcPts val="0"/>
              </a:spcAft>
              <a:buClr>
                <a:schemeClr val="accent2"/>
              </a:buClr>
              <a:buSzPts val="6600"/>
              <a:buFont typeface="Roboto Black"/>
              <a:buNone/>
              <a:defRPr sz="2200" b="0" i="0" u="none" strike="noStrike" cap="none">
                <a:solidFill>
                  <a:schemeClr val="accent2"/>
                </a:solidFill>
                <a:latin typeface="Roboto Black"/>
                <a:ea typeface="Roboto Black"/>
                <a:cs typeface="Roboto Black"/>
                <a:sym typeface="Roboto Black"/>
              </a:defRPr>
            </a:lvl1pPr>
            <a:lvl2pPr marL="457200" marR="0" lvl="1" indent="-200025" algn="l" rtl="0">
              <a:lnSpc>
                <a:spcPct val="90000"/>
              </a:lnSpc>
              <a:spcBef>
                <a:spcPts val="375"/>
              </a:spcBef>
              <a:spcAft>
                <a:spcPts val="0"/>
              </a:spcAft>
              <a:buClr>
                <a:schemeClr val="accent2"/>
              </a:buClr>
              <a:buSzPts val="2700"/>
              <a:buFont typeface="Roboto Light"/>
              <a:buChar char="•"/>
              <a:defRPr sz="900" b="0" i="0" u="none" strike="noStrike" cap="none">
                <a:solidFill>
                  <a:schemeClr val="accent2"/>
                </a:solidFill>
                <a:latin typeface="Roboto Light"/>
                <a:ea typeface="Roboto Light"/>
                <a:cs typeface="Roboto Light"/>
                <a:sym typeface="Roboto Light"/>
              </a:defRPr>
            </a:lvl2pPr>
            <a:lvl3pPr marL="685800" marR="0" lvl="2" indent="-205740" algn="l" rtl="0">
              <a:lnSpc>
                <a:spcPct val="90000"/>
              </a:lnSpc>
              <a:spcBef>
                <a:spcPts val="375"/>
              </a:spcBef>
              <a:spcAft>
                <a:spcPts val="0"/>
              </a:spcAft>
              <a:buClr>
                <a:schemeClr val="accent2"/>
              </a:buClr>
              <a:buSzPts val="2880"/>
              <a:buFont typeface="Roboto Light"/>
              <a:buChar char="•"/>
              <a:defRPr sz="800" b="0" i="0" u="none" strike="noStrike" cap="none">
                <a:solidFill>
                  <a:schemeClr val="accent2"/>
                </a:solidFill>
                <a:latin typeface="Roboto Light"/>
                <a:ea typeface="Roboto Light"/>
                <a:cs typeface="Roboto Light"/>
                <a:sym typeface="Roboto Light"/>
              </a:defRPr>
            </a:lvl3pPr>
            <a:lvl4pPr marL="914400" marR="0" lvl="3" indent="-158750" algn="l" rtl="0">
              <a:lnSpc>
                <a:spcPct val="90000"/>
              </a:lnSpc>
              <a:spcBef>
                <a:spcPts val="375"/>
              </a:spcBef>
              <a:spcAft>
                <a:spcPts val="0"/>
              </a:spcAft>
              <a:buClr>
                <a:schemeClr val="accent2"/>
              </a:buClr>
              <a:buSzPts val="1400"/>
              <a:buFont typeface="Arial"/>
              <a:buChar char="•"/>
              <a:defRPr sz="700" b="0" i="0" u="none" strike="noStrike" cap="none">
                <a:solidFill>
                  <a:schemeClr val="accent2"/>
                </a:solidFill>
                <a:latin typeface="Roboto Light"/>
                <a:ea typeface="Roboto Light"/>
                <a:cs typeface="Roboto Light"/>
                <a:sym typeface="Roboto Light"/>
              </a:defRPr>
            </a:lvl4pPr>
            <a:lvl5pPr marL="1143000" marR="0" lvl="4" indent="-149860" algn="l" rtl="0">
              <a:lnSpc>
                <a:spcPct val="90000"/>
              </a:lnSpc>
              <a:spcBef>
                <a:spcPts val="375"/>
              </a:spcBef>
              <a:spcAft>
                <a:spcPts val="0"/>
              </a:spcAft>
              <a:buClr>
                <a:schemeClr val="accent2"/>
              </a:buClr>
              <a:buSzPts val="1120"/>
              <a:buFont typeface="Courier New"/>
              <a:buChar char="o"/>
              <a:defRPr sz="700" b="0" i="0" u="none" strike="noStrike" cap="none">
                <a:solidFill>
                  <a:schemeClr val="accent2"/>
                </a:solidFill>
                <a:latin typeface="Roboto Light"/>
                <a:ea typeface="Roboto Light"/>
                <a:cs typeface="Roboto Light"/>
                <a:sym typeface="Roboto Light"/>
              </a:defRPr>
            </a:lvl5pPr>
            <a:lvl6pPr marL="1371600" marR="0" lvl="5"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6pPr>
            <a:lvl7pPr marL="1600200" marR="0" lvl="6"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7pPr>
            <a:lvl8pPr marL="1828800" marR="0" lvl="7"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8pPr>
            <a:lvl9pPr marL="2057400" marR="0" lvl="8"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body" idx="9"/>
          </p:nvPr>
        </p:nvSpPr>
        <p:spPr>
          <a:xfrm>
            <a:off x="685800" y="5810415"/>
            <a:ext cx="6162675" cy="528692"/>
          </a:xfrm>
          <a:prstGeom prst="rect">
            <a:avLst/>
          </a:prstGeom>
          <a:noFill/>
          <a:ln>
            <a:noFill/>
          </a:ln>
        </p:spPr>
        <p:txBody>
          <a:bodyPr spcFirstLastPara="1" wrap="square" lIns="91425" tIns="91425" rIns="91425" bIns="91425" anchor="t" anchorCtr="0"/>
          <a:lstStyle>
            <a:lvl1pPr marL="228600" marR="0" lvl="0" indent="-165100" algn="l" rtl="0">
              <a:lnSpc>
                <a:spcPct val="90000"/>
              </a:lnSpc>
              <a:spcBef>
                <a:spcPts val="250"/>
              </a:spcBef>
              <a:spcAft>
                <a:spcPts val="0"/>
              </a:spcAft>
              <a:buClr>
                <a:schemeClr val="accent2"/>
              </a:buClr>
              <a:buSzPts val="1600"/>
              <a:buFont typeface="Calibri"/>
              <a:buAutoNum type="arabicPeriod"/>
              <a:defRPr sz="800" b="0" i="0" u="none" strike="noStrike" cap="none">
                <a:solidFill>
                  <a:schemeClr val="accent2"/>
                </a:solidFill>
                <a:latin typeface="Roboto Light"/>
                <a:ea typeface="Roboto Light"/>
                <a:cs typeface="Roboto Light"/>
                <a:sym typeface="Roboto Light"/>
              </a:defRPr>
            </a:lvl1pPr>
            <a:lvl2pPr marL="457200" marR="0" lvl="1" indent="-200025" algn="l" rtl="0">
              <a:lnSpc>
                <a:spcPct val="90000"/>
              </a:lnSpc>
              <a:spcBef>
                <a:spcPts val="375"/>
              </a:spcBef>
              <a:spcAft>
                <a:spcPts val="0"/>
              </a:spcAft>
              <a:buClr>
                <a:schemeClr val="lt1"/>
              </a:buClr>
              <a:buSzPts val="2700"/>
              <a:buFont typeface="Roboto Light"/>
              <a:buChar char="•"/>
              <a:defRPr sz="900" b="0" i="0" u="none" strike="noStrike" cap="none">
                <a:solidFill>
                  <a:schemeClr val="lt1"/>
                </a:solidFill>
                <a:latin typeface="Roboto Light"/>
                <a:ea typeface="Roboto Light"/>
                <a:cs typeface="Roboto Light"/>
                <a:sym typeface="Roboto Light"/>
              </a:defRPr>
            </a:lvl2pPr>
            <a:lvl3pPr marL="685800" marR="0" lvl="2" indent="-205740" algn="l" rtl="0">
              <a:lnSpc>
                <a:spcPct val="90000"/>
              </a:lnSpc>
              <a:spcBef>
                <a:spcPts val="375"/>
              </a:spcBef>
              <a:spcAft>
                <a:spcPts val="0"/>
              </a:spcAft>
              <a:buClr>
                <a:schemeClr val="lt1"/>
              </a:buClr>
              <a:buSzPts val="2880"/>
              <a:buFont typeface="Roboto Light"/>
              <a:buChar char="•"/>
              <a:defRPr sz="800" b="0" i="0" u="none" strike="noStrike" cap="none">
                <a:solidFill>
                  <a:schemeClr val="lt1"/>
                </a:solidFill>
                <a:latin typeface="Roboto Light"/>
                <a:ea typeface="Roboto Light"/>
                <a:cs typeface="Roboto Light"/>
                <a:sym typeface="Roboto Light"/>
              </a:defRPr>
            </a:lvl3pPr>
            <a:lvl4pPr marL="914400" marR="0" lvl="3" indent="-158750" algn="l" rtl="0">
              <a:lnSpc>
                <a:spcPct val="90000"/>
              </a:lnSpc>
              <a:spcBef>
                <a:spcPts val="375"/>
              </a:spcBef>
              <a:spcAft>
                <a:spcPts val="0"/>
              </a:spcAft>
              <a:buClr>
                <a:schemeClr val="lt1"/>
              </a:buClr>
              <a:buSzPts val="1400"/>
              <a:buFont typeface="Arial"/>
              <a:buChar char="•"/>
              <a:defRPr sz="700" b="0" i="0" u="none" strike="noStrike" cap="none">
                <a:solidFill>
                  <a:schemeClr val="lt1"/>
                </a:solidFill>
                <a:latin typeface="Roboto Light"/>
                <a:ea typeface="Roboto Light"/>
                <a:cs typeface="Roboto Light"/>
                <a:sym typeface="Roboto Light"/>
              </a:defRPr>
            </a:lvl4pPr>
            <a:lvl5pPr marL="1143000" marR="0" lvl="4" indent="-149860" algn="l" rtl="0">
              <a:lnSpc>
                <a:spcPct val="90000"/>
              </a:lnSpc>
              <a:spcBef>
                <a:spcPts val="375"/>
              </a:spcBef>
              <a:spcAft>
                <a:spcPts val="0"/>
              </a:spcAft>
              <a:buClr>
                <a:schemeClr val="lt1"/>
              </a:buClr>
              <a:buSzPts val="1120"/>
              <a:buFont typeface="Courier New"/>
              <a:buChar char="o"/>
              <a:defRPr sz="700" b="0" i="0" u="none" strike="noStrike" cap="none">
                <a:solidFill>
                  <a:schemeClr val="lt1"/>
                </a:solidFill>
                <a:latin typeface="Roboto Light"/>
                <a:ea typeface="Roboto Light"/>
                <a:cs typeface="Roboto Light"/>
                <a:sym typeface="Roboto Light"/>
              </a:defRPr>
            </a:lvl5pPr>
            <a:lvl6pPr marL="1371600" marR="0" lvl="5"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6pPr>
            <a:lvl7pPr marL="1600200" marR="0" lvl="6"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7pPr>
            <a:lvl8pPr marL="1828800" marR="0" lvl="7"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8pPr>
            <a:lvl9pPr marL="2057400" marR="0" lvl="8" indent="-200025" algn="l" rtl="0">
              <a:lnSpc>
                <a:spcPct val="90000"/>
              </a:lnSpc>
              <a:spcBef>
                <a:spcPts val="375"/>
              </a:spcBef>
              <a:spcAft>
                <a:spcPts val="0"/>
              </a:spcAft>
              <a:buClr>
                <a:schemeClr val="dk1"/>
              </a:buClr>
              <a:buSzPts val="2700"/>
              <a:buFont typeface="Arial"/>
              <a:buChar char="•"/>
              <a:defRPr sz="1350" b="0" i="0" u="none" strike="noStrike" cap="none">
                <a:solidFill>
                  <a:schemeClr val="dk1"/>
                </a:solidFill>
                <a:latin typeface="Calibri"/>
                <a:ea typeface="Calibri"/>
                <a:cs typeface="Calibri"/>
                <a:sym typeface="Calibri"/>
              </a:defRPr>
            </a:lvl9pPr>
          </a:lstStyle>
          <a:p>
            <a:endParaRPr/>
          </a:p>
        </p:txBody>
      </p:sp>
      <p:grpSp>
        <p:nvGrpSpPr>
          <p:cNvPr id="57" name="Shape 57"/>
          <p:cNvGrpSpPr/>
          <p:nvPr/>
        </p:nvGrpSpPr>
        <p:grpSpPr>
          <a:xfrm>
            <a:off x="0" y="0"/>
            <a:ext cx="388620" cy="518160"/>
            <a:chOff x="0" y="0"/>
            <a:chExt cx="777240" cy="777240"/>
          </a:xfrm>
        </p:grpSpPr>
        <p:sp>
          <p:nvSpPr>
            <p:cNvPr id="58" name="Shape 58"/>
            <p:cNvSpPr/>
            <p:nvPr/>
          </p:nvSpPr>
          <p:spPr>
            <a:xfrm>
              <a:off x="0" y="0"/>
              <a:ext cx="777240" cy="777240"/>
            </a:xfrm>
            <a:prstGeom prst="rect">
              <a:avLst/>
            </a:prstGeom>
            <a:solidFill>
              <a:srgbClr val="000000"/>
            </a:solidFill>
            <a:ln>
              <a:noFill/>
            </a:ln>
          </p:spPr>
          <p:txBody>
            <a:bodyPr spcFirstLastPara="1" wrap="square" lIns="91425" tIns="45700" rIns="91425" bIns="45700" anchor="ctr" anchorCtr="0">
              <a:noAutofit/>
            </a:bodyPr>
            <a:lstStyle/>
            <a:p>
              <a:pPr algn="ctr" defTabSz="457200" eaLnBrk="1" fontAlgn="auto" hangingPunct="1">
                <a:spcBef>
                  <a:spcPts val="0"/>
                </a:spcBef>
                <a:spcAft>
                  <a:spcPts val="0"/>
                </a:spcAft>
                <a:buClr>
                  <a:srgbClr val="000000"/>
                </a:buClr>
                <a:buFont typeface="Arial"/>
                <a:buNone/>
              </a:pPr>
              <a:endParaRPr kern="0">
                <a:solidFill>
                  <a:srgbClr val="FFFFFF"/>
                </a:solidFill>
                <a:latin typeface="Calibri"/>
                <a:ea typeface="Calibri"/>
                <a:cs typeface="Calibri"/>
                <a:sym typeface="Calibri"/>
              </a:endParaRPr>
            </a:p>
          </p:txBody>
        </p:sp>
        <p:sp>
          <p:nvSpPr>
            <p:cNvPr id="59" name="Shape 59"/>
            <p:cNvSpPr/>
            <p:nvPr/>
          </p:nvSpPr>
          <p:spPr>
            <a:xfrm>
              <a:off x="0" y="0"/>
              <a:ext cx="777240" cy="777240"/>
            </a:xfrm>
            <a:custGeom>
              <a:avLst/>
              <a:gdLst/>
              <a:ahLst/>
              <a:cxnLst/>
              <a:rect l="0" t="0" r="0" b="0"/>
              <a:pathLst>
                <a:path w="120000" h="120000" extrusionOk="0">
                  <a:moveTo>
                    <a:pt x="60294" y="60294"/>
                  </a:moveTo>
                  <a:lnTo>
                    <a:pt x="120000" y="0"/>
                  </a:lnTo>
                  <a:lnTo>
                    <a:pt x="120000" y="120000"/>
                  </a:lnTo>
                  <a:lnTo>
                    <a:pt x="0" y="120000"/>
                  </a:lnTo>
                  <a:lnTo>
                    <a:pt x="60294" y="60294"/>
                  </a:lnTo>
                  <a:close/>
                </a:path>
              </a:pathLst>
            </a:custGeom>
            <a:solidFill>
              <a:schemeClr val="lt1"/>
            </a:solidFill>
            <a:ln w="889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lgn="ctr" defTabSz="457200" eaLnBrk="1" fontAlgn="auto" hangingPunct="1">
                <a:spcBef>
                  <a:spcPts val="0"/>
                </a:spcBef>
                <a:spcAft>
                  <a:spcPts val="0"/>
                </a:spcAft>
                <a:buClr>
                  <a:srgbClr val="000000"/>
                </a:buClr>
                <a:buFont typeface="Arial"/>
                <a:buNone/>
              </a:pPr>
              <a:endParaRPr kern="0">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276713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2" presetClass="entr" presetSubtype="8"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 calcmode="lin" valueType="num">
                                      <p:cBhvr additive="base">
                                        <p:cTn id="10" dur="500"/>
                                        <p:tgtEl>
                                          <p:spTgt spid="5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pPr>
            <a:endParaRPr lang="en-US">
              <a:solidFill>
                <a:srgbClr val="FFFFFF"/>
              </a:solidFill>
              <a:latin typeface="Arial"/>
            </a:endParaRPr>
          </a:p>
        </p:txBody>
      </p:sp>
      <p:sp>
        <p:nvSpPr>
          <p:cNvPr id="5" name="Rectangle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defTabSz="457200" eaLnBrk="1" fontAlgn="auto" hangingPunct="1">
              <a:spcBef>
                <a:spcPts val="0"/>
              </a:spcBef>
              <a:spcAft>
                <a:spcPts val="0"/>
              </a:spcAft>
            </a:pPr>
            <a:fld id="{ED57BD20-9EC7-4B3D-A4D6-AFB6318398E3}" type="slidenum">
              <a:rPr lang="en-US" smtClean="0">
                <a:solidFill>
                  <a:srgbClr val="4B4B4B"/>
                </a:solidFill>
                <a:latin typeface="Arial"/>
              </a:rPr>
              <a:pPr defTabSz="457200" eaLnBrk="1" fontAlgn="auto" hangingPunct="1">
                <a:spcBef>
                  <a:spcPts val="0"/>
                </a:spcBef>
                <a:spcAft>
                  <a:spcPts val="0"/>
                </a:spcAft>
              </a:pPr>
              <a:t>‹#›</a:t>
            </a:fld>
            <a:endParaRPr lang="en-US">
              <a:solidFill>
                <a:srgbClr val="4B4B4B"/>
              </a:solidFill>
              <a:latin typeface="Arial"/>
            </a:endParaRPr>
          </a:p>
        </p:txBody>
      </p:sp>
      <p:pic>
        <p:nvPicPr>
          <p:cNvPr id="7"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8" name="Picture 20">
            <a:extLst>
              <a:ext uri="{FF2B5EF4-FFF2-40B4-BE49-F238E27FC236}">
                <a16:creationId xmlns:a16="http://schemas.microsoft.com/office/drawing/2014/main" xmlns="" id="{C74ADFD1-207A-4BBD-8751-8D164872E3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139219401"/>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pPr>
            <a:endParaRPr lang="en-US">
              <a:solidFill>
                <a:srgbClr val="FFFFFF"/>
              </a:solidFill>
              <a:latin typeface="Arial"/>
            </a:endParaRPr>
          </a:p>
        </p:txBody>
      </p:sp>
      <p:sp>
        <p:nvSpPr>
          <p:cNvPr id="5" name="Rectangle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defTabSz="457200" eaLnBrk="1" fontAlgn="auto" hangingPunct="1">
              <a:spcBef>
                <a:spcPts val="0"/>
              </a:spcBef>
              <a:spcAft>
                <a:spcPts val="0"/>
              </a:spcAft>
            </a:pPr>
            <a:fld id="{ED57BD20-9EC7-4B3D-A4D6-AFB6318398E3}" type="slidenum">
              <a:rPr lang="en-US" smtClean="0">
                <a:solidFill>
                  <a:srgbClr val="4B4B4B"/>
                </a:solidFill>
                <a:latin typeface="Arial"/>
              </a:rPr>
              <a:pPr defTabSz="457200" eaLnBrk="1" fontAlgn="auto" hangingPunct="1">
                <a:spcBef>
                  <a:spcPts val="0"/>
                </a:spcBef>
                <a:spcAft>
                  <a:spcPts val="0"/>
                </a:spcAft>
              </a:pPr>
              <a:t>‹#›</a:t>
            </a:fld>
            <a:endParaRPr lang="en-US">
              <a:solidFill>
                <a:srgbClr val="4B4B4B"/>
              </a:solidFill>
              <a:latin typeface="Arial"/>
            </a:endParaRPr>
          </a:p>
        </p:txBody>
      </p:sp>
      <p:pic>
        <p:nvPicPr>
          <p:cNvPr id="7"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8" name="Picture 20">
            <a:extLst>
              <a:ext uri="{FF2B5EF4-FFF2-40B4-BE49-F238E27FC236}">
                <a16:creationId xmlns:a16="http://schemas.microsoft.com/office/drawing/2014/main" xmlns="" id="{0C9C44D1-9EF1-4F84-861B-31F8DABD12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3645057537"/>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pPr>
            <a:endParaRPr lang="en-US">
              <a:solidFill>
                <a:srgbClr val="FFFFFF"/>
              </a:solidFill>
              <a:latin typeface="Arial"/>
            </a:endParaRPr>
          </a:p>
        </p:txBody>
      </p:sp>
      <p:sp>
        <p:nvSpPr>
          <p:cNvPr id="6" name="Slide Number Placeholder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defTabSz="457200" eaLnBrk="1" fontAlgn="auto" hangingPunct="1">
              <a:spcBef>
                <a:spcPts val="0"/>
              </a:spcBef>
              <a:spcAft>
                <a:spcPts val="0"/>
              </a:spcAft>
            </a:pPr>
            <a:fld id="{ED57BD20-9EC7-4B3D-A4D6-AFB6318398E3}" type="slidenum">
              <a:rPr lang="en-US" smtClean="0">
                <a:solidFill>
                  <a:srgbClr val="4B4B4B"/>
                </a:solidFill>
                <a:latin typeface="Arial"/>
              </a:rPr>
              <a:pPr defTabSz="457200" eaLnBrk="1" fontAlgn="auto" hangingPunct="1">
                <a:spcBef>
                  <a:spcPts val="0"/>
                </a:spcBef>
                <a:spcAft>
                  <a:spcPts val="0"/>
                </a:spcAft>
              </a:pPr>
              <a:t>‹#›</a:t>
            </a:fld>
            <a:endParaRPr lang="en-US">
              <a:solidFill>
                <a:srgbClr val="4B4B4B"/>
              </a:solidFill>
              <a:latin typeface="Arial"/>
            </a:endParaRPr>
          </a:p>
        </p:txBody>
      </p:sp>
      <p:pic>
        <p:nvPicPr>
          <p:cNvPr id="8"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9" name="Picture 20">
            <a:extLst>
              <a:ext uri="{FF2B5EF4-FFF2-40B4-BE49-F238E27FC236}">
                <a16:creationId xmlns:a16="http://schemas.microsoft.com/office/drawing/2014/main" xmlns="" id="{125DADE9-C1BE-439E-AC9C-31B87BE30F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452690940"/>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pPr>
            <a:endParaRPr lang="en-US">
              <a:solidFill>
                <a:srgbClr val="FFFFFF"/>
              </a:solidFill>
              <a:latin typeface="Arial"/>
            </a:endParaRPr>
          </a:p>
        </p:txBody>
      </p:sp>
      <p:sp>
        <p:nvSpPr>
          <p:cNvPr id="8" name="Rectangle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defTabSz="457200" eaLnBrk="1" fontAlgn="auto" hangingPunct="1">
              <a:spcBef>
                <a:spcPts val="0"/>
              </a:spcBef>
              <a:spcAft>
                <a:spcPts val="0"/>
              </a:spcAft>
            </a:pPr>
            <a:fld id="{ED57BD20-9EC7-4B3D-A4D6-AFB6318398E3}" type="slidenum">
              <a:rPr lang="en-US" smtClean="0">
                <a:solidFill>
                  <a:srgbClr val="4B4B4B"/>
                </a:solidFill>
                <a:latin typeface="Arial"/>
              </a:rPr>
              <a:pPr defTabSz="457200" eaLnBrk="1" fontAlgn="auto" hangingPunct="1">
                <a:spcBef>
                  <a:spcPts val="0"/>
                </a:spcBef>
                <a:spcAft>
                  <a:spcPts val="0"/>
                </a:spcAft>
              </a:pPr>
              <a:t>‹#›</a:t>
            </a:fld>
            <a:endParaRPr lang="en-US">
              <a:solidFill>
                <a:srgbClr val="4B4B4B"/>
              </a:solidFill>
              <a:latin typeface="Arial"/>
            </a:endParaRPr>
          </a:p>
        </p:txBody>
      </p:sp>
      <p:pic>
        <p:nvPicPr>
          <p:cNvPr id="10"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11" name="Picture 20">
            <a:extLst>
              <a:ext uri="{FF2B5EF4-FFF2-40B4-BE49-F238E27FC236}">
                <a16:creationId xmlns:a16="http://schemas.microsoft.com/office/drawing/2014/main" xmlns="" id="{15F685AB-1A5B-4D43-B259-041CE9BF6A5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2239363934"/>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pPr>
            <a:endParaRPr lang="en-US">
              <a:solidFill>
                <a:srgbClr val="FFFFFF"/>
              </a:solidFill>
              <a:latin typeface="Arial"/>
            </a:endParaRPr>
          </a:p>
        </p:txBody>
      </p:sp>
      <p:sp>
        <p:nvSpPr>
          <p:cNvPr id="4" name="Rectangle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defTabSz="457200" eaLnBrk="1" fontAlgn="auto" hangingPunct="1">
              <a:spcBef>
                <a:spcPts val="0"/>
              </a:spcBef>
              <a:spcAft>
                <a:spcPts val="0"/>
              </a:spcAft>
            </a:pPr>
            <a:fld id="{ED57BD20-9EC7-4B3D-A4D6-AFB6318398E3}" type="slidenum">
              <a:rPr lang="en-US" smtClean="0">
                <a:solidFill>
                  <a:srgbClr val="4B4B4B"/>
                </a:solidFill>
                <a:latin typeface="Arial"/>
              </a:rPr>
              <a:pPr defTabSz="457200" eaLnBrk="1" fontAlgn="auto" hangingPunct="1">
                <a:spcBef>
                  <a:spcPts val="0"/>
                </a:spcBef>
                <a:spcAft>
                  <a:spcPts val="0"/>
                </a:spcAft>
              </a:pPr>
              <a:t>‹#›</a:t>
            </a:fld>
            <a:endParaRPr lang="en-US">
              <a:solidFill>
                <a:srgbClr val="4B4B4B"/>
              </a:solidFill>
              <a:latin typeface="Arial"/>
            </a:endParaRPr>
          </a:p>
        </p:txBody>
      </p:sp>
      <p:pic>
        <p:nvPicPr>
          <p:cNvPr id="6"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7" name="Picture 20">
            <a:extLst>
              <a:ext uri="{FF2B5EF4-FFF2-40B4-BE49-F238E27FC236}">
                <a16:creationId xmlns:a16="http://schemas.microsoft.com/office/drawing/2014/main" xmlns="" id="{329EA5F1-6AC8-48B8-BEA9-1397A2AC4BE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3556765411"/>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6" name="Picture 20">
            <a:extLst>
              <a:ext uri="{FF2B5EF4-FFF2-40B4-BE49-F238E27FC236}">
                <a16:creationId xmlns:a16="http://schemas.microsoft.com/office/drawing/2014/main" xmlns="" id="{EAEB3CAE-0673-43C5-847A-E377252825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313406833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Tree>
    <p:extLst>
      <p:ext uri="{BB962C8B-B14F-4D97-AF65-F5344CB8AC3E}">
        <p14:creationId xmlns:p14="http://schemas.microsoft.com/office/powerpoint/2010/main" val="1135741854"/>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pPr>
            <a:endParaRPr lang="en-US">
              <a:solidFill>
                <a:srgbClr val="FFFFFF"/>
              </a:solidFill>
              <a:latin typeface="Arial"/>
            </a:endParaRPr>
          </a:p>
        </p:txBody>
      </p:sp>
      <p:sp>
        <p:nvSpPr>
          <p:cNvPr id="6" name="Slide Number Placeholder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defTabSz="457200" eaLnBrk="1" fontAlgn="auto" hangingPunct="1">
              <a:spcBef>
                <a:spcPts val="0"/>
              </a:spcBef>
              <a:spcAft>
                <a:spcPts val="0"/>
              </a:spcAft>
            </a:pPr>
            <a:fld id="{ED57BD20-9EC7-4B3D-A4D6-AFB6318398E3}" type="slidenum">
              <a:rPr lang="en-US" smtClean="0">
                <a:solidFill>
                  <a:srgbClr val="4B4B4B"/>
                </a:solidFill>
                <a:latin typeface="Arial"/>
              </a:rPr>
              <a:pPr defTabSz="457200" eaLnBrk="1" fontAlgn="auto" hangingPunct="1">
                <a:spcBef>
                  <a:spcPts val="0"/>
                </a:spcBef>
                <a:spcAft>
                  <a:spcPts val="0"/>
                </a:spcAft>
              </a:pPr>
              <a:t>‹#›</a:t>
            </a:fld>
            <a:endParaRPr lang="en-US">
              <a:solidFill>
                <a:srgbClr val="4B4B4B"/>
              </a:solidFill>
              <a:latin typeface="Arial"/>
            </a:endParaRPr>
          </a:p>
        </p:txBody>
      </p:sp>
      <p:pic>
        <p:nvPicPr>
          <p:cNvPr id="8"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9" name="Picture 20">
            <a:extLst>
              <a:ext uri="{FF2B5EF4-FFF2-40B4-BE49-F238E27FC236}">
                <a16:creationId xmlns:a16="http://schemas.microsoft.com/office/drawing/2014/main" xmlns="" id="{DB4C5ACA-AC79-4A03-A665-8B8C068BF2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2090833476"/>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pPr>
            <a:endParaRPr lang="en-US">
              <a:solidFill>
                <a:srgbClr val="FFFFFF"/>
              </a:solidFill>
              <a:latin typeface="Arial"/>
            </a:endParaRPr>
          </a:p>
        </p:txBody>
      </p:sp>
      <p:sp>
        <p:nvSpPr>
          <p:cNvPr id="6" name="Slide Number Placeholder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defTabSz="457200" eaLnBrk="1" fontAlgn="auto" hangingPunct="1">
              <a:spcBef>
                <a:spcPts val="0"/>
              </a:spcBef>
              <a:spcAft>
                <a:spcPts val="0"/>
              </a:spcAft>
            </a:pPr>
            <a:fld id="{ED57BD20-9EC7-4B3D-A4D6-AFB6318398E3}" type="slidenum">
              <a:rPr lang="en-US" smtClean="0">
                <a:solidFill>
                  <a:srgbClr val="4B4B4B"/>
                </a:solidFill>
                <a:latin typeface="Arial"/>
              </a:rPr>
              <a:pPr defTabSz="457200" eaLnBrk="1" fontAlgn="auto" hangingPunct="1">
                <a:spcBef>
                  <a:spcPts val="0"/>
                </a:spcBef>
                <a:spcAft>
                  <a:spcPts val="0"/>
                </a:spcAft>
              </a:pPr>
              <a:t>‹#›</a:t>
            </a:fld>
            <a:endParaRPr lang="en-US">
              <a:solidFill>
                <a:srgbClr val="4B4B4B"/>
              </a:solidFill>
              <a:latin typeface="Arial"/>
            </a:endParaRPr>
          </a:p>
        </p:txBody>
      </p:sp>
      <p:pic>
        <p:nvPicPr>
          <p:cNvPr id="8"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9" name="Picture 20">
            <a:extLst>
              <a:ext uri="{FF2B5EF4-FFF2-40B4-BE49-F238E27FC236}">
                <a16:creationId xmlns:a16="http://schemas.microsoft.com/office/drawing/2014/main" xmlns="" id="{81FEE059-D954-4BD0-ACD0-FBA6D8873E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3986103789"/>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pPr>
            <a:endParaRPr lang="en-US">
              <a:solidFill>
                <a:srgbClr val="FFFFFF"/>
              </a:solidFill>
              <a:latin typeface="Arial"/>
            </a:endParaRPr>
          </a:p>
        </p:txBody>
      </p:sp>
      <p:sp>
        <p:nvSpPr>
          <p:cNvPr id="5" name="Rectangle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defTabSz="457200" eaLnBrk="1" fontAlgn="auto" hangingPunct="1">
              <a:spcBef>
                <a:spcPts val="0"/>
              </a:spcBef>
              <a:spcAft>
                <a:spcPts val="0"/>
              </a:spcAft>
            </a:pPr>
            <a:fld id="{ED57BD20-9EC7-4B3D-A4D6-AFB6318398E3}" type="slidenum">
              <a:rPr lang="en-US" smtClean="0">
                <a:solidFill>
                  <a:srgbClr val="4B4B4B"/>
                </a:solidFill>
                <a:latin typeface="Arial"/>
              </a:rPr>
              <a:pPr defTabSz="457200" eaLnBrk="1" fontAlgn="auto" hangingPunct="1">
                <a:spcBef>
                  <a:spcPts val="0"/>
                </a:spcBef>
                <a:spcAft>
                  <a:spcPts val="0"/>
                </a:spcAft>
              </a:pPr>
              <a:t>‹#›</a:t>
            </a:fld>
            <a:endParaRPr lang="en-US">
              <a:solidFill>
                <a:srgbClr val="4B4B4B"/>
              </a:solidFill>
              <a:latin typeface="Arial"/>
            </a:endParaRPr>
          </a:p>
        </p:txBody>
      </p:sp>
      <p:pic>
        <p:nvPicPr>
          <p:cNvPr id="7"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8" name="Picture 20">
            <a:extLst>
              <a:ext uri="{FF2B5EF4-FFF2-40B4-BE49-F238E27FC236}">
                <a16:creationId xmlns:a16="http://schemas.microsoft.com/office/drawing/2014/main" xmlns="" id="{99941510-621A-4253-889F-FD7B3C80304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3313171173"/>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5250" y="506413"/>
            <a:ext cx="1841500" cy="55895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7575" y="506413"/>
            <a:ext cx="5375275" cy="55895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pPr>
            <a:endParaRPr lang="en-US">
              <a:solidFill>
                <a:srgbClr val="FFFFFF"/>
              </a:solidFill>
              <a:latin typeface="Arial"/>
            </a:endParaRPr>
          </a:p>
        </p:txBody>
      </p:sp>
      <p:sp>
        <p:nvSpPr>
          <p:cNvPr id="5" name="Rectangle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defTabSz="457200" eaLnBrk="1" fontAlgn="auto" hangingPunct="1">
              <a:spcBef>
                <a:spcPts val="0"/>
              </a:spcBef>
              <a:spcAft>
                <a:spcPts val="0"/>
              </a:spcAft>
            </a:pPr>
            <a:fld id="{ED57BD20-9EC7-4B3D-A4D6-AFB6318398E3}" type="slidenum">
              <a:rPr lang="en-US" smtClean="0">
                <a:solidFill>
                  <a:srgbClr val="4B4B4B"/>
                </a:solidFill>
                <a:latin typeface="Arial"/>
              </a:rPr>
              <a:pPr defTabSz="457200" eaLnBrk="1" fontAlgn="auto" hangingPunct="1">
                <a:spcBef>
                  <a:spcPts val="0"/>
                </a:spcBef>
                <a:spcAft>
                  <a:spcPts val="0"/>
                </a:spcAft>
              </a:pPr>
              <a:t>‹#›</a:t>
            </a:fld>
            <a:endParaRPr lang="en-US">
              <a:solidFill>
                <a:srgbClr val="4B4B4B"/>
              </a:solidFill>
              <a:latin typeface="Arial"/>
            </a:endParaRPr>
          </a:p>
        </p:txBody>
      </p:sp>
      <p:pic>
        <p:nvPicPr>
          <p:cNvPr id="7"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8" name="Picture 20">
            <a:extLst>
              <a:ext uri="{FF2B5EF4-FFF2-40B4-BE49-F238E27FC236}">
                <a16:creationId xmlns:a16="http://schemas.microsoft.com/office/drawing/2014/main" xmlns="" id="{ADC23FCB-CA51-4C7D-9312-304998B1F55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236683557"/>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4" name="Text Box 24"/>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eaLnBrk="1" fontAlgn="auto" hangingPunct="1">
              <a:spcBef>
                <a:spcPct val="50000"/>
              </a:spcBef>
              <a:spcAft>
                <a:spcPts val="0"/>
              </a:spcAft>
              <a:buClr>
                <a:srgbClr val="FF8000"/>
              </a:buClr>
              <a:buFontTx/>
              <a:buChar char="•"/>
              <a:defRPr/>
            </a:pPr>
            <a:endParaRPr lang="en-GB" altLang="zh-CN">
              <a:solidFill>
                <a:srgbClr val="4B4B4B"/>
              </a:solidFill>
              <a:latin typeface="Arial"/>
              <a:ea typeface="宋体" charset="-122"/>
            </a:endParaRPr>
          </a:p>
        </p:txBody>
      </p:sp>
      <p:sp>
        <p:nvSpPr>
          <p:cNvPr id="2" name="Title 1"/>
          <p:cNvSpPr>
            <a:spLocks noGrp="1"/>
          </p:cNvSpPr>
          <p:nvPr>
            <p:ph type="title"/>
          </p:nvPr>
        </p:nvSpPr>
        <p:spPr/>
        <p:txBody>
          <a:bodyPr rtlCol="0"/>
          <a:lstStyle/>
          <a:p>
            <a:r>
              <a:rPr lang="en-US" altLang="zh-CN"/>
              <a:t>Click to edit Master title style</a:t>
            </a:r>
            <a:endParaRPr lang="zh-CN" altLang="en-US"/>
          </a:p>
        </p:txBody>
      </p:sp>
      <p:sp>
        <p:nvSpPr>
          <p:cNvPr id="3" name="Text Placeholder 2"/>
          <p:cNvSpPr>
            <a:spLocks noGrp="1"/>
          </p:cNvSpPr>
          <p:nvPr>
            <p:ph type="body" idx="1"/>
          </p:nvPr>
        </p:nvSpPr>
        <p:spPr/>
        <p:txBody>
          <a:bodyPr rtlCol="0"/>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pic>
        <p:nvPicPr>
          <p:cNvPr id="8"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977" y="6040803"/>
            <a:ext cx="1735195" cy="817197"/>
          </a:xfrm>
          <a:prstGeom prst="rect">
            <a:avLst/>
          </a:prstGeom>
        </p:spPr>
      </p:pic>
      <p:pic>
        <p:nvPicPr>
          <p:cNvPr id="10" name="Picture 20">
            <a:extLst>
              <a:ext uri="{FF2B5EF4-FFF2-40B4-BE49-F238E27FC236}">
                <a16:creationId xmlns:a16="http://schemas.microsoft.com/office/drawing/2014/main" xmlns="" id="{F106E1F8-6D77-42BF-A2D5-B4FEBA013E7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23309" cy="814380"/>
          </a:xfrm>
          <a:prstGeom prst="rect">
            <a:avLst/>
          </a:prstGeom>
        </p:spPr>
      </p:pic>
    </p:spTree>
    <p:extLst>
      <p:ext uri="{BB962C8B-B14F-4D97-AF65-F5344CB8AC3E}">
        <p14:creationId xmlns:p14="http://schemas.microsoft.com/office/powerpoint/2010/main" val="2754343357"/>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type="title">
  <p:cSld name="1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2707" name="Rectangle 3"/>
          <p:cNvSpPr>
            <a:spLocks noGrp="1" noChangeArrowheads="1"/>
          </p:cNvSpPr>
          <p:nvPr>
            <p:ph type="ctrTitle"/>
          </p:nvPr>
        </p:nvSpPr>
        <p:spPr>
          <a:xfrm>
            <a:off x="898525" y="1538288"/>
            <a:ext cx="7388225" cy="4035425"/>
          </a:xfrm>
        </p:spPr>
        <p:txBody>
          <a:bodyPr anchor="t"/>
          <a:lstStyle>
            <a:lvl1pPr>
              <a:lnSpc>
                <a:spcPct val="90000"/>
              </a:lnSpc>
              <a:defRPr sz="4000"/>
            </a:lvl1pPr>
          </a:lstStyle>
          <a:p>
            <a:r>
              <a:rPr lang="en-US" altLang="zh-CN"/>
              <a:t>Click to edit Master title style</a:t>
            </a:r>
          </a:p>
        </p:txBody>
      </p:sp>
      <p:pic>
        <p:nvPicPr>
          <p:cNvPr id="4"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5" name="Picture 20">
            <a:extLst>
              <a:ext uri="{FF2B5EF4-FFF2-40B4-BE49-F238E27FC236}">
                <a16:creationId xmlns:a16="http://schemas.microsoft.com/office/drawing/2014/main" xmlns="" id="{224E4D40-122F-4596-A6BA-1C8F610DC69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05005" y="6047747"/>
            <a:ext cx="1323309" cy="814380"/>
          </a:xfrm>
          <a:prstGeom prst="rect">
            <a:avLst/>
          </a:prstGeom>
        </p:spPr>
      </p:pic>
    </p:spTree>
    <p:extLst>
      <p:ext uri="{BB962C8B-B14F-4D97-AF65-F5344CB8AC3E}">
        <p14:creationId xmlns:p14="http://schemas.microsoft.com/office/powerpoint/2010/main" val="3456636637"/>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Alt Cover 1">
    <p:bg>
      <p:bgPr>
        <a:solidFill>
          <a:srgbClr val="000000"/>
        </a:solidFill>
        <a:effectLst/>
      </p:bgPr>
    </p:bg>
    <p:spTree>
      <p:nvGrpSpPr>
        <p:cNvPr id="1" name=""/>
        <p:cNvGrpSpPr/>
        <p:nvPr/>
      </p:nvGrpSpPr>
      <p:grpSpPr>
        <a:xfrm>
          <a:off x="0" y="0"/>
          <a:ext cx="0" cy="0"/>
          <a:chOff x="0" y="0"/>
          <a:chExt cx="0" cy="0"/>
        </a:xfrm>
      </p:grpSpPr>
      <p:sp>
        <p:nvSpPr>
          <p:cNvPr id="20" name="Title 19"/>
          <p:cNvSpPr>
            <a:spLocks noGrp="1"/>
          </p:cNvSpPr>
          <p:nvPr>
            <p:ph type="title" hasCustomPrompt="1"/>
          </p:nvPr>
        </p:nvSpPr>
        <p:spPr>
          <a:xfrm>
            <a:off x="1210732" y="1201789"/>
            <a:ext cx="4775203" cy="1143000"/>
          </a:xfrm>
          <a:prstGeom prst="rect">
            <a:avLst/>
          </a:prstGeom>
        </p:spPr>
        <p:txBody>
          <a:bodyPr vert="horz"/>
          <a:lstStyle>
            <a:lvl1pPr algn="l">
              <a:defRPr sz="2800" cap="all">
                <a:solidFill>
                  <a:schemeClr val="bg1"/>
                </a:solidFill>
                <a:latin typeface="Arial Black"/>
                <a:cs typeface="Arial Black"/>
              </a:defRPr>
            </a:lvl1pPr>
          </a:lstStyle>
          <a:p>
            <a:r>
              <a:rPr lang="en-US" dirty="0"/>
              <a:t>Click to edit Master title style</a:t>
            </a:r>
            <a:br>
              <a:rPr lang="en-US" dirty="0"/>
            </a:br>
            <a:endParaRPr lang="en-US" dirty="0"/>
          </a:p>
        </p:txBody>
      </p:sp>
      <p:sp>
        <p:nvSpPr>
          <p:cNvPr id="19" name="Content Placeholder 2"/>
          <p:cNvSpPr>
            <a:spLocks noGrp="1"/>
          </p:cNvSpPr>
          <p:nvPr>
            <p:ph idx="1"/>
          </p:nvPr>
        </p:nvSpPr>
        <p:spPr>
          <a:xfrm>
            <a:off x="1210732" y="1588720"/>
            <a:ext cx="4775203" cy="1243434"/>
          </a:xfrm>
          <a:prstGeom prst="rect">
            <a:avLst/>
          </a:prstGeom>
        </p:spPr>
        <p:txBody>
          <a:bodyPr/>
          <a:lstStyle>
            <a:lvl1pPr marL="0" indent="0">
              <a:spcBef>
                <a:spcPts val="0"/>
              </a:spcBef>
              <a:buClr>
                <a:srgbClr val="FF6600"/>
              </a:buClr>
              <a:buSzPct val="75000"/>
              <a:buFont typeface="Lucida Grande"/>
              <a:buNone/>
              <a:defRPr sz="2800" b="0" i="0" cap="all">
                <a:solidFill>
                  <a:srgbClr val="959595"/>
                </a:solidFill>
                <a:latin typeface="Arial Black"/>
                <a:cs typeface="Arial"/>
              </a:defRPr>
            </a:lvl1pPr>
            <a:lvl2pPr marL="457200" indent="0">
              <a:buClr>
                <a:srgbClr val="FF6600"/>
              </a:buClr>
              <a:buSzPct val="75000"/>
              <a:buFont typeface="Arial"/>
              <a:buNone/>
              <a:defRPr sz="2800" b="0" i="0" cap="all">
                <a:solidFill>
                  <a:srgbClr val="959595"/>
                </a:solidFill>
                <a:latin typeface="Arial Black"/>
                <a:cs typeface="Arial"/>
              </a:defRPr>
            </a:lvl2pPr>
            <a:lvl3pPr marL="914400" indent="0">
              <a:buClr>
                <a:srgbClr val="FF6600"/>
              </a:buClr>
              <a:buSzPct val="75000"/>
              <a:buFont typeface="Courier New"/>
              <a:buNone/>
              <a:defRPr sz="2800" b="0" i="0" cap="all">
                <a:solidFill>
                  <a:srgbClr val="FFFFFF"/>
                </a:solidFill>
                <a:latin typeface="Arial Black"/>
                <a:cs typeface="Arial"/>
              </a:defRPr>
            </a:lvl3pPr>
            <a:lvl4pPr marL="1371600" indent="0">
              <a:buClr>
                <a:srgbClr val="FF6600"/>
              </a:buClr>
              <a:buSzPct val="65000"/>
              <a:buFont typeface="Wingdings" charset="2"/>
              <a:buNone/>
              <a:defRPr sz="2800" b="0" i="0" cap="all">
                <a:solidFill>
                  <a:srgbClr val="FFFFFF"/>
                </a:solidFill>
                <a:latin typeface="Arial Black"/>
                <a:cs typeface="Arial"/>
              </a:defRPr>
            </a:lvl4pPr>
            <a:lvl5pPr marL="1828800" indent="0">
              <a:buClr>
                <a:srgbClr val="FF6600"/>
              </a:buClr>
              <a:buSzPct val="75000"/>
              <a:buFont typeface="Arial"/>
              <a:buNone/>
              <a:defRPr sz="2800" b="0" i="0" cap="all">
                <a:solidFill>
                  <a:srgbClr val="FFFFFF"/>
                </a:solidFill>
                <a:latin typeface="Arial Black"/>
                <a:cs typeface="Arial"/>
              </a:defRPr>
            </a:lvl5pPr>
          </a:lstStyle>
          <a:p>
            <a:pPr lvl="0"/>
            <a:r>
              <a:rPr lang="en-US" dirty="0"/>
              <a:t>Click to edit Master text styles</a:t>
            </a:r>
          </a:p>
        </p:txBody>
      </p:sp>
      <p:sp>
        <p:nvSpPr>
          <p:cNvPr id="21" name="Content Placeholder 2"/>
          <p:cNvSpPr>
            <a:spLocks noGrp="1"/>
          </p:cNvSpPr>
          <p:nvPr>
            <p:ph idx="10"/>
          </p:nvPr>
        </p:nvSpPr>
        <p:spPr>
          <a:xfrm>
            <a:off x="1210730" y="2571329"/>
            <a:ext cx="3012020" cy="845027"/>
          </a:xfrm>
          <a:prstGeom prst="rect">
            <a:avLst/>
          </a:prstGeom>
        </p:spPr>
        <p:txBody>
          <a:bodyPr/>
          <a:lstStyle>
            <a:lvl1pPr marL="0" indent="0">
              <a:spcBef>
                <a:spcPts val="0"/>
              </a:spcBef>
              <a:buClr>
                <a:srgbClr val="FF6600"/>
              </a:buClr>
              <a:buSzPct val="75000"/>
              <a:buFont typeface="Lucida Grande"/>
              <a:buNone/>
              <a:defRPr sz="2000" b="0" i="0" cap="all">
                <a:solidFill>
                  <a:srgbClr val="959595"/>
                </a:solidFill>
                <a:latin typeface="Arial"/>
                <a:cs typeface="Arial"/>
              </a:defRPr>
            </a:lvl1pPr>
            <a:lvl2pPr marL="457200" indent="0">
              <a:buClr>
                <a:srgbClr val="FF6600"/>
              </a:buClr>
              <a:buSzPct val="75000"/>
              <a:buFont typeface="Arial"/>
              <a:buNone/>
              <a:defRPr sz="2000" b="0" i="0" cap="all">
                <a:solidFill>
                  <a:srgbClr val="959595"/>
                </a:solidFill>
                <a:latin typeface="Arial"/>
                <a:cs typeface="Arial"/>
              </a:defRPr>
            </a:lvl2pPr>
            <a:lvl3pPr marL="914400" indent="0">
              <a:buClr>
                <a:srgbClr val="FF6600"/>
              </a:buClr>
              <a:buSzPct val="75000"/>
              <a:buFont typeface="Courier New"/>
              <a:buNone/>
              <a:defRPr sz="2000" b="0" i="0" cap="all">
                <a:solidFill>
                  <a:srgbClr val="FFFFFF"/>
                </a:solidFill>
                <a:latin typeface="Arial"/>
                <a:cs typeface="Arial"/>
              </a:defRPr>
            </a:lvl3pPr>
            <a:lvl4pPr marL="1371600" indent="0">
              <a:buClr>
                <a:srgbClr val="FF6600"/>
              </a:buClr>
              <a:buSzPct val="65000"/>
              <a:buFont typeface="Wingdings" charset="2"/>
              <a:buNone/>
              <a:defRPr sz="2800" b="0" i="0" cap="all">
                <a:solidFill>
                  <a:srgbClr val="FFFFFF"/>
                </a:solidFill>
                <a:latin typeface="Arial Black"/>
                <a:cs typeface="Arial"/>
              </a:defRPr>
            </a:lvl4pPr>
            <a:lvl5pPr marL="1828800" indent="0">
              <a:buClr>
                <a:srgbClr val="FF6600"/>
              </a:buClr>
              <a:buSzPct val="75000"/>
              <a:buFont typeface="Arial"/>
              <a:buNone/>
              <a:defRPr sz="2800" b="0" i="0" cap="all">
                <a:solidFill>
                  <a:srgbClr val="FFFFFF"/>
                </a:solidFill>
                <a:latin typeface="Arial Black"/>
                <a:cs typeface="Arial"/>
              </a:defRPr>
            </a:lvl5pPr>
          </a:lstStyle>
          <a:p>
            <a:pPr lvl="0"/>
            <a:r>
              <a:rPr lang="en-US" dirty="0"/>
              <a:t>Click to edit Master text styles</a:t>
            </a:r>
          </a:p>
        </p:txBody>
      </p:sp>
      <p:sp>
        <p:nvSpPr>
          <p:cNvPr id="14" name="TextBox 13"/>
          <p:cNvSpPr txBox="1"/>
          <p:nvPr userDrawn="1"/>
        </p:nvSpPr>
        <p:spPr>
          <a:xfrm>
            <a:off x="679906" y="1139351"/>
            <a:ext cx="603250" cy="584776"/>
          </a:xfrm>
          <a:prstGeom prst="rect">
            <a:avLst/>
          </a:prstGeom>
          <a:noFill/>
        </p:spPr>
        <p:txBody>
          <a:bodyPr wrap="square" rtlCol="0">
            <a:spAutoFit/>
          </a:bodyPr>
          <a:lstStyle/>
          <a:p>
            <a:pPr algn="r" defTabSz="457200" eaLnBrk="1" fontAlgn="auto" hangingPunct="1">
              <a:spcBef>
                <a:spcPts val="0"/>
              </a:spcBef>
              <a:spcAft>
                <a:spcPts val="0"/>
              </a:spcAft>
            </a:pPr>
            <a:r>
              <a:rPr lang="en-US" sz="3200" dirty="0">
                <a:solidFill>
                  <a:srgbClr val="FFFFFF"/>
                </a:solidFill>
                <a:latin typeface="Arial Black"/>
                <a:cs typeface="Arial Black"/>
              </a:rPr>
              <a: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62978" y="5909698"/>
            <a:ext cx="2918003" cy="524259"/>
          </a:xfrm>
          <a:prstGeom prst="rect">
            <a:avLst/>
          </a:prstGeom>
        </p:spPr>
      </p:pic>
    </p:spTree>
    <p:extLst>
      <p:ext uri="{BB962C8B-B14F-4D97-AF65-F5344CB8AC3E}">
        <p14:creationId xmlns:p14="http://schemas.microsoft.com/office/powerpoint/2010/main" val="402991827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315879" y="1393335"/>
            <a:ext cx="4148061" cy="4499469"/>
          </a:xfrm>
          <a:prstGeom prst="rect">
            <a:avLst/>
          </a:prstGeom>
        </p:spPr>
        <p:txBody>
          <a:bodyPr/>
          <a:lstStyle>
            <a:lvl1pPr marL="0" indent="0">
              <a:buClr>
                <a:srgbClr val="FF6600"/>
              </a:buClr>
              <a:buSzPct val="75000"/>
              <a:buFontTx/>
              <a:buNone/>
              <a:defRPr sz="1800" b="0" i="0">
                <a:solidFill>
                  <a:srgbClr val="434544"/>
                </a:solidFill>
                <a:latin typeface="Arial"/>
                <a:cs typeface="Arial"/>
              </a:defRPr>
            </a:lvl1pPr>
            <a:lvl2pPr marL="0" indent="0">
              <a:buClr>
                <a:srgbClr val="FF6600"/>
              </a:buClr>
              <a:buSzPct val="75000"/>
              <a:buFontTx/>
              <a:buNone/>
              <a:defRPr sz="1800" b="0" i="0">
                <a:solidFill>
                  <a:srgbClr val="434544"/>
                </a:solidFill>
                <a:latin typeface="Arial"/>
                <a:cs typeface="Arial"/>
              </a:defRPr>
            </a:lvl2pPr>
            <a:lvl3pPr marL="0" indent="0">
              <a:buClr>
                <a:srgbClr val="FF6600"/>
              </a:buClr>
              <a:buSzPct val="75000"/>
              <a:buFontTx/>
              <a:buNone/>
              <a:defRPr sz="1800" b="0" i="0">
                <a:solidFill>
                  <a:srgbClr val="434544"/>
                </a:solidFill>
                <a:latin typeface="Arial"/>
                <a:cs typeface="Arial"/>
              </a:defRPr>
            </a:lvl3pPr>
            <a:lvl4pPr marL="0" indent="0">
              <a:buClr>
                <a:srgbClr val="FF6600"/>
              </a:buClr>
              <a:buSzPct val="65000"/>
              <a:buFontTx/>
              <a:buNone/>
              <a:defRPr sz="1800" b="0" i="0">
                <a:solidFill>
                  <a:srgbClr val="434544"/>
                </a:solidFill>
                <a:latin typeface="Arial"/>
                <a:cs typeface="Arial"/>
              </a:defRPr>
            </a:lvl4pPr>
            <a:lvl5pPr marL="0" indent="0">
              <a:buClr>
                <a:srgbClr val="FF6600"/>
              </a:buClr>
              <a:buSzPct val="75000"/>
              <a:buFontTx/>
              <a:buNone/>
              <a:defRPr sz="1800" b="0" i="0">
                <a:solidFill>
                  <a:srgbClr val="434544"/>
                </a:solidFill>
                <a:latin typeface="Arial"/>
                <a:cs typeface="Arial"/>
              </a:defRPr>
            </a:lvl5pPr>
          </a:lstStyle>
          <a:p>
            <a:pPr lvl="0"/>
            <a:r>
              <a:rPr lang="en-US" dirty="0"/>
              <a:t>Click to edit Master text styles</a:t>
            </a:r>
          </a:p>
        </p:txBody>
      </p:sp>
      <p:sp>
        <p:nvSpPr>
          <p:cNvPr id="8" name="Slide Number Placeholder 1"/>
          <p:cNvSpPr txBox="1">
            <a:spLocks/>
          </p:cNvSpPr>
          <p:nvPr userDrawn="1"/>
        </p:nvSpPr>
        <p:spPr>
          <a:xfrm>
            <a:off x="8463941" y="6376633"/>
            <a:ext cx="680065" cy="481371"/>
          </a:xfrm>
          <a:prstGeom prst="rect">
            <a:avLst/>
          </a:prstGeom>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FA7081D8-B099-416F-9582-802BDA6BDEA2}" type="slidenum">
              <a:rPr lang="en-US" sz="900" smtClean="0">
                <a:solidFill>
                  <a:srgbClr val="444444"/>
                </a:solidFill>
              </a:rPr>
              <a:pPr fontAlgn="auto">
                <a:spcBef>
                  <a:spcPts val="0"/>
                </a:spcBef>
                <a:spcAft>
                  <a:spcPts val="0"/>
                </a:spcAft>
              </a:pPr>
              <a:t>‹#›</a:t>
            </a:fld>
            <a:endParaRPr lang="en-US" sz="900" dirty="0">
              <a:solidFill>
                <a:srgbClr val="444444"/>
              </a:solidFill>
            </a:endParaRPr>
          </a:p>
        </p:txBody>
      </p:sp>
      <p:sp>
        <p:nvSpPr>
          <p:cNvPr id="14" name="Content Placeholder 2"/>
          <p:cNvSpPr>
            <a:spLocks noGrp="1"/>
          </p:cNvSpPr>
          <p:nvPr>
            <p:ph idx="10" hasCustomPrompt="1"/>
          </p:nvPr>
        </p:nvSpPr>
        <p:spPr>
          <a:xfrm>
            <a:off x="2311403" y="1393335"/>
            <a:ext cx="2000250" cy="4499469"/>
          </a:xfrm>
          <a:prstGeom prst="rect">
            <a:avLst/>
          </a:prstGeom>
        </p:spPr>
        <p:txBody>
          <a:bodyPr/>
          <a:lstStyle>
            <a:lvl1pPr marL="0" indent="0" algn="r">
              <a:buClr>
                <a:srgbClr val="FF6600"/>
              </a:buClr>
              <a:buSzPct val="75000"/>
              <a:buFontTx/>
              <a:buNone/>
              <a:defRPr sz="1800" b="0" i="0">
                <a:solidFill>
                  <a:srgbClr val="FF8001"/>
                </a:solidFill>
                <a:latin typeface="Arial"/>
                <a:cs typeface="Arial"/>
              </a:defRPr>
            </a:lvl1pPr>
            <a:lvl2pPr marL="0" indent="0" algn="r">
              <a:buClr>
                <a:srgbClr val="FF6600"/>
              </a:buClr>
              <a:buSzPct val="75000"/>
              <a:buFontTx/>
              <a:buNone/>
              <a:defRPr sz="1800" b="0" i="0">
                <a:solidFill>
                  <a:srgbClr val="FF8001"/>
                </a:solidFill>
                <a:latin typeface="Arial"/>
                <a:cs typeface="Arial"/>
              </a:defRPr>
            </a:lvl2pPr>
            <a:lvl3pPr marL="0" indent="0" algn="r">
              <a:buClr>
                <a:srgbClr val="FF6600"/>
              </a:buClr>
              <a:buSzPct val="75000"/>
              <a:buFontTx/>
              <a:buNone/>
              <a:defRPr sz="1800" b="0" i="0">
                <a:solidFill>
                  <a:srgbClr val="FF8001"/>
                </a:solidFill>
                <a:latin typeface="Arial"/>
                <a:cs typeface="Arial"/>
              </a:defRPr>
            </a:lvl3pPr>
            <a:lvl4pPr marL="0" indent="0" algn="r">
              <a:buClr>
                <a:srgbClr val="FF6600"/>
              </a:buClr>
              <a:buSzPct val="65000"/>
              <a:buFontTx/>
              <a:buNone/>
              <a:defRPr sz="1800" b="0" i="0">
                <a:solidFill>
                  <a:srgbClr val="FF8001"/>
                </a:solidFill>
                <a:latin typeface="Arial"/>
                <a:cs typeface="Arial"/>
              </a:defRPr>
            </a:lvl4pPr>
            <a:lvl5pPr marL="0" indent="0" algn="r">
              <a:buClr>
                <a:srgbClr val="FF6600"/>
              </a:buClr>
              <a:buSzPct val="75000"/>
              <a:buFontTx/>
              <a:buNone/>
              <a:defRPr sz="1800" b="0" i="0">
                <a:solidFill>
                  <a:srgbClr val="FF8001"/>
                </a:solidFill>
                <a:latin typeface="Arial"/>
                <a:cs typeface="Arial"/>
              </a:defRPr>
            </a:lvl5pPr>
          </a:lstStyle>
          <a:p>
            <a:pPr lvl="0"/>
            <a:r>
              <a:rPr lang="en-US" dirty="0"/>
              <a:t>Page Nr</a:t>
            </a:r>
          </a:p>
        </p:txBody>
      </p:sp>
      <p:sp>
        <p:nvSpPr>
          <p:cNvPr id="10" name="Title 1"/>
          <p:cNvSpPr>
            <a:spLocks noGrp="1"/>
          </p:cNvSpPr>
          <p:nvPr>
            <p:ph type="title" hasCustomPrompt="1"/>
          </p:nvPr>
        </p:nvSpPr>
        <p:spPr>
          <a:xfrm>
            <a:off x="457200" y="205979"/>
            <a:ext cx="8229600" cy="492521"/>
          </a:xfrm>
          <a:prstGeom prst="rect">
            <a:avLst/>
          </a:prstGeom>
        </p:spPr>
        <p:txBody>
          <a:bodyPr lIns="0" tIns="0" rIns="0" bIns="0"/>
          <a:lstStyle>
            <a:lvl1pPr>
              <a:defRPr sz="2000" cap="all">
                <a:solidFill>
                  <a:srgbClr val="434544"/>
                </a:solidFill>
                <a:latin typeface="Arial Black"/>
                <a:cs typeface="Arial Black"/>
              </a:defRPr>
            </a:lvl1pPr>
          </a:lstStyle>
          <a:p>
            <a:r>
              <a:rPr lang="en-US" dirty="0"/>
              <a:t>CLICK TO EDIT MASTER TITLE STYLE</a:t>
            </a:r>
          </a:p>
        </p:txBody>
      </p:sp>
      <p:sp>
        <p:nvSpPr>
          <p:cNvPr id="11" name="TextBox 10"/>
          <p:cNvSpPr txBox="1"/>
          <p:nvPr userDrawn="1"/>
        </p:nvSpPr>
        <p:spPr>
          <a:xfrm>
            <a:off x="4270375" y="275829"/>
            <a:ext cx="603250" cy="584776"/>
          </a:xfrm>
          <a:prstGeom prst="rect">
            <a:avLst/>
          </a:prstGeom>
          <a:noFill/>
        </p:spPr>
        <p:txBody>
          <a:bodyPr wrap="square" rtlCol="0">
            <a:spAutoFit/>
          </a:bodyPr>
          <a:lstStyle/>
          <a:p>
            <a:pPr algn="ctr" defTabSz="457200" eaLnBrk="1" fontAlgn="auto" hangingPunct="1">
              <a:spcBef>
                <a:spcPts val="0"/>
              </a:spcBef>
              <a:spcAft>
                <a:spcPts val="0"/>
              </a:spcAft>
            </a:pPr>
            <a:r>
              <a:rPr lang="en-US" sz="3200" dirty="0">
                <a:solidFill>
                  <a:srgbClr val="FF8001"/>
                </a:solidFill>
                <a:latin typeface="Arial Black"/>
                <a:cs typeface="Arial Black"/>
              </a:rPr>
              <a:t>—</a:t>
            </a:r>
          </a:p>
        </p:txBody>
      </p:sp>
      <p:pic>
        <p:nvPicPr>
          <p:cNvPr id="13"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12" name="Picture 20">
            <a:extLst>
              <a:ext uri="{FF2B5EF4-FFF2-40B4-BE49-F238E27FC236}">
                <a16:creationId xmlns:a16="http://schemas.microsoft.com/office/drawing/2014/main" xmlns="" id="{1D2408F4-0763-45A4-86F9-296F9D41D7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1" y="5850183"/>
            <a:ext cx="1500696" cy="905892"/>
          </a:xfrm>
          <a:prstGeom prst="rect">
            <a:avLst/>
          </a:prstGeom>
        </p:spPr>
      </p:pic>
    </p:spTree>
    <p:extLst>
      <p:ext uri="{BB962C8B-B14F-4D97-AF65-F5344CB8AC3E}">
        <p14:creationId xmlns:p14="http://schemas.microsoft.com/office/powerpoint/2010/main" val="2390242321"/>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F800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1206500" y="2286004"/>
            <a:ext cx="5219700" cy="2218267"/>
          </a:xfrm>
          <a:prstGeom prst="rect">
            <a:avLst/>
          </a:prstGeom>
        </p:spPr>
        <p:txBody>
          <a:bodyPr/>
          <a:lstStyle>
            <a:lvl1pPr algn="l">
              <a:defRPr lang="en-US" sz="2800" kern="1200" dirty="0" smtClean="0">
                <a:solidFill>
                  <a:schemeClr val="bg1"/>
                </a:solidFill>
                <a:latin typeface="Arial Black"/>
                <a:ea typeface="+mn-ea"/>
                <a:cs typeface="Arial Black"/>
              </a:defRPr>
            </a:lvl1pPr>
          </a:lstStyle>
          <a:p>
            <a:r>
              <a:rPr lang="en-US" dirty="0"/>
              <a:t>CLICK TO EDIT MASTER TITLE STYLE</a:t>
            </a:r>
          </a:p>
        </p:txBody>
      </p:sp>
      <p:sp>
        <p:nvSpPr>
          <p:cNvPr id="9" name="TextBox 8"/>
          <p:cNvSpPr txBox="1"/>
          <p:nvPr userDrawn="1"/>
        </p:nvSpPr>
        <p:spPr>
          <a:xfrm>
            <a:off x="669984" y="2223161"/>
            <a:ext cx="603250" cy="584776"/>
          </a:xfrm>
          <a:prstGeom prst="rect">
            <a:avLst/>
          </a:prstGeom>
          <a:noFill/>
        </p:spPr>
        <p:txBody>
          <a:bodyPr wrap="square" rtlCol="0">
            <a:spAutoFit/>
          </a:bodyPr>
          <a:lstStyle/>
          <a:p>
            <a:pPr algn="r" defTabSz="457200" eaLnBrk="1" fontAlgn="auto" hangingPunct="1">
              <a:spcBef>
                <a:spcPts val="0"/>
              </a:spcBef>
              <a:spcAft>
                <a:spcPts val="0"/>
              </a:spcAft>
            </a:pPr>
            <a:r>
              <a:rPr lang="en-US" sz="3200" dirty="0">
                <a:solidFill>
                  <a:srgbClr val="FFFFFF"/>
                </a:solidFill>
                <a:latin typeface="Arial Black"/>
                <a:cs typeface="Arial Black"/>
              </a:rPr>
              <a: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5852" y="6234996"/>
            <a:ext cx="2571077" cy="461929"/>
          </a:xfrm>
          <a:prstGeom prst="rect">
            <a:avLst/>
          </a:prstGeom>
        </p:spPr>
      </p:pic>
    </p:spTree>
    <p:extLst>
      <p:ext uri="{BB962C8B-B14F-4D97-AF65-F5344CB8AC3E}">
        <p14:creationId xmlns:p14="http://schemas.microsoft.com/office/powerpoint/2010/main" val="52799728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44551" y="1390767"/>
            <a:ext cx="7619389" cy="4735399"/>
          </a:xfrm>
          <a:prstGeom prst="rect">
            <a:avLst/>
          </a:prstGeom>
        </p:spPr>
        <p:txBody>
          <a:bodyPr/>
          <a:lstStyle>
            <a:lvl1pPr marL="342900" indent="-342900">
              <a:buClr>
                <a:srgbClr val="FF6600"/>
              </a:buClr>
              <a:buSzPct val="75000"/>
              <a:buFont typeface="Lucida Grande"/>
              <a:buChar char="—"/>
              <a:defRPr sz="2000" b="0" i="0">
                <a:solidFill>
                  <a:srgbClr val="434544"/>
                </a:solidFill>
                <a:latin typeface="Arial"/>
                <a:cs typeface="Arial"/>
              </a:defRPr>
            </a:lvl1pPr>
            <a:lvl2pPr marL="742950" indent="-285750">
              <a:buClr>
                <a:srgbClr val="FF6600"/>
              </a:buClr>
              <a:buSzPct val="75000"/>
              <a:buFont typeface="Arial"/>
              <a:buChar char="•"/>
              <a:defRPr sz="2000" b="0" i="0">
                <a:solidFill>
                  <a:srgbClr val="434544"/>
                </a:solidFill>
                <a:latin typeface="Arial"/>
                <a:cs typeface="Arial"/>
              </a:defRPr>
            </a:lvl2pPr>
            <a:lvl3pPr marL="1143000" indent="-228600">
              <a:buClr>
                <a:srgbClr val="FF6600"/>
              </a:buClr>
              <a:buSzPct val="75000"/>
              <a:buFont typeface="Courier New"/>
              <a:buChar char="o"/>
              <a:defRPr sz="1800" b="0" i="0">
                <a:solidFill>
                  <a:srgbClr val="434544"/>
                </a:solidFill>
                <a:latin typeface="Arial"/>
                <a:cs typeface="Arial"/>
              </a:defRPr>
            </a:lvl3pPr>
            <a:lvl4pPr marL="1600200" indent="-228600">
              <a:buClr>
                <a:srgbClr val="FF6600"/>
              </a:buClr>
              <a:buSzPct val="65000"/>
              <a:buFont typeface="Wingdings" charset="2"/>
              <a:buChar char="§"/>
              <a:defRPr sz="1800" b="0" i="0">
                <a:solidFill>
                  <a:srgbClr val="434544"/>
                </a:solidFill>
                <a:latin typeface="Arial"/>
                <a:cs typeface="Arial"/>
              </a:defRPr>
            </a:lvl4pPr>
            <a:lvl5pPr marL="2057400" indent="-228600">
              <a:buClr>
                <a:srgbClr val="FF6600"/>
              </a:buClr>
              <a:buSzPct val="75000"/>
              <a:buFont typeface="Arial"/>
              <a:buChar char="»"/>
              <a:defRPr b="0" i="0">
                <a:solidFill>
                  <a:srgbClr val="434544"/>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txBox="1">
            <a:spLocks/>
          </p:cNvSpPr>
          <p:nvPr userDrawn="1"/>
        </p:nvSpPr>
        <p:spPr>
          <a:xfrm>
            <a:off x="8463941" y="6376633"/>
            <a:ext cx="680065" cy="481371"/>
          </a:xfrm>
          <a:prstGeom prst="rect">
            <a:avLst/>
          </a:prstGeom>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FA7081D8-B099-416F-9582-802BDA6BDEA2}" type="slidenum">
              <a:rPr lang="en-US" sz="900" smtClean="0">
                <a:solidFill>
                  <a:srgbClr val="444444"/>
                </a:solidFill>
              </a:rPr>
              <a:pPr fontAlgn="auto">
                <a:spcBef>
                  <a:spcPts val="0"/>
                </a:spcBef>
                <a:spcAft>
                  <a:spcPts val="0"/>
                </a:spcAft>
              </a:pPr>
              <a:t>‹#›</a:t>
            </a:fld>
            <a:endParaRPr lang="en-US" sz="900" dirty="0">
              <a:solidFill>
                <a:srgbClr val="444444"/>
              </a:solidFill>
            </a:endParaRPr>
          </a:p>
        </p:txBody>
      </p:sp>
      <p:sp>
        <p:nvSpPr>
          <p:cNvPr id="10" name="Title 1"/>
          <p:cNvSpPr>
            <a:spLocks noGrp="1"/>
          </p:cNvSpPr>
          <p:nvPr>
            <p:ph type="title" hasCustomPrompt="1"/>
          </p:nvPr>
        </p:nvSpPr>
        <p:spPr>
          <a:xfrm>
            <a:off x="457200" y="205979"/>
            <a:ext cx="8229600" cy="492521"/>
          </a:xfrm>
          <a:prstGeom prst="rect">
            <a:avLst/>
          </a:prstGeom>
        </p:spPr>
        <p:txBody>
          <a:bodyPr lIns="0" tIns="0" rIns="0" bIns="0"/>
          <a:lstStyle>
            <a:lvl1pPr>
              <a:defRPr sz="2000" cap="all">
                <a:solidFill>
                  <a:srgbClr val="434544"/>
                </a:solidFill>
                <a:latin typeface="Arial Black"/>
                <a:cs typeface="Arial Black"/>
              </a:defRPr>
            </a:lvl1pPr>
          </a:lstStyle>
          <a:p>
            <a:r>
              <a:rPr lang="en-US" dirty="0"/>
              <a:t>CLICK TO EDIT MASTER TITLE STYLE</a:t>
            </a:r>
          </a:p>
        </p:txBody>
      </p:sp>
      <p:sp>
        <p:nvSpPr>
          <p:cNvPr id="11" name="TextBox 10"/>
          <p:cNvSpPr txBox="1"/>
          <p:nvPr userDrawn="1"/>
        </p:nvSpPr>
        <p:spPr>
          <a:xfrm>
            <a:off x="4270375" y="275829"/>
            <a:ext cx="603250" cy="584776"/>
          </a:xfrm>
          <a:prstGeom prst="rect">
            <a:avLst/>
          </a:prstGeom>
          <a:noFill/>
        </p:spPr>
        <p:txBody>
          <a:bodyPr wrap="square" rtlCol="0">
            <a:spAutoFit/>
          </a:bodyPr>
          <a:lstStyle/>
          <a:p>
            <a:pPr algn="ctr" defTabSz="457200" eaLnBrk="1" fontAlgn="auto" hangingPunct="1">
              <a:spcBef>
                <a:spcPts val="0"/>
              </a:spcBef>
              <a:spcAft>
                <a:spcPts val="0"/>
              </a:spcAft>
            </a:pPr>
            <a:r>
              <a:rPr lang="en-US" sz="3200" dirty="0">
                <a:solidFill>
                  <a:srgbClr val="FF8001"/>
                </a:solidFill>
                <a:latin typeface="Arial Black"/>
                <a:cs typeface="Arial Black"/>
              </a:rPr>
              <a:t>—</a:t>
            </a:r>
          </a:p>
        </p:txBody>
      </p:sp>
      <p:pic>
        <p:nvPicPr>
          <p:cNvPr id="12"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14" name="Picture 20">
            <a:extLst>
              <a:ext uri="{FF2B5EF4-FFF2-40B4-BE49-F238E27FC236}">
                <a16:creationId xmlns:a16="http://schemas.microsoft.com/office/drawing/2014/main" xmlns="" id="{5C45BC33-8017-42C5-BA74-F5873D0DB44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92106" y="5850183"/>
            <a:ext cx="1500696" cy="905892"/>
          </a:xfrm>
          <a:prstGeom prst="rect">
            <a:avLst/>
          </a:prstGeom>
        </p:spPr>
      </p:pic>
    </p:spTree>
    <p:extLst>
      <p:ext uri="{BB962C8B-B14F-4D97-AF65-F5344CB8AC3E}">
        <p14:creationId xmlns:p14="http://schemas.microsoft.com/office/powerpoint/2010/main" val="2492615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Tree>
    <p:extLst>
      <p:ext uri="{BB962C8B-B14F-4D97-AF65-F5344CB8AC3E}">
        <p14:creationId xmlns:p14="http://schemas.microsoft.com/office/powerpoint/2010/main" val="3254482571"/>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F800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74567" y="3124033"/>
            <a:ext cx="3394866" cy="609934"/>
          </a:xfrm>
          <a:prstGeom prst="rect">
            <a:avLst/>
          </a:prstGeom>
        </p:spPr>
      </p:pic>
    </p:spTree>
    <p:extLst>
      <p:ext uri="{BB962C8B-B14F-4D97-AF65-F5344CB8AC3E}">
        <p14:creationId xmlns:p14="http://schemas.microsoft.com/office/powerpoint/2010/main" val="124881382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960416"/>
      </p:ext>
    </p:extLst>
  </p:cSld>
  <p:clrMapOvr>
    <a:masterClrMapping/>
  </p:clrMapOvr>
  <p:transition spd="slow">
    <p:fade/>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7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7"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8" name="Picture 20">
            <a:extLst>
              <a:ext uri="{FF2B5EF4-FFF2-40B4-BE49-F238E27FC236}">
                <a16:creationId xmlns:a16="http://schemas.microsoft.com/office/drawing/2014/main" xmlns="" id="{85311913-E06B-458C-B4F5-105B9A43BD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5850183"/>
            <a:ext cx="1500696" cy="905892"/>
          </a:xfrm>
          <a:prstGeom prst="rect">
            <a:avLst/>
          </a:prstGeom>
        </p:spPr>
      </p:pic>
    </p:spTree>
    <p:extLst>
      <p:ext uri="{BB962C8B-B14F-4D97-AF65-F5344CB8AC3E}">
        <p14:creationId xmlns:p14="http://schemas.microsoft.com/office/powerpoint/2010/main" val="303056985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2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微软雅黑" panose="020B0503020204020204" pitchFamily="34" charset="-122"/>
                <a:ea typeface="微软雅黑" panose="020B0503020204020204" pitchFamily="34" charset="-122"/>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stStyle>
          <a:p>
            <a:r>
              <a:rPr lang="en-US" dirty="0"/>
              <a:t>Optional subtitle goes here and can go on multiple lines as needed for your presentation</a:t>
            </a: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6850" y="6003291"/>
            <a:ext cx="1735195" cy="817197"/>
          </a:xfrm>
          <a:prstGeom prst="rect">
            <a:avLst/>
          </a:prstGeom>
        </p:spPr>
      </p:pic>
      <p:pic>
        <p:nvPicPr>
          <p:cNvPr id="8" name="Picture 20">
            <a:extLst>
              <a:ext uri="{FF2B5EF4-FFF2-40B4-BE49-F238E27FC236}">
                <a16:creationId xmlns:a16="http://schemas.microsoft.com/office/drawing/2014/main" xmlns="" id="{4A6416D3-A1DA-408E-981B-2CDC1C55C0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66246" y="5893448"/>
            <a:ext cx="1500696" cy="905892"/>
          </a:xfrm>
          <a:prstGeom prst="rect">
            <a:avLst/>
          </a:prstGeom>
        </p:spPr>
      </p:pic>
    </p:spTree>
    <p:extLst>
      <p:ext uri="{BB962C8B-B14F-4D97-AF65-F5344CB8AC3E}">
        <p14:creationId xmlns:p14="http://schemas.microsoft.com/office/powerpoint/2010/main" val="221863644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4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mj-lt"/>
                <a:cs typeface="Arial"/>
              </a:defRPr>
            </a:lvl1pPr>
          </a:lstStyle>
          <a:p>
            <a:r>
              <a:rPr lang="en-US"/>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7" name="Picture 20">
            <a:extLst>
              <a:ext uri="{FF2B5EF4-FFF2-40B4-BE49-F238E27FC236}">
                <a16:creationId xmlns:a16="http://schemas.microsoft.com/office/drawing/2014/main" xmlns="" id="{0303C2ED-ABA6-4309-B7FC-424E5E26C9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761" y="5850183"/>
            <a:ext cx="1500696" cy="905892"/>
          </a:xfrm>
          <a:prstGeom prst="rect">
            <a:avLst/>
          </a:prstGeom>
        </p:spPr>
      </p:pic>
    </p:spTree>
    <p:extLst>
      <p:ext uri="{BB962C8B-B14F-4D97-AF65-F5344CB8AC3E}">
        <p14:creationId xmlns:p14="http://schemas.microsoft.com/office/powerpoint/2010/main" val="193714155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2000" b="0" i="0">
                <a:latin typeface="Arial"/>
                <a:cs typeface="Arial"/>
              </a:defRPr>
            </a:lvl1pPr>
            <a:lvl2pPr marL="633600" indent="-212400">
              <a:buSzPct val="40000"/>
              <a:buFont typeface="Wingdings" charset="2"/>
              <a:buChar char=""/>
              <a:defRPr sz="2000" b="0" i="0" baseline="0">
                <a:latin typeface="Arial"/>
                <a:cs typeface="Arial"/>
              </a:defRPr>
            </a:lvl2pPr>
            <a:lvl3pPr marL="1000800" indent="-158400">
              <a:defRPr sz="2000" b="0" i="0" baseline="0">
                <a:latin typeface="Arial"/>
                <a:cs typeface="Arial"/>
              </a:defRPr>
            </a:lvl3pPr>
            <a:lvl4pPr marL="1458000" indent="-194400">
              <a:defRPr sz="2000"/>
            </a:lvl4pPr>
            <a:lvl5pPr marL="2057400" indent="-228600">
              <a:buFont typeface="Wingdings" charset="2"/>
              <a:buChar char="ü"/>
              <a:defRPr sz="1400"/>
            </a:lvl5pPr>
          </a:lstStyle>
          <a:p>
            <a:pPr lvl="0"/>
            <a:r>
              <a:rPr lang="en-US" dirty="0"/>
              <a:t>Bullet item 1 </a:t>
            </a:r>
          </a:p>
          <a:p>
            <a:pPr lvl="1"/>
            <a:r>
              <a:rPr lang="en-US" dirty="0"/>
              <a:t>Sub-bullet item 1 </a:t>
            </a:r>
            <a:r>
              <a:rPr lang="en-US" dirty="0" err="1"/>
              <a:t>econd</a:t>
            </a:r>
            <a:r>
              <a:rPr lang="en-US" dirty="0"/>
              <a:t>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20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7" name="Picture 20">
            <a:extLst>
              <a:ext uri="{FF2B5EF4-FFF2-40B4-BE49-F238E27FC236}">
                <a16:creationId xmlns:a16="http://schemas.microsoft.com/office/drawing/2014/main" xmlns="" id="{A504DC35-6C70-4A12-84AE-F390C84C3B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5677427"/>
            <a:ext cx="1500696" cy="905892"/>
          </a:xfrm>
          <a:prstGeom prst="rect">
            <a:avLst/>
          </a:prstGeom>
        </p:spPr>
      </p:pic>
    </p:spTree>
    <p:extLst>
      <p:ext uri="{BB962C8B-B14F-4D97-AF65-F5344CB8AC3E}">
        <p14:creationId xmlns:p14="http://schemas.microsoft.com/office/powerpoint/2010/main" val="238636177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4000" cy="6858003"/>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1100" b="0" i="0">
                <a:solidFill>
                  <a:schemeClr val="bg1">
                    <a:lumMod val="6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600" b="0" i="0" cap="none" baseline="0">
                <a:solidFill>
                  <a:srgbClr val="BFBFBF"/>
                </a:solidFill>
                <a:latin typeface="Arial"/>
                <a:cs typeface="Arial"/>
              </a:defRPr>
            </a:lvl1pPr>
          </a:lstStyle>
          <a:p>
            <a:r>
              <a:rPr lang="en-US" dirty="0"/>
              <a:t>Optional subtitle goes here and can go on multiple lines as needed for your presentation</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100" y="5593124"/>
            <a:ext cx="1505379" cy="905891"/>
          </a:xfrm>
          <a:prstGeom prst="rect">
            <a:avLst/>
          </a:prstGeom>
        </p:spPr>
      </p:pic>
    </p:spTree>
    <p:extLst>
      <p:ext uri="{BB962C8B-B14F-4D97-AF65-F5344CB8AC3E}">
        <p14:creationId xmlns:p14="http://schemas.microsoft.com/office/powerpoint/2010/main" val="47505879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5_Big Statement">
    <p:spTree>
      <p:nvGrpSpPr>
        <p:cNvPr id="1" name=""/>
        <p:cNvGrpSpPr/>
        <p:nvPr/>
      </p:nvGrpSpPr>
      <p:grpSpPr>
        <a:xfrm>
          <a:off x="0" y="0"/>
          <a:ext cx="0" cy="0"/>
          <a:chOff x="0" y="0"/>
          <a:chExt cx="0" cy="0"/>
        </a:xfrm>
      </p:grpSpPr>
      <p:pic>
        <p:nvPicPr>
          <p:cNvPr id="20" name="Picture 19"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4266" t="11493" r="16175"/>
          <a:stretch/>
        </p:blipFill>
        <p:spPr>
          <a:xfrm>
            <a:off x="-17468" y="0"/>
            <a:ext cx="9161468" cy="6903445"/>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Arial"/>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2000" b="1" i="0" cap="none">
                <a:solidFill>
                  <a:srgbClr val="6817FF"/>
                </a:solidFill>
                <a:latin typeface="Arial"/>
                <a:cs typeface="Arial"/>
              </a:defRPr>
            </a:lvl1pPr>
          </a:lstStyle>
          <a:p>
            <a:r>
              <a:rPr lang="en-US" dirty="0"/>
              <a:t>Main take-away or heading here</a:t>
            </a:r>
          </a:p>
        </p:txBody>
      </p:sp>
      <p:pic>
        <p:nvPicPr>
          <p:cNvPr id="7" name="Picture 20">
            <a:extLst>
              <a:ext uri="{FF2B5EF4-FFF2-40B4-BE49-F238E27FC236}">
                <a16:creationId xmlns:a16="http://schemas.microsoft.com/office/drawing/2014/main" xmlns="" id="{3D654EA4-E855-4329-B0B0-142BD33D05B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43304" y="5597422"/>
            <a:ext cx="1500696" cy="905892"/>
          </a:xfrm>
          <a:prstGeom prst="rect">
            <a:avLst/>
          </a:prstGeom>
        </p:spPr>
      </p:pic>
    </p:spTree>
    <p:extLst>
      <p:ext uri="{BB962C8B-B14F-4D97-AF65-F5344CB8AC3E}">
        <p14:creationId xmlns:p14="http://schemas.microsoft.com/office/powerpoint/2010/main" val="209592827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userDrawn="1">
  <p:cSld name="6_Agenda">
    <p:spTree>
      <p:nvGrpSpPr>
        <p:cNvPr id="1" name=""/>
        <p:cNvGrpSpPr/>
        <p:nvPr/>
      </p:nvGrpSpPr>
      <p:grpSpPr>
        <a:xfrm>
          <a:off x="0" y="0"/>
          <a:ext cx="0" cy="0"/>
          <a:chOff x="0" y="0"/>
          <a:chExt cx="0" cy="0"/>
        </a:xfrm>
      </p:grpSpPr>
      <p:sp>
        <p:nvSpPr>
          <p:cNvPr id="29" name="Slide Number Placeholder 1"/>
          <p:cNvSpPr txBox="1">
            <a:spLocks/>
          </p:cNvSpPr>
          <p:nvPr userDrawn="1"/>
        </p:nvSpPr>
        <p:spPr>
          <a:xfrm>
            <a:off x="8600074" y="146281"/>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851" y="6003291"/>
            <a:ext cx="1735195" cy="817197"/>
          </a:xfrm>
          <a:prstGeom prst="rect">
            <a:avLst/>
          </a:prstGeom>
        </p:spPr>
      </p:pic>
      <p:sp>
        <p:nvSpPr>
          <p:cNvPr id="5" name="Title 19"/>
          <p:cNvSpPr>
            <a:spLocks noGrp="1"/>
          </p:cNvSpPr>
          <p:nvPr>
            <p:ph type="title" hasCustomPrompt="1"/>
          </p:nvPr>
        </p:nvSpPr>
        <p:spPr>
          <a:xfrm>
            <a:off x="420166" y="367015"/>
            <a:ext cx="8041362" cy="385468"/>
          </a:xfrm>
          <a:prstGeom prst="rect">
            <a:avLst/>
          </a:prstGeom>
        </p:spPr>
        <p:txBody>
          <a:bodyPr vert="horz" lIns="0" tIns="0" rIns="0" bIns="0"/>
          <a:lstStyle>
            <a:lvl1pPr algn="l">
              <a:defRPr sz="3200" b="0" i="0" cap="none" baseline="0">
                <a:solidFill>
                  <a:schemeClr val="bg2"/>
                </a:solidFill>
                <a:latin typeface="微软雅黑" panose="020B0503020204020204" pitchFamily="34" charset="-122"/>
                <a:ea typeface="微软雅黑" panose="020B0503020204020204" pitchFamily="34" charset="-122"/>
                <a:cs typeface="Arial"/>
              </a:defRPr>
            </a:lvl1pPr>
          </a:lstStyle>
          <a:p>
            <a:r>
              <a:rPr lang="en-US" dirty="0"/>
              <a:t>Main take-away or heading goes here</a:t>
            </a:r>
          </a:p>
        </p:txBody>
      </p:sp>
      <p:pic>
        <p:nvPicPr>
          <p:cNvPr id="6" name="Picture 20">
            <a:extLst>
              <a:ext uri="{FF2B5EF4-FFF2-40B4-BE49-F238E27FC236}">
                <a16:creationId xmlns:a16="http://schemas.microsoft.com/office/drawing/2014/main" xmlns="" id="{0D3CC858-CADA-4460-8110-D01105C274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1" y="5850183"/>
            <a:ext cx="1500696" cy="905892"/>
          </a:xfrm>
          <a:prstGeom prst="rect">
            <a:avLst/>
          </a:prstGeom>
        </p:spPr>
      </p:pic>
    </p:spTree>
    <p:extLst>
      <p:ext uri="{BB962C8B-B14F-4D97-AF65-F5344CB8AC3E}">
        <p14:creationId xmlns:p14="http://schemas.microsoft.com/office/powerpoint/2010/main" val="186739433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7_Bullets">
    <p:spTree>
      <p:nvGrpSpPr>
        <p:cNvPr id="1" name=""/>
        <p:cNvGrpSpPr/>
        <p:nvPr/>
      </p:nvGrpSpPr>
      <p:grpSpPr>
        <a:xfrm>
          <a:off x="0" y="0"/>
          <a:ext cx="0" cy="0"/>
          <a:chOff x="0" y="0"/>
          <a:chExt cx="0" cy="0"/>
        </a:xfrm>
      </p:grpSpPr>
      <p:sp>
        <p:nvSpPr>
          <p:cNvPr id="10" name="Title 19"/>
          <p:cNvSpPr>
            <a:spLocks noGrp="1"/>
          </p:cNvSpPr>
          <p:nvPr>
            <p:ph type="title" hasCustomPrompt="1"/>
          </p:nvPr>
        </p:nvSpPr>
        <p:spPr>
          <a:xfrm>
            <a:off x="420163" y="514643"/>
            <a:ext cx="8102477" cy="399311"/>
          </a:xfrm>
          <a:prstGeom prst="rect">
            <a:avLst/>
          </a:prstGeom>
        </p:spPr>
        <p:txBody>
          <a:bodyPr vert="horz" lIns="0" tIns="0" rIns="0" bIns="0">
            <a:normAutofit/>
          </a:bodyPr>
          <a:lstStyle>
            <a:lvl1pPr algn="l">
              <a:defRPr sz="1950" b="1" i="0" cap="none">
                <a:solidFill>
                  <a:srgbClr val="6817FF"/>
                </a:solidFill>
                <a:latin typeface="Arial" panose="020B0604020202020204" pitchFamily="34" charset="0"/>
                <a:ea typeface="微软雅黑" panose="020B0503020204020204" pitchFamily="34" charset="-122"/>
                <a:cs typeface="Arial" panose="020B0604020202020204" pitchFamily="34" charset="0"/>
              </a:defRPr>
            </a:lvl1pPr>
          </a:lstStyle>
          <a:p>
            <a:r>
              <a:rPr lang="en-US" dirty="0"/>
              <a:t>Main take-away or heading goes here</a:t>
            </a:r>
          </a:p>
        </p:txBody>
      </p:sp>
      <p:sp>
        <p:nvSpPr>
          <p:cNvPr id="11" name="Slide Number Placeholder 1"/>
          <p:cNvSpPr txBox="1">
            <a:spLocks/>
          </p:cNvSpPr>
          <p:nvPr userDrawn="1"/>
        </p:nvSpPr>
        <p:spPr>
          <a:xfrm>
            <a:off x="8600075" y="146280"/>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85146" y="5645664"/>
            <a:ext cx="1505379" cy="902008"/>
          </a:xfrm>
          <a:prstGeom prst="rect">
            <a:avLst/>
          </a:prstGeom>
        </p:spPr>
      </p:pic>
    </p:spTree>
    <p:extLst>
      <p:ext uri="{BB962C8B-B14F-4D97-AF65-F5344CB8AC3E}">
        <p14:creationId xmlns:p14="http://schemas.microsoft.com/office/powerpoint/2010/main" val="9075340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Tree>
    <p:extLst>
      <p:ext uri="{BB962C8B-B14F-4D97-AF65-F5344CB8AC3E}">
        <p14:creationId xmlns:p14="http://schemas.microsoft.com/office/powerpoint/2010/main" val="2967517885"/>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1" y="514647"/>
            <a:ext cx="8390828" cy="399311"/>
          </a:xfrm>
          <a:prstGeom prst="rect">
            <a:avLst/>
          </a:prstGeom>
        </p:spPr>
        <p:txBody>
          <a:bodyPr vert="horz" lIns="0" tIns="0" rIns="0" bIns="0"/>
          <a:lstStyle>
            <a:lvl1pPr algn="l">
              <a:defRPr sz="1500" b="1" i="0" cap="none">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12"/>
            <a:ext cx="7739640" cy="2571809"/>
          </a:xfrm>
          <a:prstGeom prst="rect">
            <a:avLst/>
          </a:prstGeom>
        </p:spPr>
        <p:txBody>
          <a:bodyPr vert="horz" lIns="0" tIns="0" rIns="0" bIns="0"/>
          <a:lstStyle>
            <a:lvl1pPr marL="0" marR="0" indent="0" algn="l" defTabSz="342892" rtl="0" eaLnBrk="1" fontAlgn="auto" latinLnBrk="0" hangingPunct="1">
              <a:lnSpc>
                <a:spcPct val="100000"/>
              </a:lnSpc>
              <a:spcBef>
                <a:spcPts val="0"/>
              </a:spcBef>
              <a:spcAft>
                <a:spcPts val="0"/>
              </a:spcAft>
              <a:buClr>
                <a:srgbClr val="FF6600"/>
              </a:buClr>
              <a:buSzPct val="75000"/>
              <a:buFontTx/>
              <a:buNone/>
              <a:tabLst/>
              <a:defRPr sz="1200" baseline="0">
                <a:latin typeface="Segoe UI Light" panose="020B0502040204020203" pitchFamily="34" charset="0"/>
                <a:ea typeface="微软雅黑" panose="020B0503020204020204" pitchFamily="34" charset="-122"/>
              </a:defRPr>
            </a:lvl1pPr>
            <a:lvl2pPr marL="557199" indent="-214308">
              <a:buFont typeface="Courier New"/>
              <a:buChar char="o"/>
              <a:defRPr sz="1350"/>
            </a:lvl2pPr>
            <a:lvl3pPr>
              <a:defRPr sz="1200"/>
            </a:lvl3pPr>
            <a:lvl4pPr>
              <a:defRPr sz="1050"/>
            </a:lvl4pPr>
            <a:lvl5pPr marL="1543012" indent="-171446">
              <a:buFont typeface="Wingdings" charset="2"/>
              <a:buChar char="ü"/>
              <a:defRPr sz="105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6" y="146283"/>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450" smtClean="0">
                <a:solidFill>
                  <a:srgbClr val="444444"/>
                </a:solidFill>
              </a:rPr>
              <a:pPr algn="r" fontAlgn="auto">
                <a:spcBef>
                  <a:spcPts val="0"/>
                </a:spcBef>
                <a:spcAft>
                  <a:spcPts val="0"/>
                </a:spcAft>
              </a:pPr>
              <a:t>‹#›</a:t>
            </a:fld>
            <a:endParaRPr lang="en-US" sz="675" dirty="0">
              <a:solidFill>
                <a:srgbClr val="444444"/>
              </a:solidFill>
            </a:endParaRPr>
          </a:p>
        </p:txBody>
      </p:sp>
      <p:sp>
        <p:nvSpPr>
          <p:cNvPr id="9" name="Text Placeholder 2"/>
          <p:cNvSpPr>
            <a:spLocks noGrp="1"/>
          </p:cNvSpPr>
          <p:nvPr>
            <p:ph type="body" sz="quarter" idx="13" hasCustomPrompt="1"/>
          </p:nvPr>
        </p:nvSpPr>
        <p:spPr>
          <a:xfrm>
            <a:off x="5764012" y="297767"/>
            <a:ext cx="2697516" cy="69250"/>
          </a:xfrm>
          <a:prstGeom prst="rect">
            <a:avLst/>
          </a:prstGeom>
        </p:spPr>
        <p:txBody>
          <a:bodyPr vert="horz" wrap="square" lIns="0" tIns="0" rIns="0" bIns="0" anchor="b" anchorCtr="0">
            <a:spAutoFit/>
          </a:bodyPr>
          <a:lstStyle>
            <a:lvl1pPr marL="0" indent="0" algn="r" defTabSz="342892" rtl="0" eaLnBrk="1" latinLnBrk="0" hangingPunct="1">
              <a:buNone/>
              <a:defRPr lang="en-GB" sz="450" kern="1200" dirty="0" smtClean="0">
                <a:solidFill>
                  <a:srgbClr val="444444"/>
                </a:solidFill>
                <a:latin typeface="+mj-lt"/>
                <a:ea typeface="+mn-ea"/>
                <a:cs typeface="+mn-cs"/>
              </a:defRPr>
            </a:lvl1pPr>
            <a:lvl2pPr marL="0" indent="0" algn="r" defTabSz="342892" rtl="0" eaLnBrk="1" latinLnBrk="0" hangingPunct="1">
              <a:buNone/>
              <a:defRPr lang="en-GB" sz="450" kern="1200" dirty="0" smtClean="0">
                <a:solidFill>
                  <a:srgbClr val="444444"/>
                </a:solidFill>
                <a:latin typeface="+mj-lt"/>
                <a:ea typeface="+mn-ea"/>
                <a:cs typeface="+mn-cs"/>
              </a:defRPr>
            </a:lvl2pPr>
            <a:lvl3pPr marL="0" indent="0" algn="r" defTabSz="342892" rtl="0" eaLnBrk="1" latinLnBrk="0" hangingPunct="1">
              <a:buNone/>
              <a:defRPr lang="en-GB" sz="450" kern="1200" dirty="0" smtClean="0">
                <a:solidFill>
                  <a:srgbClr val="444444"/>
                </a:solidFill>
                <a:latin typeface="+mj-lt"/>
                <a:ea typeface="+mn-ea"/>
                <a:cs typeface="+mn-cs"/>
              </a:defRPr>
            </a:lvl3pPr>
            <a:lvl4pPr marL="0" indent="0" algn="r" defTabSz="342892" rtl="0" eaLnBrk="1" latinLnBrk="0" hangingPunct="1">
              <a:buNone/>
              <a:defRPr lang="en-GB" sz="450" kern="1200" dirty="0" smtClean="0">
                <a:solidFill>
                  <a:srgbClr val="444444"/>
                </a:solidFill>
                <a:latin typeface="+mj-lt"/>
                <a:ea typeface="+mn-ea"/>
                <a:cs typeface="+mn-cs"/>
              </a:defRPr>
            </a:lvl4pPr>
            <a:lvl5pPr marL="0" indent="0" algn="r" defTabSz="342892" rtl="0" eaLnBrk="1" latinLnBrk="0" hangingPunct="1">
              <a:buNone/>
              <a:defRPr lang="en-US" sz="45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5" y="6056969"/>
            <a:ext cx="1505379" cy="679419"/>
          </a:xfrm>
          <a:prstGeom prst="rect">
            <a:avLst/>
          </a:prstGeom>
        </p:spPr>
      </p:pic>
      <p:pic>
        <p:nvPicPr>
          <p:cNvPr id="7"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4" y="6003295"/>
            <a:ext cx="1735195" cy="817197"/>
          </a:xfrm>
          <a:prstGeom prst="rect">
            <a:avLst/>
          </a:prstGeom>
        </p:spPr>
      </p:pic>
    </p:spTree>
    <p:extLst>
      <p:ext uri="{BB962C8B-B14F-4D97-AF65-F5344CB8AC3E}">
        <p14:creationId xmlns:p14="http://schemas.microsoft.com/office/powerpoint/2010/main" val="944384169"/>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8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6"/>
            <a:ext cx="8120748" cy="3932767"/>
          </a:xfrm>
          <a:prstGeom prst="rect">
            <a:avLst/>
          </a:prstGeom>
        </p:spPr>
        <p:txBody>
          <a:bodyPr vert="horz" lIns="0" tIns="0" rIns="0" bIns="0">
            <a:normAutofit/>
          </a:bodyPr>
          <a:lstStyle>
            <a:lvl1pPr marL="233994" indent="-233994">
              <a:buClr>
                <a:srgbClr val="666666"/>
              </a:buClr>
              <a:buSzPct val="60000"/>
              <a:buFont typeface="Courier New"/>
              <a:buChar char="o"/>
              <a:defRPr sz="1800" b="0" i="0">
                <a:latin typeface="Arial" panose="020B0604020202020204" pitchFamily="34" charset="0"/>
                <a:ea typeface="微软雅黑" panose="020B0503020204020204" pitchFamily="34" charset="-122"/>
                <a:cs typeface="Arial" panose="020B0604020202020204" pitchFamily="34" charset="0"/>
              </a:defRPr>
            </a:lvl1pPr>
            <a:lvl2pPr marL="633584" indent="-212395">
              <a:buSzPct val="40000"/>
              <a:buFont typeface="Wingdings" charset="2"/>
              <a:buChar char=""/>
              <a:defRPr sz="1800" b="0" i="0" baseline="0">
                <a:latin typeface="Arial" panose="020B0604020202020204" pitchFamily="34" charset="0"/>
                <a:ea typeface="微软雅黑" panose="020B0503020204020204" pitchFamily="34" charset="-122"/>
                <a:cs typeface="Arial" panose="020B0604020202020204" pitchFamily="34" charset="0"/>
              </a:defRPr>
            </a:lvl2pPr>
            <a:lvl3pPr marL="1000775" indent="-158396">
              <a:defRPr sz="1800" b="0" i="0" baseline="0">
                <a:latin typeface="Arial" panose="020B0604020202020204" pitchFamily="34" charset="0"/>
                <a:ea typeface="微软雅黑" panose="020B0503020204020204" pitchFamily="34" charset="-122"/>
                <a:cs typeface="Arial" panose="020B0604020202020204" pitchFamily="34" charset="0"/>
              </a:defRPr>
            </a:lvl3pPr>
            <a:lvl4pPr marL="1457963" indent="-194396">
              <a:defRPr sz="1800">
                <a:latin typeface="Arial" panose="020B0604020202020204" pitchFamily="34" charset="0"/>
                <a:ea typeface="微软雅黑" panose="020B0503020204020204" pitchFamily="34" charset="-122"/>
                <a:cs typeface="Arial" panose="020B0604020202020204" pitchFamily="34" charset="0"/>
              </a:defRPr>
            </a:lvl4pPr>
            <a:lvl5pPr marL="2057348" indent="-228594">
              <a:buFont typeface="Wingdings" charset="2"/>
              <a:buChar char="ü"/>
              <a:defRPr sz="1400"/>
            </a:lvl5pPr>
          </a:lstStyle>
          <a:p>
            <a:pPr lvl="0"/>
            <a:r>
              <a:rPr lang="en-US" dirty="0"/>
              <a:t>Bullet item 1 </a:t>
            </a:r>
          </a:p>
          <a:p>
            <a:pPr lvl="1"/>
            <a:r>
              <a:rPr lang="en-US" dirty="0"/>
              <a:t>Sub-bullet item 1 </a:t>
            </a:r>
            <a:r>
              <a:rPr lang="en-US" dirty="0" err="1"/>
              <a:t>econd</a:t>
            </a:r>
            <a:r>
              <a:rPr lang="en-US" dirty="0"/>
              <a:t>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3"/>
            <a:ext cx="8102477" cy="399311"/>
          </a:xfrm>
          <a:prstGeom prst="rect">
            <a:avLst/>
          </a:prstGeom>
        </p:spPr>
        <p:txBody>
          <a:bodyPr vert="horz" lIns="0" tIns="0" rIns="0" bIns="0">
            <a:normAutofit/>
          </a:bodyPr>
          <a:lstStyle>
            <a:lvl1pPr algn="l">
              <a:defRPr sz="1950" b="1" i="0" cap="none">
                <a:solidFill>
                  <a:srgbClr val="6817FF"/>
                </a:solidFill>
                <a:latin typeface="Arial" panose="020B0604020202020204" pitchFamily="34" charset="0"/>
                <a:ea typeface="微软雅黑" panose="020B0503020204020204" pitchFamily="34" charset="-122"/>
                <a:cs typeface="Arial" panose="020B0604020202020204" pitchFamily="34" charset="0"/>
              </a:defRPr>
            </a:lvl1pPr>
          </a:lstStyle>
          <a:p>
            <a:r>
              <a:rPr lang="en-US" dirty="0"/>
              <a:t>Main take-away or heading goes here</a:t>
            </a:r>
          </a:p>
        </p:txBody>
      </p:sp>
      <p:sp>
        <p:nvSpPr>
          <p:cNvPr id="11" name="Slide Number Placeholder 1"/>
          <p:cNvSpPr txBox="1">
            <a:spLocks/>
          </p:cNvSpPr>
          <p:nvPr userDrawn="1"/>
        </p:nvSpPr>
        <p:spPr>
          <a:xfrm>
            <a:off x="8600075" y="146280"/>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85146" y="5645664"/>
            <a:ext cx="1505379" cy="902008"/>
          </a:xfrm>
          <a:prstGeom prst="rect">
            <a:avLst/>
          </a:prstGeom>
        </p:spPr>
      </p:pic>
    </p:spTree>
    <p:extLst>
      <p:ext uri="{BB962C8B-B14F-4D97-AF65-F5344CB8AC3E}">
        <p14:creationId xmlns:p14="http://schemas.microsoft.com/office/powerpoint/2010/main" val="267726446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9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6"/>
            <a:ext cx="8120748" cy="3932767"/>
          </a:xfrm>
          <a:prstGeom prst="rect">
            <a:avLst/>
          </a:prstGeom>
        </p:spPr>
        <p:txBody>
          <a:bodyPr vert="horz" lIns="0" tIns="0" rIns="0" bIns="0">
            <a:normAutofit/>
          </a:bodyPr>
          <a:lstStyle>
            <a:lvl1pPr marL="233994" indent="-233994">
              <a:buClr>
                <a:srgbClr val="666666"/>
              </a:buClr>
              <a:buSzPct val="60000"/>
              <a:buFont typeface="Courier New"/>
              <a:buChar char="o"/>
              <a:defRPr sz="1800" b="0" i="0">
                <a:latin typeface="Arial" panose="020B0604020202020204" pitchFamily="34" charset="0"/>
                <a:ea typeface="微软雅黑" panose="020B0503020204020204" pitchFamily="34" charset="-122"/>
                <a:cs typeface="Arial" panose="020B0604020202020204" pitchFamily="34" charset="0"/>
              </a:defRPr>
            </a:lvl1pPr>
            <a:lvl2pPr marL="633584" indent="-212395">
              <a:buSzPct val="40000"/>
              <a:buFont typeface="Wingdings" charset="2"/>
              <a:buChar char=""/>
              <a:defRPr sz="1800" b="0" i="0" baseline="0">
                <a:latin typeface="Arial" panose="020B0604020202020204" pitchFamily="34" charset="0"/>
                <a:ea typeface="微软雅黑" panose="020B0503020204020204" pitchFamily="34" charset="-122"/>
                <a:cs typeface="Arial" panose="020B0604020202020204" pitchFamily="34" charset="0"/>
              </a:defRPr>
            </a:lvl2pPr>
            <a:lvl3pPr marL="1000775" indent="-158396">
              <a:defRPr sz="1800" b="0" i="0" baseline="0">
                <a:latin typeface="Arial" panose="020B0604020202020204" pitchFamily="34" charset="0"/>
                <a:ea typeface="微软雅黑" panose="020B0503020204020204" pitchFamily="34" charset="-122"/>
                <a:cs typeface="Arial" panose="020B0604020202020204" pitchFamily="34" charset="0"/>
              </a:defRPr>
            </a:lvl3pPr>
            <a:lvl4pPr marL="1457963" indent="-194396">
              <a:defRPr sz="1800">
                <a:latin typeface="Arial" panose="020B0604020202020204" pitchFamily="34" charset="0"/>
                <a:ea typeface="微软雅黑" panose="020B0503020204020204" pitchFamily="34" charset="-122"/>
                <a:cs typeface="Arial" panose="020B0604020202020204" pitchFamily="34" charset="0"/>
              </a:defRPr>
            </a:lvl4pPr>
            <a:lvl5pPr marL="2057348" indent="-228594">
              <a:buFont typeface="Wingdings" charset="2"/>
              <a:buChar char="ü"/>
              <a:defRPr sz="1400"/>
            </a:lvl5pPr>
          </a:lstStyle>
          <a:p>
            <a:pPr lvl="0"/>
            <a:r>
              <a:rPr lang="en-US" dirty="0"/>
              <a:t>Bullet item 1 </a:t>
            </a:r>
          </a:p>
          <a:p>
            <a:pPr lvl="1"/>
            <a:r>
              <a:rPr lang="en-US" dirty="0"/>
              <a:t>Sub-bullet item 1 </a:t>
            </a:r>
            <a:r>
              <a:rPr lang="en-US" dirty="0" err="1"/>
              <a:t>econd</a:t>
            </a:r>
            <a:r>
              <a:rPr lang="en-US" dirty="0"/>
              <a:t>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3"/>
            <a:ext cx="8102477" cy="399311"/>
          </a:xfrm>
          <a:prstGeom prst="rect">
            <a:avLst/>
          </a:prstGeom>
        </p:spPr>
        <p:txBody>
          <a:bodyPr vert="horz" lIns="0" tIns="0" rIns="0" bIns="0">
            <a:normAutofit/>
          </a:bodyPr>
          <a:lstStyle>
            <a:lvl1pPr algn="l">
              <a:defRPr sz="1950" b="1" i="0" cap="none">
                <a:solidFill>
                  <a:srgbClr val="6817FF"/>
                </a:solidFill>
                <a:latin typeface="Arial" panose="020B0604020202020204" pitchFamily="34" charset="0"/>
                <a:ea typeface="微软雅黑" panose="020B0503020204020204" pitchFamily="34" charset="-122"/>
                <a:cs typeface="Arial" panose="020B0604020202020204" pitchFamily="34" charset="0"/>
              </a:defRPr>
            </a:lvl1pPr>
          </a:lstStyle>
          <a:p>
            <a:r>
              <a:rPr lang="en-US" dirty="0"/>
              <a:t>Main take-away or heading goes here</a:t>
            </a:r>
          </a:p>
        </p:txBody>
      </p:sp>
      <p:sp>
        <p:nvSpPr>
          <p:cNvPr id="11" name="Slide Number Placeholder 1"/>
          <p:cNvSpPr txBox="1">
            <a:spLocks/>
          </p:cNvSpPr>
          <p:nvPr userDrawn="1"/>
        </p:nvSpPr>
        <p:spPr>
          <a:xfrm>
            <a:off x="8600075" y="146280"/>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85146" y="5645664"/>
            <a:ext cx="1505379" cy="902008"/>
          </a:xfrm>
          <a:prstGeom prst="rect">
            <a:avLst/>
          </a:prstGeom>
        </p:spPr>
      </p:pic>
    </p:spTree>
    <p:extLst>
      <p:ext uri="{BB962C8B-B14F-4D97-AF65-F5344CB8AC3E}">
        <p14:creationId xmlns:p14="http://schemas.microsoft.com/office/powerpoint/2010/main" val="131514286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33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6"/>
            <a:ext cx="8120748" cy="3932767"/>
          </a:xfrm>
          <a:prstGeom prst="rect">
            <a:avLst/>
          </a:prstGeom>
        </p:spPr>
        <p:txBody>
          <a:bodyPr vert="horz" lIns="0" tIns="0" rIns="0" bIns="0"/>
          <a:lstStyle>
            <a:lvl1pPr marL="233994" indent="-233994">
              <a:buClr>
                <a:srgbClr val="666666"/>
              </a:buClr>
              <a:buSzPct val="60000"/>
              <a:buFont typeface="Courier New"/>
              <a:buChar char="o"/>
              <a:defRPr sz="2000" b="0" i="0">
                <a:latin typeface="Arial"/>
                <a:cs typeface="Arial"/>
              </a:defRPr>
            </a:lvl1pPr>
            <a:lvl2pPr marL="633584" indent="-212395">
              <a:buSzPct val="40000"/>
              <a:buFont typeface="Wingdings" charset="2"/>
              <a:buChar char=""/>
              <a:defRPr sz="2000" b="0" i="0" baseline="0">
                <a:latin typeface="Arial"/>
                <a:cs typeface="Arial"/>
              </a:defRPr>
            </a:lvl2pPr>
            <a:lvl3pPr marL="1000775" indent="-158396">
              <a:defRPr sz="2000" b="0" i="0" baseline="0">
                <a:latin typeface="Arial"/>
                <a:cs typeface="Arial"/>
              </a:defRPr>
            </a:lvl3pPr>
            <a:lvl4pPr marL="1457963" indent="-194396">
              <a:defRPr sz="2000"/>
            </a:lvl4pPr>
            <a:lvl5pPr marL="2057348" indent="-228594">
              <a:buFont typeface="Wingdings" charset="2"/>
              <a:buChar char="ü"/>
              <a:defRPr sz="1400"/>
            </a:lvl5pPr>
          </a:lstStyle>
          <a:p>
            <a:pPr lvl="0"/>
            <a:r>
              <a:rPr lang="en-US" dirty="0"/>
              <a:t>Bullet item 1 </a:t>
            </a:r>
          </a:p>
          <a:p>
            <a:pPr lvl="1"/>
            <a:r>
              <a:rPr lang="en-US" dirty="0"/>
              <a:t>Sub-bullet item 1 </a:t>
            </a:r>
            <a:r>
              <a:rPr lang="en-US" dirty="0" err="1"/>
              <a:t>econd</a:t>
            </a:r>
            <a:r>
              <a:rPr lang="en-US" dirty="0"/>
              <a:t>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3"/>
            <a:ext cx="8102477" cy="399311"/>
          </a:xfrm>
          <a:prstGeom prst="rect">
            <a:avLst/>
          </a:prstGeom>
        </p:spPr>
        <p:txBody>
          <a:bodyPr vert="horz" lIns="0" tIns="0" rIns="0" bIns="0"/>
          <a:lstStyle>
            <a:lvl1pPr algn="l">
              <a:defRPr sz="20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5" y="146280"/>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8" name="Picture 7"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597422"/>
            <a:ext cx="1505379" cy="905892"/>
          </a:xfrm>
          <a:prstGeom prst="rect">
            <a:avLst/>
          </a:prstGeom>
        </p:spPr>
      </p:pic>
    </p:spTree>
    <p:extLst>
      <p:ext uri="{BB962C8B-B14F-4D97-AF65-F5344CB8AC3E}">
        <p14:creationId xmlns:p14="http://schemas.microsoft.com/office/powerpoint/2010/main" val="298278622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35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6"/>
            <a:ext cx="8120748" cy="3932767"/>
          </a:xfrm>
          <a:prstGeom prst="rect">
            <a:avLst/>
          </a:prstGeom>
        </p:spPr>
        <p:txBody>
          <a:bodyPr vert="horz" lIns="0" tIns="0" rIns="0" bIns="0"/>
          <a:lstStyle>
            <a:lvl1pPr marL="233994" indent="-233994">
              <a:buClr>
                <a:srgbClr val="666666"/>
              </a:buClr>
              <a:buSzPct val="60000"/>
              <a:buFont typeface="Courier New"/>
              <a:buChar char="o"/>
              <a:defRPr sz="2000" b="0" i="0">
                <a:latin typeface="Arial"/>
                <a:cs typeface="Arial"/>
              </a:defRPr>
            </a:lvl1pPr>
            <a:lvl2pPr marL="633584" indent="-212395">
              <a:buSzPct val="40000"/>
              <a:buFont typeface="Wingdings" charset="2"/>
              <a:buChar char=""/>
              <a:defRPr sz="2000" b="0" i="0" baseline="0">
                <a:latin typeface="Arial"/>
                <a:cs typeface="Arial"/>
              </a:defRPr>
            </a:lvl2pPr>
            <a:lvl3pPr marL="1000775" indent="-158396">
              <a:defRPr sz="2000" b="0" i="0" baseline="0">
                <a:latin typeface="Arial"/>
                <a:cs typeface="Arial"/>
              </a:defRPr>
            </a:lvl3pPr>
            <a:lvl4pPr marL="1457963" indent="-194396">
              <a:defRPr sz="2000"/>
            </a:lvl4pPr>
            <a:lvl5pPr marL="2057348" indent="-228594">
              <a:buFont typeface="Wingdings" charset="2"/>
              <a:buChar char="ü"/>
              <a:defRPr sz="1400"/>
            </a:lvl5pPr>
          </a:lstStyle>
          <a:p>
            <a:pPr lvl="0"/>
            <a:r>
              <a:rPr lang="en-US" dirty="0"/>
              <a:t>Bullet item 1 </a:t>
            </a:r>
          </a:p>
          <a:p>
            <a:pPr lvl="1"/>
            <a:r>
              <a:rPr lang="en-US" dirty="0"/>
              <a:t>Sub-bullet item 1 </a:t>
            </a:r>
            <a:r>
              <a:rPr lang="en-US" dirty="0" err="1"/>
              <a:t>econd</a:t>
            </a:r>
            <a:r>
              <a:rPr lang="en-US" dirty="0"/>
              <a:t>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3"/>
            <a:ext cx="8102477" cy="399311"/>
          </a:xfrm>
          <a:prstGeom prst="rect">
            <a:avLst/>
          </a:prstGeom>
        </p:spPr>
        <p:txBody>
          <a:bodyPr vert="horz" lIns="0" tIns="0" rIns="0" bIns="0"/>
          <a:lstStyle>
            <a:lvl1pPr algn="l">
              <a:defRPr sz="20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5" y="146280"/>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8" name="Picture 7"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597422"/>
            <a:ext cx="1505379" cy="905892"/>
          </a:xfrm>
          <a:prstGeom prst="rect">
            <a:avLst/>
          </a:prstGeom>
        </p:spPr>
      </p:pic>
    </p:spTree>
    <p:extLst>
      <p:ext uri="{BB962C8B-B14F-4D97-AF65-F5344CB8AC3E}">
        <p14:creationId xmlns:p14="http://schemas.microsoft.com/office/powerpoint/2010/main" val="372487650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10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6"/>
            <a:ext cx="8120748" cy="3932767"/>
          </a:xfrm>
          <a:prstGeom prst="rect">
            <a:avLst/>
          </a:prstGeom>
        </p:spPr>
        <p:txBody>
          <a:bodyPr vert="horz" lIns="0" tIns="0" rIns="0" bIns="0">
            <a:normAutofit/>
          </a:bodyPr>
          <a:lstStyle>
            <a:lvl1pPr marL="233994" indent="-233994">
              <a:buClr>
                <a:srgbClr val="666666"/>
              </a:buClr>
              <a:buSzPct val="60000"/>
              <a:buFont typeface="Courier New"/>
              <a:buChar char="o"/>
              <a:defRPr sz="1800" b="0" i="0">
                <a:latin typeface="Arial" panose="020B0604020202020204" pitchFamily="34" charset="0"/>
                <a:ea typeface="微软雅黑" panose="020B0503020204020204" pitchFamily="34" charset="-122"/>
                <a:cs typeface="Arial" panose="020B0604020202020204" pitchFamily="34" charset="0"/>
              </a:defRPr>
            </a:lvl1pPr>
            <a:lvl2pPr marL="633584" indent="-212395">
              <a:buSzPct val="40000"/>
              <a:buFont typeface="Wingdings" charset="2"/>
              <a:buChar char=""/>
              <a:defRPr sz="1800" b="0" i="0" baseline="0">
                <a:latin typeface="Arial" panose="020B0604020202020204" pitchFamily="34" charset="0"/>
                <a:ea typeface="微软雅黑" panose="020B0503020204020204" pitchFamily="34" charset="-122"/>
                <a:cs typeface="Arial" panose="020B0604020202020204" pitchFamily="34" charset="0"/>
              </a:defRPr>
            </a:lvl2pPr>
            <a:lvl3pPr marL="1000775" indent="-158396">
              <a:defRPr sz="1800" b="0" i="0" baseline="0">
                <a:latin typeface="Arial" panose="020B0604020202020204" pitchFamily="34" charset="0"/>
                <a:ea typeface="微软雅黑" panose="020B0503020204020204" pitchFamily="34" charset="-122"/>
                <a:cs typeface="Arial" panose="020B0604020202020204" pitchFamily="34" charset="0"/>
              </a:defRPr>
            </a:lvl3pPr>
            <a:lvl4pPr marL="1457963" indent="-194396">
              <a:defRPr sz="1800">
                <a:latin typeface="Arial" panose="020B0604020202020204" pitchFamily="34" charset="0"/>
                <a:ea typeface="微软雅黑" panose="020B0503020204020204" pitchFamily="34" charset="-122"/>
                <a:cs typeface="Arial" panose="020B0604020202020204" pitchFamily="34" charset="0"/>
              </a:defRPr>
            </a:lvl4pPr>
            <a:lvl5pPr marL="2057348" indent="-228594">
              <a:buFont typeface="Wingdings" charset="2"/>
              <a:buChar char="ü"/>
              <a:defRPr sz="1400"/>
            </a:lvl5pPr>
          </a:lstStyle>
          <a:p>
            <a:pPr lvl="0"/>
            <a:r>
              <a:rPr lang="en-US" dirty="0"/>
              <a:t>Bullet item 1 </a:t>
            </a:r>
          </a:p>
          <a:p>
            <a:pPr lvl="1"/>
            <a:r>
              <a:rPr lang="en-US" dirty="0"/>
              <a:t>Sub-bullet item 1 </a:t>
            </a:r>
            <a:r>
              <a:rPr lang="en-US" dirty="0" err="1"/>
              <a:t>econd</a:t>
            </a:r>
            <a:r>
              <a:rPr lang="en-US" dirty="0"/>
              <a:t>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3"/>
            <a:ext cx="8102477" cy="399311"/>
          </a:xfrm>
          <a:prstGeom prst="rect">
            <a:avLst/>
          </a:prstGeom>
        </p:spPr>
        <p:txBody>
          <a:bodyPr vert="horz" lIns="0" tIns="0" rIns="0" bIns="0">
            <a:normAutofit/>
          </a:bodyPr>
          <a:lstStyle>
            <a:lvl1pPr algn="l">
              <a:defRPr sz="1950" b="1" i="0" cap="none">
                <a:solidFill>
                  <a:srgbClr val="6817FF"/>
                </a:solidFill>
                <a:latin typeface="Arial" panose="020B0604020202020204" pitchFamily="34" charset="0"/>
                <a:ea typeface="微软雅黑" panose="020B0503020204020204" pitchFamily="34" charset="-122"/>
                <a:cs typeface="Arial" panose="020B0604020202020204" pitchFamily="34" charset="0"/>
              </a:defRPr>
            </a:lvl1pPr>
          </a:lstStyle>
          <a:p>
            <a:r>
              <a:rPr lang="en-US" dirty="0"/>
              <a:t>Main take-away or heading goes here</a:t>
            </a:r>
          </a:p>
        </p:txBody>
      </p:sp>
      <p:sp>
        <p:nvSpPr>
          <p:cNvPr id="11" name="Slide Number Placeholder 1"/>
          <p:cNvSpPr txBox="1">
            <a:spLocks/>
          </p:cNvSpPr>
          <p:nvPr userDrawn="1"/>
        </p:nvSpPr>
        <p:spPr>
          <a:xfrm>
            <a:off x="8600075" y="146280"/>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85146" y="5645664"/>
            <a:ext cx="1505379" cy="902008"/>
          </a:xfrm>
          <a:prstGeom prst="rect">
            <a:avLst/>
          </a:prstGeom>
        </p:spPr>
      </p:pic>
    </p:spTree>
    <p:extLst>
      <p:ext uri="{BB962C8B-B14F-4D97-AF65-F5344CB8AC3E}">
        <p14:creationId xmlns:p14="http://schemas.microsoft.com/office/powerpoint/2010/main" val="364584422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11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6"/>
            <a:ext cx="8120748" cy="3932767"/>
          </a:xfrm>
          <a:prstGeom prst="rect">
            <a:avLst/>
          </a:prstGeom>
        </p:spPr>
        <p:txBody>
          <a:bodyPr vert="horz" lIns="0" tIns="0" rIns="0" bIns="0">
            <a:normAutofit/>
          </a:bodyPr>
          <a:lstStyle>
            <a:lvl1pPr marL="233994" indent="-233994">
              <a:buClr>
                <a:srgbClr val="666666"/>
              </a:buClr>
              <a:buSzPct val="60000"/>
              <a:buFont typeface="Courier New"/>
              <a:buChar char="o"/>
              <a:defRPr sz="1800" b="0" i="0">
                <a:latin typeface="Arial" panose="020B0604020202020204" pitchFamily="34" charset="0"/>
                <a:ea typeface="微软雅黑" panose="020B0503020204020204" pitchFamily="34" charset="-122"/>
                <a:cs typeface="Arial" panose="020B0604020202020204" pitchFamily="34" charset="0"/>
              </a:defRPr>
            </a:lvl1pPr>
            <a:lvl2pPr marL="633584" indent="-212395">
              <a:buSzPct val="40000"/>
              <a:buFont typeface="Wingdings" charset="2"/>
              <a:buChar char=""/>
              <a:defRPr sz="1800" b="0" i="0" baseline="0">
                <a:latin typeface="Arial" panose="020B0604020202020204" pitchFamily="34" charset="0"/>
                <a:ea typeface="微软雅黑" panose="020B0503020204020204" pitchFamily="34" charset="-122"/>
                <a:cs typeface="Arial" panose="020B0604020202020204" pitchFamily="34" charset="0"/>
              </a:defRPr>
            </a:lvl2pPr>
            <a:lvl3pPr marL="1000775" indent="-158396">
              <a:defRPr sz="1800" b="0" i="0" baseline="0">
                <a:latin typeface="Arial" panose="020B0604020202020204" pitchFamily="34" charset="0"/>
                <a:ea typeface="微软雅黑" panose="020B0503020204020204" pitchFamily="34" charset="-122"/>
                <a:cs typeface="Arial" panose="020B0604020202020204" pitchFamily="34" charset="0"/>
              </a:defRPr>
            </a:lvl3pPr>
            <a:lvl4pPr marL="1457963" indent="-194396">
              <a:defRPr sz="1800">
                <a:latin typeface="Arial" panose="020B0604020202020204" pitchFamily="34" charset="0"/>
                <a:ea typeface="微软雅黑" panose="020B0503020204020204" pitchFamily="34" charset="-122"/>
                <a:cs typeface="Arial" panose="020B0604020202020204" pitchFamily="34" charset="0"/>
              </a:defRPr>
            </a:lvl4pPr>
            <a:lvl5pPr marL="2057348" indent="-228594">
              <a:buFont typeface="Wingdings" charset="2"/>
              <a:buChar char="ü"/>
              <a:defRPr sz="1400"/>
            </a:lvl5pPr>
          </a:lstStyle>
          <a:p>
            <a:pPr lvl="0"/>
            <a:r>
              <a:rPr lang="en-US" dirty="0"/>
              <a:t>Bullet item 1 </a:t>
            </a:r>
          </a:p>
          <a:p>
            <a:pPr lvl="1"/>
            <a:r>
              <a:rPr lang="en-US" dirty="0"/>
              <a:t>Sub-bullet item 1 </a:t>
            </a:r>
            <a:r>
              <a:rPr lang="en-US" dirty="0" err="1"/>
              <a:t>econd</a:t>
            </a:r>
            <a:r>
              <a:rPr lang="en-US" dirty="0"/>
              <a:t>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3"/>
            <a:ext cx="8102477" cy="399311"/>
          </a:xfrm>
          <a:prstGeom prst="rect">
            <a:avLst/>
          </a:prstGeom>
        </p:spPr>
        <p:txBody>
          <a:bodyPr vert="horz" lIns="0" tIns="0" rIns="0" bIns="0">
            <a:normAutofit/>
          </a:bodyPr>
          <a:lstStyle>
            <a:lvl1pPr algn="l">
              <a:defRPr sz="1950" b="1" i="0" cap="none">
                <a:solidFill>
                  <a:srgbClr val="6817FF"/>
                </a:solidFill>
                <a:latin typeface="Arial" panose="020B0604020202020204" pitchFamily="34" charset="0"/>
                <a:ea typeface="微软雅黑" panose="020B0503020204020204" pitchFamily="34" charset="-122"/>
                <a:cs typeface="Arial" panose="020B0604020202020204" pitchFamily="34" charset="0"/>
              </a:defRPr>
            </a:lvl1pPr>
          </a:lstStyle>
          <a:p>
            <a:r>
              <a:rPr lang="en-US" dirty="0"/>
              <a:t>Main take-away or heading goes here</a:t>
            </a:r>
          </a:p>
        </p:txBody>
      </p:sp>
      <p:sp>
        <p:nvSpPr>
          <p:cNvPr id="11" name="Slide Number Placeholder 1"/>
          <p:cNvSpPr txBox="1">
            <a:spLocks/>
          </p:cNvSpPr>
          <p:nvPr userDrawn="1"/>
        </p:nvSpPr>
        <p:spPr>
          <a:xfrm>
            <a:off x="8600075" y="146280"/>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85146" y="5645664"/>
            <a:ext cx="1505379" cy="902008"/>
          </a:xfrm>
          <a:prstGeom prst="rect">
            <a:avLst/>
          </a:prstGeom>
        </p:spPr>
      </p:pic>
    </p:spTree>
    <p:extLst>
      <p:ext uri="{BB962C8B-B14F-4D97-AF65-F5344CB8AC3E}">
        <p14:creationId xmlns:p14="http://schemas.microsoft.com/office/powerpoint/2010/main" val="198632379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39_Bullets">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077ECBEA-0199-4F5E-91E1-BBDFCEA5696D}"/>
              </a:ext>
            </a:extLst>
          </p:cNvPr>
          <p:cNvSpPr txBox="1">
            <a:spLocks/>
          </p:cNvSpPr>
          <p:nvPr userDrawn="1"/>
        </p:nvSpPr>
        <p:spPr>
          <a:xfrm>
            <a:off x="8599488" y="146051"/>
            <a:ext cx="220662" cy="220663"/>
          </a:xfrm>
          <a:prstGeom prst="rect">
            <a:avLst/>
          </a:prstGeom>
          <a:ln/>
        </p:spPr>
        <p:txBody>
          <a:bodyPr lIns="0" tIns="0" rIns="0" bIns="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defTabSz="457200" eaLnBrk="1" fontAlgn="auto" hangingPunct="1">
              <a:spcBef>
                <a:spcPts val="0"/>
              </a:spcBef>
              <a:spcAft>
                <a:spcPts val="0"/>
              </a:spcAft>
            </a:pPr>
            <a:fld id="{429BC3DF-69A7-4060-8279-298BD66BEBD8}" type="slidenum">
              <a:rPr lang="en-US" altLang="en-US" sz="450">
                <a:solidFill>
                  <a:srgbClr val="444444"/>
                </a:solidFill>
              </a:rPr>
              <a:pPr algn="r" defTabSz="457200" eaLnBrk="1" fontAlgn="auto" hangingPunct="1">
                <a:spcBef>
                  <a:spcPts val="0"/>
                </a:spcBef>
                <a:spcAft>
                  <a:spcPts val="0"/>
                </a:spcAft>
              </a:pPr>
              <a:t>‹#›</a:t>
            </a:fld>
            <a:endParaRPr lang="en-US" altLang="en-US" sz="675">
              <a:solidFill>
                <a:srgbClr val="444444"/>
              </a:solidFill>
            </a:endParaRPr>
          </a:p>
        </p:txBody>
      </p:sp>
      <p:pic>
        <p:nvPicPr>
          <p:cNvPr id="3" name="Picture 6" descr="crv_logo_rgb_pos.png">
            <a:extLst>
              <a:ext uri="{FF2B5EF4-FFF2-40B4-BE49-F238E27FC236}">
                <a16:creationId xmlns:a16="http://schemas.microsoft.com/office/drawing/2014/main" xmlns="" id="{F481C720-9942-46EE-A630-BE5C6314416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45375" y="6051550"/>
            <a:ext cx="150495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511923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spcCol="180000"/>
          <a:lstStyle>
            <a:lvl1pPr marL="285750" marR="0" indent="-285750" algn="l" defTabSz="457200" rtl="0" eaLnBrk="1" fontAlgn="auto" latinLnBrk="0" hangingPunct="1">
              <a:lnSpc>
                <a:spcPct val="100000"/>
              </a:lnSpc>
              <a:spcBef>
                <a:spcPts val="0"/>
              </a:spcBef>
              <a:spcAft>
                <a:spcPts val="600"/>
              </a:spcAft>
              <a:buClrTx/>
              <a:buSzPct val="100000"/>
              <a:buFont typeface="Arial" panose="020B0604020202020204" pitchFamily="34" charset="0"/>
              <a:buChar char="•"/>
              <a:tabLst/>
              <a:defRPr sz="1500" b="0" i="0" baseline="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5850183"/>
            <a:ext cx="1500696" cy="905892"/>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7" y="6133047"/>
            <a:ext cx="1162772" cy="420071"/>
          </a:xfrm>
          <a:prstGeom prst="rect">
            <a:avLst/>
          </a:prstGeom>
        </p:spPr>
      </p:pic>
    </p:spTree>
    <p:extLst>
      <p:ext uri="{BB962C8B-B14F-4D97-AF65-F5344CB8AC3E}">
        <p14:creationId xmlns:p14="http://schemas.microsoft.com/office/powerpoint/2010/main" val="95801842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pPr>
            <a:endParaRPr lang="en-US">
              <a:solidFill>
                <a:srgbClr val="FFFFFF"/>
              </a:solidFill>
              <a:latin typeface="Arial"/>
            </a:endParaRPr>
          </a:p>
        </p:txBody>
      </p:sp>
      <p:sp>
        <p:nvSpPr>
          <p:cNvPr id="5" name="Rectangle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defTabSz="457200" eaLnBrk="1" fontAlgn="auto" hangingPunct="1">
              <a:spcBef>
                <a:spcPts val="0"/>
              </a:spcBef>
              <a:spcAft>
                <a:spcPts val="0"/>
              </a:spcAft>
            </a:pPr>
            <a:fld id="{ED57BD20-9EC7-4B3D-A4D6-AFB6318398E3}" type="slidenum">
              <a:rPr lang="en-US" smtClean="0">
                <a:solidFill>
                  <a:srgbClr val="4B4B4B"/>
                </a:solidFill>
                <a:latin typeface="Arial"/>
              </a:rPr>
              <a:pPr defTabSz="457200" eaLnBrk="1" fontAlgn="auto" hangingPunct="1">
                <a:spcBef>
                  <a:spcPts val="0"/>
                </a:spcBef>
                <a:spcAft>
                  <a:spcPts val="0"/>
                </a:spcAft>
              </a:pPr>
              <a:t>‹#›</a:t>
            </a:fld>
            <a:endParaRPr lang="en-US">
              <a:solidFill>
                <a:srgbClr val="4B4B4B"/>
              </a:solidFill>
              <a:latin typeface="Arial"/>
            </a:endParaRPr>
          </a:p>
        </p:txBody>
      </p:sp>
      <p:pic>
        <p:nvPicPr>
          <p:cNvPr id="7"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8" name="Picture 20">
            <a:extLst>
              <a:ext uri="{FF2B5EF4-FFF2-40B4-BE49-F238E27FC236}">
                <a16:creationId xmlns="" xmlns:a16="http://schemas.microsoft.com/office/drawing/2014/main" id="{C74ADFD1-207A-4BBD-8751-8D164872E3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336371883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Tree>
    <p:extLst>
      <p:ext uri="{BB962C8B-B14F-4D97-AF65-F5344CB8AC3E}">
        <p14:creationId xmlns:p14="http://schemas.microsoft.com/office/powerpoint/2010/main" val="2321797499"/>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pPr>
            <a:endParaRPr lang="en-US">
              <a:solidFill>
                <a:srgbClr val="FFFFFF"/>
              </a:solidFill>
              <a:latin typeface="Arial"/>
            </a:endParaRPr>
          </a:p>
        </p:txBody>
      </p:sp>
      <p:sp>
        <p:nvSpPr>
          <p:cNvPr id="5" name="Rectangle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defTabSz="457200" eaLnBrk="1" fontAlgn="auto" hangingPunct="1">
              <a:spcBef>
                <a:spcPts val="0"/>
              </a:spcBef>
              <a:spcAft>
                <a:spcPts val="0"/>
              </a:spcAft>
            </a:pPr>
            <a:fld id="{ED57BD20-9EC7-4B3D-A4D6-AFB6318398E3}" type="slidenum">
              <a:rPr lang="en-US" smtClean="0">
                <a:solidFill>
                  <a:srgbClr val="4B4B4B"/>
                </a:solidFill>
                <a:latin typeface="Arial"/>
              </a:rPr>
              <a:pPr defTabSz="457200" eaLnBrk="1" fontAlgn="auto" hangingPunct="1">
                <a:spcBef>
                  <a:spcPts val="0"/>
                </a:spcBef>
                <a:spcAft>
                  <a:spcPts val="0"/>
                </a:spcAft>
              </a:pPr>
              <a:t>‹#›</a:t>
            </a:fld>
            <a:endParaRPr lang="en-US">
              <a:solidFill>
                <a:srgbClr val="4B4B4B"/>
              </a:solidFill>
              <a:latin typeface="Arial"/>
            </a:endParaRPr>
          </a:p>
        </p:txBody>
      </p:sp>
      <p:pic>
        <p:nvPicPr>
          <p:cNvPr id="7"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8" name="Picture 20">
            <a:extLst>
              <a:ext uri="{FF2B5EF4-FFF2-40B4-BE49-F238E27FC236}">
                <a16:creationId xmlns="" xmlns:a16="http://schemas.microsoft.com/office/drawing/2014/main" id="{0C9C44D1-9EF1-4F84-861B-31F8DABD12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1629760280"/>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pPr>
            <a:endParaRPr lang="en-US">
              <a:solidFill>
                <a:srgbClr val="FFFFFF"/>
              </a:solidFill>
              <a:latin typeface="Arial"/>
            </a:endParaRPr>
          </a:p>
        </p:txBody>
      </p:sp>
      <p:sp>
        <p:nvSpPr>
          <p:cNvPr id="6" name="Slide Number Placeholder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defTabSz="457200" eaLnBrk="1" fontAlgn="auto" hangingPunct="1">
              <a:spcBef>
                <a:spcPts val="0"/>
              </a:spcBef>
              <a:spcAft>
                <a:spcPts val="0"/>
              </a:spcAft>
            </a:pPr>
            <a:fld id="{ED57BD20-9EC7-4B3D-A4D6-AFB6318398E3}" type="slidenum">
              <a:rPr lang="en-US" smtClean="0">
                <a:solidFill>
                  <a:srgbClr val="4B4B4B"/>
                </a:solidFill>
                <a:latin typeface="Arial"/>
              </a:rPr>
              <a:pPr defTabSz="457200" eaLnBrk="1" fontAlgn="auto" hangingPunct="1">
                <a:spcBef>
                  <a:spcPts val="0"/>
                </a:spcBef>
                <a:spcAft>
                  <a:spcPts val="0"/>
                </a:spcAft>
              </a:pPr>
              <a:t>‹#›</a:t>
            </a:fld>
            <a:endParaRPr lang="en-US">
              <a:solidFill>
                <a:srgbClr val="4B4B4B"/>
              </a:solidFill>
              <a:latin typeface="Arial"/>
            </a:endParaRPr>
          </a:p>
        </p:txBody>
      </p:sp>
      <p:pic>
        <p:nvPicPr>
          <p:cNvPr id="8"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9" name="Picture 20">
            <a:extLst>
              <a:ext uri="{FF2B5EF4-FFF2-40B4-BE49-F238E27FC236}">
                <a16:creationId xmlns="" xmlns:a16="http://schemas.microsoft.com/office/drawing/2014/main" id="{125DADE9-C1BE-439E-AC9C-31B87BE30F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2344724351"/>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pPr>
            <a:endParaRPr lang="en-US">
              <a:solidFill>
                <a:srgbClr val="FFFFFF"/>
              </a:solidFill>
              <a:latin typeface="Arial"/>
            </a:endParaRPr>
          </a:p>
        </p:txBody>
      </p:sp>
      <p:sp>
        <p:nvSpPr>
          <p:cNvPr id="8" name="Rectangle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defTabSz="457200" eaLnBrk="1" fontAlgn="auto" hangingPunct="1">
              <a:spcBef>
                <a:spcPts val="0"/>
              </a:spcBef>
              <a:spcAft>
                <a:spcPts val="0"/>
              </a:spcAft>
            </a:pPr>
            <a:fld id="{ED57BD20-9EC7-4B3D-A4D6-AFB6318398E3}" type="slidenum">
              <a:rPr lang="en-US" smtClean="0">
                <a:solidFill>
                  <a:srgbClr val="4B4B4B"/>
                </a:solidFill>
                <a:latin typeface="Arial"/>
              </a:rPr>
              <a:pPr defTabSz="457200" eaLnBrk="1" fontAlgn="auto" hangingPunct="1">
                <a:spcBef>
                  <a:spcPts val="0"/>
                </a:spcBef>
                <a:spcAft>
                  <a:spcPts val="0"/>
                </a:spcAft>
              </a:pPr>
              <a:t>‹#›</a:t>
            </a:fld>
            <a:endParaRPr lang="en-US">
              <a:solidFill>
                <a:srgbClr val="4B4B4B"/>
              </a:solidFill>
              <a:latin typeface="Arial"/>
            </a:endParaRPr>
          </a:p>
        </p:txBody>
      </p:sp>
      <p:pic>
        <p:nvPicPr>
          <p:cNvPr id="10"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11" name="Picture 20">
            <a:extLst>
              <a:ext uri="{FF2B5EF4-FFF2-40B4-BE49-F238E27FC236}">
                <a16:creationId xmlns="" xmlns:a16="http://schemas.microsoft.com/office/drawing/2014/main" id="{15F685AB-1A5B-4D43-B259-041CE9BF6A5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317229958"/>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pPr>
            <a:endParaRPr lang="en-US">
              <a:solidFill>
                <a:srgbClr val="FFFFFF"/>
              </a:solidFill>
              <a:latin typeface="Arial"/>
            </a:endParaRPr>
          </a:p>
        </p:txBody>
      </p:sp>
      <p:sp>
        <p:nvSpPr>
          <p:cNvPr id="4" name="Rectangle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defTabSz="457200" eaLnBrk="1" fontAlgn="auto" hangingPunct="1">
              <a:spcBef>
                <a:spcPts val="0"/>
              </a:spcBef>
              <a:spcAft>
                <a:spcPts val="0"/>
              </a:spcAft>
            </a:pPr>
            <a:fld id="{ED57BD20-9EC7-4B3D-A4D6-AFB6318398E3}" type="slidenum">
              <a:rPr lang="en-US" smtClean="0">
                <a:solidFill>
                  <a:srgbClr val="4B4B4B"/>
                </a:solidFill>
                <a:latin typeface="Arial"/>
              </a:rPr>
              <a:pPr defTabSz="457200" eaLnBrk="1" fontAlgn="auto" hangingPunct="1">
                <a:spcBef>
                  <a:spcPts val="0"/>
                </a:spcBef>
                <a:spcAft>
                  <a:spcPts val="0"/>
                </a:spcAft>
              </a:pPr>
              <a:t>‹#›</a:t>
            </a:fld>
            <a:endParaRPr lang="en-US">
              <a:solidFill>
                <a:srgbClr val="4B4B4B"/>
              </a:solidFill>
              <a:latin typeface="Arial"/>
            </a:endParaRPr>
          </a:p>
        </p:txBody>
      </p:sp>
      <p:pic>
        <p:nvPicPr>
          <p:cNvPr id="6"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7" name="Picture 20">
            <a:extLst>
              <a:ext uri="{FF2B5EF4-FFF2-40B4-BE49-F238E27FC236}">
                <a16:creationId xmlns="" xmlns:a16="http://schemas.microsoft.com/office/drawing/2014/main" id="{329EA5F1-6AC8-48B8-BEA9-1397A2AC4BE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3975107965"/>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6" name="Picture 20">
            <a:extLst>
              <a:ext uri="{FF2B5EF4-FFF2-40B4-BE49-F238E27FC236}">
                <a16:creationId xmlns="" xmlns:a16="http://schemas.microsoft.com/office/drawing/2014/main" id="{EAEB3CAE-0673-43C5-847A-E377252825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1678735722"/>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pPr>
            <a:endParaRPr lang="en-US">
              <a:solidFill>
                <a:srgbClr val="FFFFFF"/>
              </a:solidFill>
              <a:latin typeface="Arial"/>
            </a:endParaRPr>
          </a:p>
        </p:txBody>
      </p:sp>
      <p:sp>
        <p:nvSpPr>
          <p:cNvPr id="6" name="Slide Number Placeholder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defTabSz="457200" eaLnBrk="1" fontAlgn="auto" hangingPunct="1">
              <a:spcBef>
                <a:spcPts val="0"/>
              </a:spcBef>
              <a:spcAft>
                <a:spcPts val="0"/>
              </a:spcAft>
            </a:pPr>
            <a:fld id="{ED57BD20-9EC7-4B3D-A4D6-AFB6318398E3}" type="slidenum">
              <a:rPr lang="en-US" smtClean="0">
                <a:solidFill>
                  <a:srgbClr val="4B4B4B"/>
                </a:solidFill>
                <a:latin typeface="Arial"/>
              </a:rPr>
              <a:pPr defTabSz="457200" eaLnBrk="1" fontAlgn="auto" hangingPunct="1">
                <a:spcBef>
                  <a:spcPts val="0"/>
                </a:spcBef>
                <a:spcAft>
                  <a:spcPts val="0"/>
                </a:spcAft>
              </a:pPr>
              <a:t>‹#›</a:t>
            </a:fld>
            <a:endParaRPr lang="en-US">
              <a:solidFill>
                <a:srgbClr val="4B4B4B"/>
              </a:solidFill>
              <a:latin typeface="Arial"/>
            </a:endParaRPr>
          </a:p>
        </p:txBody>
      </p:sp>
      <p:pic>
        <p:nvPicPr>
          <p:cNvPr id="8"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9" name="Picture 20">
            <a:extLst>
              <a:ext uri="{FF2B5EF4-FFF2-40B4-BE49-F238E27FC236}">
                <a16:creationId xmlns="" xmlns:a16="http://schemas.microsoft.com/office/drawing/2014/main" id="{DB4C5ACA-AC79-4A03-A665-8B8C068BF2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103222702"/>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pPr>
            <a:endParaRPr lang="en-US">
              <a:solidFill>
                <a:srgbClr val="FFFFFF"/>
              </a:solidFill>
              <a:latin typeface="Arial"/>
            </a:endParaRPr>
          </a:p>
        </p:txBody>
      </p:sp>
      <p:sp>
        <p:nvSpPr>
          <p:cNvPr id="6" name="Slide Number Placeholder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defTabSz="457200" eaLnBrk="1" fontAlgn="auto" hangingPunct="1">
              <a:spcBef>
                <a:spcPts val="0"/>
              </a:spcBef>
              <a:spcAft>
                <a:spcPts val="0"/>
              </a:spcAft>
            </a:pPr>
            <a:fld id="{ED57BD20-9EC7-4B3D-A4D6-AFB6318398E3}" type="slidenum">
              <a:rPr lang="en-US" smtClean="0">
                <a:solidFill>
                  <a:srgbClr val="4B4B4B"/>
                </a:solidFill>
                <a:latin typeface="Arial"/>
              </a:rPr>
              <a:pPr defTabSz="457200" eaLnBrk="1" fontAlgn="auto" hangingPunct="1">
                <a:spcBef>
                  <a:spcPts val="0"/>
                </a:spcBef>
                <a:spcAft>
                  <a:spcPts val="0"/>
                </a:spcAft>
              </a:pPr>
              <a:t>‹#›</a:t>
            </a:fld>
            <a:endParaRPr lang="en-US">
              <a:solidFill>
                <a:srgbClr val="4B4B4B"/>
              </a:solidFill>
              <a:latin typeface="Arial"/>
            </a:endParaRPr>
          </a:p>
        </p:txBody>
      </p:sp>
      <p:pic>
        <p:nvPicPr>
          <p:cNvPr id="8"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9" name="Picture 20">
            <a:extLst>
              <a:ext uri="{FF2B5EF4-FFF2-40B4-BE49-F238E27FC236}">
                <a16:creationId xmlns="" xmlns:a16="http://schemas.microsoft.com/office/drawing/2014/main" id="{81FEE059-D954-4BD0-ACD0-FBA6D8873E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4002689078"/>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pPr>
            <a:endParaRPr lang="en-US">
              <a:solidFill>
                <a:srgbClr val="FFFFFF"/>
              </a:solidFill>
              <a:latin typeface="Arial"/>
            </a:endParaRPr>
          </a:p>
        </p:txBody>
      </p:sp>
      <p:sp>
        <p:nvSpPr>
          <p:cNvPr id="5" name="Rectangle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defTabSz="457200" eaLnBrk="1" fontAlgn="auto" hangingPunct="1">
              <a:spcBef>
                <a:spcPts val="0"/>
              </a:spcBef>
              <a:spcAft>
                <a:spcPts val="0"/>
              </a:spcAft>
            </a:pPr>
            <a:fld id="{ED57BD20-9EC7-4B3D-A4D6-AFB6318398E3}" type="slidenum">
              <a:rPr lang="en-US" smtClean="0">
                <a:solidFill>
                  <a:srgbClr val="4B4B4B"/>
                </a:solidFill>
                <a:latin typeface="Arial"/>
              </a:rPr>
              <a:pPr defTabSz="457200" eaLnBrk="1" fontAlgn="auto" hangingPunct="1">
                <a:spcBef>
                  <a:spcPts val="0"/>
                </a:spcBef>
                <a:spcAft>
                  <a:spcPts val="0"/>
                </a:spcAft>
              </a:pPr>
              <a:t>‹#›</a:t>
            </a:fld>
            <a:endParaRPr lang="en-US">
              <a:solidFill>
                <a:srgbClr val="4B4B4B"/>
              </a:solidFill>
              <a:latin typeface="Arial"/>
            </a:endParaRPr>
          </a:p>
        </p:txBody>
      </p:sp>
      <p:pic>
        <p:nvPicPr>
          <p:cNvPr id="7"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8" name="Picture 20">
            <a:extLst>
              <a:ext uri="{FF2B5EF4-FFF2-40B4-BE49-F238E27FC236}">
                <a16:creationId xmlns="" xmlns:a16="http://schemas.microsoft.com/office/drawing/2014/main" id="{99941510-621A-4253-889F-FD7B3C80304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2763480930"/>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5250" y="506413"/>
            <a:ext cx="1841500" cy="55895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7575" y="506413"/>
            <a:ext cx="5375275" cy="55895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pPr>
            <a:endParaRPr lang="en-US">
              <a:solidFill>
                <a:srgbClr val="FFFFFF"/>
              </a:solidFill>
              <a:latin typeface="Arial"/>
            </a:endParaRPr>
          </a:p>
        </p:txBody>
      </p:sp>
      <p:sp>
        <p:nvSpPr>
          <p:cNvPr id="5" name="Rectangle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defTabSz="457200" eaLnBrk="1" fontAlgn="auto" hangingPunct="1">
              <a:spcBef>
                <a:spcPts val="0"/>
              </a:spcBef>
              <a:spcAft>
                <a:spcPts val="0"/>
              </a:spcAft>
            </a:pPr>
            <a:fld id="{ED57BD20-9EC7-4B3D-A4D6-AFB6318398E3}" type="slidenum">
              <a:rPr lang="en-US" smtClean="0">
                <a:solidFill>
                  <a:srgbClr val="4B4B4B"/>
                </a:solidFill>
                <a:latin typeface="Arial"/>
              </a:rPr>
              <a:pPr defTabSz="457200" eaLnBrk="1" fontAlgn="auto" hangingPunct="1">
                <a:spcBef>
                  <a:spcPts val="0"/>
                </a:spcBef>
                <a:spcAft>
                  <a:spcPts val="0"/>
                </a:spcAft>
              </a:pPr>
              <a:t>‹#›</a:t>
            </a:fld>
            <a:endParaRPr lang="en-US">
              <a:solidFill>
                <a:srgbClr val="4B4B4B"/>
              </a:solidFill>
              <a:latin typeface="Arial"/>
            </a:endParaRPr>
          </a:p>
        </p:txBody>
      </p:sp>
      <p:pic>
        <p:nvPicPr>
          <p:cNvPr id="7"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8" name="Picture 20">
            <a:extLst>
              <a:ext uri="{FF2B5EF4-FFF2-40B4-BE49-F238E27FC236}">
                <a16:creationId xmlns="" xmlns:a16="http://schemas.microsoft.com/office/drawing/2014/main" id="{ADC23FCB-CA51-4C7D-9312-304998B1F55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47899173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4" name="Text Box 24"/>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eaLnBrk="1" fontAlgn="auto" hangingPunct="1">
              <a:spcBef>
                <a:spcPct val="50000"/>
              </a:spcBef>
              <a:spcAft>
                <a:spcPts val="0"/>
              </a:spcAft>
              <a:buClr>
                <a:srgbClr val="FF8000"/>
              </a:buClr>
              <a:buFontTx/>
              <a:buChar char="•"/>
              <a:defRPr/>
            </a:pPr>
            <a:endParaRPr lang="en-GB" altLang="zh-CN">
              <a:solidFill>
                <a:srgbClr val="4B4B4B"/>
              </a:solidFill>
              <a:latin typeface="Arial"/>
              <a:ea typeface="宋体" charset="-122"/>
            </a:endParaRPr>
          </a:p>
        </p:txBody>
      </p:sp>
      <p:sp>
        <p:nvSpPr>
          <p:cNvPr id="2" name="Title 1"/>
          <p:cNvSpPr>
            <a:spLocks noGrp="1"/>
          </p:cNvSpPr>
          <p:nvPr>
            <p:ph type="title"/>
          </p:nvPr>
        </p:nvSpPr>
        <p:spPr/>
        <p:txBody>
          <a:bodyPr rtlCol="0"/>
          <a:lstStyle/>
          <a:p>
            <a:r>
              <a:rPr lang="en-US" altLang="zh-CN"/>
              <a:t>Click to edit Master title style</a:t>
            </a:r>
            <a:endParaRPr lang="zh-CN" altLang="en-US"/>
          </a:p>
        </p:txBody>
      </p:sp>
      <p:sp>
        <p:nvSpPr>
          <p:cNvPr id="3" name="Text Placeholder 2"/>
          <p:cNvSpPr>
            <a:spLocks noGrp="1"/>
          </p:cNvSpPr>
          <p:nvPr>
            <p:ph type="body" idx="1"/>
          </p:nvPr>
        </p:nvSpPr>
        <p:spPr/>
        <p:txBody>
          <a:bodyPr rtlCol="0"/>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pic>
        <p:nvPicPr>
          <p:cNvPr id="8"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977" y="6040803"/>
            <a:ext cx="1735195" cy="817197"/>
          </a:xfrm>
          <a:prstGeom prst="rect">
            <a:avLst/>
          </a:prstGeom>
        </p:spPr>
      </p:pic>
      <p:pic>
        <p:nvPicPr>
          <p:cNvPr id="10" name="Picture 20">
            <a:extLst>
              <a:ext uri="{FF2B5EF4-FFF2-40B4-BE49-F238E27FC236}">
                <a16:creationId xmlns="" xmlns:a16="http://schemas.microsoft.com/office/drawing/2014/main" id="{F106E1F8-6D77-42BF-A2D5-B4FEBA013E7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23309" cy="814380"/>
          </a:xfrm>
          <a:prstGeom prst="rect">
            <a:avLst/>
          </a:prstGeom>
        </p:spPr>
      </p:pic>
    </p:spTree>
    <p:extLst>
      <p:ext uri="{BB962C8B-B14F-4D97-AF65-F5344CB8AC3E}">
        <p14:creationId xmlns:p14="http://schemas.microsoft.com/office/powerpoint/2010/main" val="13190598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28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850076"/>
            <a:ext cx="764102" cy="3075749"/>
          </a:xfrm>
          <a:prstGeom prst="rect">
            <a:avLst/>
          </a:prstGeom>
        </p:spPr>
        <p:txBody>
          <a:bodyPr vert="horz" lIns="0" tIns="0" rIns="0" bIns="0"/>
          <a:lstStyle>
            <a:lvl1pPr marL="0" indent="0" algn="r">
              <a:spcBef>
                <a:spcPts val="0"/>
              </a:spcBef>
              <a:spcAft>
                <a:spcPts val="1200"/>
              </a:spcAft>
              <a:buNone/>
              <a:defRPr sz="1500" b="0" i="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839812"/>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latin typeface="微软雅黑" panose="020B0503020204020204" pitchFamily="34" charset="-122"/>
                <a:ea typeface="微软雅黑" panose="020B0503020204020204" pitchFamily="34" charset="-122"/>
              </a:rPr>
              <a:pPr algn="r" fontAlgn="auto">
                <a:spcBef>
                  <a:spcPts val="0"/>
                </a:spcBef>
                <a:spcAft>
                  <a:spcPts val="0"/>
                </a:spcAft>
              </a:pPr>
              <a:t>‹#›</a:t>
            </a:fld>
            <a:endParaRPr lang="en-US" sz="900" dirty="0">
              <a:solidFill>
                <a:srgbClr val="444444"/>
              </a:solidFill>
              <a:latin typeface="微软雅黑" panose="020B0503020204020204" pitchFamily="34" charset="-122"/>
              <a:ea typeface="微软雅黑" panose="020B0503020204020204" pitchFamily="34" charset="-122"/>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微软雅黑" panose="020B0503020204020204" pitchFamily="34" charset="-122"/>
                <a:ea typeface="微软雅黑" panose="020B0503020204020204" pitchFamily="34" charset="-122"/>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5329227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Tree>
    <p:extLst>
      <p:ext uri="{BB962C8B-B14F-4D97-AF65-F5344CB8AC3E}">
        <p14:creationId xmlns:p14="http://schemas.microsoft.com/office/powerpoint/2010/main" val="404070869"/>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cSld name="1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2707" name="Rectangle 3"/>
          <p:cNvSpPr>
            <a:spLocks noGrp="1" noChangeArrowheads="1"/>
          </p:cNvSpPr>
          <p:nvPr>
            <p:ph type="ctrTitle"/>
          </p:nvPr>
        </p:nvSpPr>
        <p:spPr>
          <a:xfrm>
            <a:off x="898525" y="1538288"/>
            <a:ext cx="7388225" cy="4035425"/>
          </a:xfrm>
        </p:spPr>
        <p:txBody>
          <a:bodyPr anchor="t"/>
          <a:lstStyle>
            <a:lvl1pPr>
              <a:lnSpc>
                <a:spcPct val="90000"/>
              </a:lnSpc>
              <a:defRPr sz="4000"/>
            </a:lvl1pPr>
          </a:lstStyle>
          <a:p>
            <a:r>
              <a:rPr lang="en-US" altLang="zh-CN"/>
              <a:t>Click to edit Master title style</a:t>
            </a:r>
          </a:p>
        </p:txBody>
      </p:sp>
      <p:pic>
        <p:nvPicPr>
          <p:cNvPr id="4"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5" name="Picture 20">
            <a:extLst>
              <a:ext uri="{FF2B5EF4-FFF2-40B4-BE49-F238E27FC236}">
                <a16:creationId xmlns="" xmlns:a16="http://schemas.microsoft.com/office/drawing/2014/main" id="{224E4D40-122F-4596-A6BA-1C8F610DC69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05005" y="6047747"/>
            <a:ext cx="1323309" cy="814380"/>
          </a:xfrm>
          <a:prstGeom prst="rect">
            <a:avLst/>
          </a:prstGeom>
        </p:spPr>
      </p:pic>
    </p:spTree>
    <p:extLst>
      <p:ext uri="{BB962C8B-B14F-4D97-AF65-F5344CB8AC3E}">
        <p14:creationId xmlns:p14="http://schemas.microsoft.com/office/powerpoint/2010/main" val="3784427381"/>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Alt Cover 1">
    <p:bg>
      <p:bgPr>
        <a:solidFill>
          <a:srgbClr val="000000"/>
        </a:solidFill>
        <a:effectLst/>
      </p:bgPr>
    </p:bg>
    <p:spTree>
      <p:nvGrpSpPr>
        <p:cNvPr id="1" name=""/>
        <p:cNvGrpSpPr/>
        <p:nvPr/>
      </p:nvGrpSpPr>
      <p:grpSpPr>
        <a:xfrm>
          <a:off x="0" y="0"/>
          <a:ext cx="0" cy="0"/>
          <a:chOff x="0" y="0"/>
          <a:chExt cx="0" cy="0"/>
        </a:xfrm>
      </p:grpSpPr>
      <p:sp>
        <p:nvSpPr>
          <p:cNvPr id="20" name="Title 19"/>
          <p:cNvSpPr>
            <a:spLocks noGrp="1"/>
          </p:cNvSpPr>
          <p:nvPr>
            <p:ph type="title" hasCustomPrompt="1"/>
          </p:nvPr>
        </p:nvSpPr>
        <p:spPr>
          <a:xfrm>
            <a:off x="1210732" y="1201789"/>
            <a:ext cx="4775203" cy="1143000"/>
          </a:xfrm>
          <a:prstGeom prst="rect">
            <a:avLst/>
          </a:prstGeom>
        </p:spPr>
        <p:txBody>
          <a:bodyPr vert="horz"/>
          <a:lstStyle>
            <a:lvl1pPr algn="l">
              <a:defRPr sz="2800" cap="all">
                <a:solidFill>
                  <a:schemeClr val="bg1"/>
                </a:solidFill>
                <a:latin typeface="Arial Black"/>
                <a:cs typeface="Arial Black"/>
              </a:defRPr>
            </a:lvl1pPr>
          </a:lstStyle>
          <a:p>
            <a:r>
              <a:rPr lang="en-US" dirty="0"/>
              <a:t>Click to edit Master title style</a:t>
            </a:r>
            <a:br>
              <a:rPr lang="en-US" dirty="0"/>
            </a:br>
            <a:endParaRPr lang="en-US" dirty="0"/>
          </a:p>
        </p:txBody>
      </p:sp>
      <p:sp>
        <p:nvSpPr>
          <p:cNvPr id="19" name="Content Placeholder 2"/>
          <p:cNvSpPr>
            <a:spLocks noGrp="1"/>
          </p:cNvSpPr>
          <p:nvPr>
            <p:ph idx="1"/>
          </p:nvPr>
        </p:nvSpPr>
        <p:spPr>
          <a:xfrm>
            <a:off x="1210732" y="1588720"/>
            <a:ext cx="4775203" cy="1243434"/>
          </a:xfrm>
          <a:prstGeom prst="rect">
            <a:avLst/>
          </a:prstGeom>
        </p:spPr>
        <p:txBody>
          <a:bodyPr/>
          <a:lstStyle>
            <a:lvl1pPr marL="0" indent="0">
              <a:spcBef>
                <a:spcPts val="0"/>
              </a:spcBef>
              <a:buClr>
                <a:srgbClr val="FF6600"/>
              </a:buClr>
              <a:buSzPct val="75000"/>
              <a:buFont typeface="Lucida Grande"/>
              <a:buNone/>
              <a:defRPr sz="2800" b="0" i="0" cap="all">
                <a:solidFill>
                  <a:srgbClr val="959595"/>
                </a:solidFill>
                <a:latin typeface="Arial Black"/>
                <a:cs typeface="Arial"/>
              </a:defRPr>
            </a:lvl1pPr>
            <a:lvl2pPr marL="457200" indent="0">
              <a:buClr>
                <a:srgbClr val="FF6600"/>
              </a:buClr>
              <a:buSzPct val="75000"/>
              <a:buFont typeface="Arial"/>
              <a:buNone/>
              <a:defRPr sz="2800" b="0" i="0" cap="all">
                <a:solidFill>
                  <a:srgbClr val="959595"/>
                </a:solidFill>
                <a:latin typeface="Arial Black"/>
                <a:cs typeface="Arial"/>
              </a:defRPr>
            </a:lvl2pPr>
            <a:lvl3pPr marL="914400" indent="0">
              <a:buClr>
                <a:srgbClr val="FF6600"/>
              </a:buClr>
              <a:buSzPct val="75000"/>
              <a:buFont typeface="Courier New"/>
              <a:buNone/>
              <a:defRPr sz="2800" b="0" i="0" cap="all">
                <a:solidFill>
                  <a:srgbClr val="FFFFFF"/>
                </a:solidFill>
                <a:latin typeface="Arial Black"/>
                <a:cs typeface="Arial"/>
              </a:defRPr>
            </a:lvl3pPr>
            <a:lvl4pPr marL="1371600" indent="0">
              <a:buClr>
                <a:srgbClr val="FF6600"/>
              </a:buClr>
              <a:buSzPct val="65000"/>
              <a:buFont typeface="Wingdings" charset="2"/>
              <a:buNone/>
              <a:defRPr sz="2800" b="0" i="0" cap="all">
                <a:solidFill>
                  <a:srgbClr val="FFFFFF"/>
                </a:solidFill>
                <a:latin typeface="Arial Black"/>
                <a:cs typeface="Arial"/>
              </a:defRPr>
            </a:lvl4pPr>
            <a:lvl5pPr marL="1828800" indent="0">
              <a:buClr>
                <a:srgbClr val="FF6600"/>
              </a:buClr>
              <a:buSzPct val="75000"/>
              <a:buFont typeface="Arial"/>
              <a:buNone/>
              <a:defRPr sz="2800" b="0" i="0" cap="all">
                <a:solidFill>
                  <a:srgbClr val="FFFFFF"/>
                </a:solidFill>
                <a:latin typeface="Arial Black"/>
                <a:cs typeface="Arial"/>
              </a:defRPr>
            </a:lvl5pPr>
          </a:lstStyle>
          <a:p>
            <a:pPr lvl="0"/>
            <a:r>
              <a:rPr lang="en-US" dirty="0"/>
              <a:t>Click to edit Master text styles</a:t>
            </a:r>
          </a:p>
        </p:txBody>
      </p:sp>
      <p:sp>
        <p:nvSpPr>
          <p:cNvPr id="21" name="Content Placeholder 2"/>
          <p:cNvSpPr>
            <a:spLocks noGrp="1"/>
          </p:cNvSpPr>
          <p:nvPr>
            <p:ph idx="10"/>
          </p:nvPr>
        </p:nvSpPr>
        <p:spPr>
          <a:xfrm>
            <a:off x="1210730" y="2571329"/>
            <a:ext cx="3012020" cy="845027"/>
          </a:xfrm>
          <a:prstGeom prst="rect">
            <a:avLst/>
          </a:prstGeom>
        </p:spPr>
        <p:txBody>
          <a:bodyPr/>
          <a:lstStyle>
            <a:lvl1pPr marL="0" indent="0">
              <a:spcBef>
                <a:spcPts val="0"/>
              </a:spcBef>
              <a:buClr>
                <a:srgbClr val="FF6600"/>
              </a:buClr>
              <a:buSzPct val="75000"/>
              <a:buFont typeface="Lucida Grande"/>
              <a:buNone/>
              <a:defRPr sz="2000" b="0" i="0" cap="all">
                <a:solidFill>
                  <a:srgbClr val="959595"/>
                </a:solidFill>
                <a:latin typeface="Arial"/>
                <a:cs typeface="Arial"/>
              </a:defRPr>
            </a:lvl1pPr>
            <a:lvl2pPr marL="457200" indent="0">
              <a:buClr>
                <a:srgbClr val="FF6600"/>
              </a:buClr>
              <a:buSzPct val="75000"/>
              <a:buFont typeface="Arial"/>
              <a:buNone/>
              <a:defRPr sz="2000" b="0" i="0" cap="all">
                <a:solidFill>
                  <a:srgbClr val="959595"/>
                </a:solidFill>
                <a:latin typeface="Arial"/>
                <a:cs typeface="Arial"/>
              </a:defRPr>
            </a:lvl2pPr>
            <a:lvl3pPr marL="914400" indent="0">
              <a:buClr>
                <a:srgbClr val="FF6600"/>
              </a:buClr>
              <a:buSzPct val="75000"/>
              <a:buFont typeface="Courier New"/>
              <a:buNone/>
              <a:defRPr sz="2000" b="0" i="0" cap="all">
                <a:solidFill>
                  <a:srgbClr val="FFFFFF"/>
                </a:solidFill>
                <a:latin typeface="Arial"/>
                <a:cs typeface="Arial"/>
              </a:defRPr>
            </a:lvl3pPr>
            <a:lvl4pPr marL="1371600" indent="0">
              <a:buClr>
                <a:srgbClr val="FF6600"/>
              </a:buClr>
              <a:buSzPct val="65000"/>
              <a:buFont typeface="Wingdings" charset="2"/>
              <a:buNone/>
              <a:defRPr sz="2800" b="0" i="0" cap="all">
                <a:solidFill>
                  <a:srgbClr val="FFFFFF"/>
                </a:solidFill>
                <a:latin typeface="Arial Black"/>
                <a:cs typeface="Arial"/>
              </a:defRPr>
            </a:lvl4pPr>
            <a:lvl5pPr marL="1828800" indent="0">
              <a:buClr>
                <a:srgbClr val="FF6600"/>
              </a:buClr>
              <a:buSzPct val="75000"/>
              <a:buFont typeface="Arial"/>
              <a:buNone/>
              <a:defRPr sz="2800" b="0" i="0" cap="all">
                <a:solidFill>
                  <a:srgbClr val="FFFFFF"/>
                </a:solidFill>
                <a:latin typeface="Arial Black"/>
                <a:cs typeface="Arial"/>
              </a:defRPr>
            </a:lvl5pPr>
          </a:lstStyle>
          <a:p>
            <a:pPr lvl="0"/>
            <a:r>
              <a:rPr lang="en-US" dirty="0"/>
              <a:t>Click to edit Master text styles</a:t>
            </a:r>
          </a:p>
        </p:txBody>
      </p:sp>
      <p:sp>
        <p:nvSpPr>
          <p:cNvPr id="14" name="TextBox 13"/>
          <p:cNvSpPr txBox="1"/>
          <p:nvPr userDrawn="1"/>
        </p:nvSpPr>
        <p:spPr>
          <a:xfrm>
            <a:off x="679906" y="1139351"/>
            <a:ext cx="603250" cy="584776"/>
          </a:xfrm>
          <a:prstGeom prst="rect">
            <a:avLst/>
          </a:prstGeom>
          <a:noFill/>
        </p:spPr>
        <p:txBody>
          <a:bodyPr wrap="square" rtlCol="0">
            <a:spAutoFit/>
          </a:bodyPr>
          <a:lstStyle/>
          <a:p>
            <a:pPr algn="r" defTabSz="457200" eaLnBrk="1" fontAlgn="auto" hangingPunct="1">
              <a:spcBef>
                <a:spcPts val="0"/>
              </a:spcBef>
              <a:spcAft>
                <a:spcPts val="0"/>
              </a:spcAft>
            </a:pPr>
            <a:r>
              <a:rPr lang="en-US" sz="3200" dirty="0">
                <a:solidFill>
                  <a:srgbClr val="FFFFFF"/>
                </a:solidFill>
                <a:latin typeface="Arial Black"/>
                <a:cs typeface="Arial Black"/>
              </a:rPr>
              <a: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62978" y="5909698"/>
            <a:ext cx="2918003" cy="524259"/>
          </a:xfrm>
          <a:prstGeom prst="rect">
            <a:avLst/>
          </a:prstGeom>
        </p:spPr>
      </p:pic>
    </p:spTree>
    <p:extLst>
      <p:ext uri="{BB962C8B-B14F-4D97-AF65-F5344CB8AC3E}">
        <p14:creationId xmlns:p14="http://schemas.microsoft.com/office/powerpoint/2010/main" val="282039777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315879" y="1393335"/>
            <a:ext cx="4148061" cy="4499469"/>
          </a:xfrm>
          <a:prstGeom prst="rect">
            <a:avLst/>
          </a:prstGeom>
        </p:spPr>
        <p:txBody>
          <a:bodyPr/>
          <a:lstStyle>
            <a:lvl1pPr marL="0" indent="0">
              <a:buClr>
                <a:srgbClr val="FF6600"/>
              </a:buClr>
              <a:buSzPct val="75000"/>
              <a:buFontTx/>
              <a:buNone/>
              <a:defRPr sz="1800" b="0" i="0">
                <a:solidFill>
                  <a:srgbClr val="434544"/>
                </a:solidFill>
                <a:latin typeface="Arial"/>
                <a:cs typeface="Arial"/>
              </a:defRPr>
            </a:lvl1pPr>
            <a:lvl2pPr marL="0" indent="0">
              <a:buClr>
                <a:srgbClr val="FF6600"/>
              </a:buClr>
              <a:buSzPct val="75000"/>
              <a:buFontTx/>
              <a:buNone/>
              <a:defRPr sz="1800" b="0" i="0">
                <a:solidFill>
                  <a:srgbClr val="434544"/>
                </a:solidFill>
                <a:latin typeface="Arial"/>
                <a:cs typeface="Arial"/>
              </a:defRPr>
            </a:lvl2pPr>
            <a:lvl3pPr marL="0" indent="0">
              <a:buClr>
                <a:srgbClr val="FF6600"/>
              </a:buClr>
              <a:buSzPct val="75000"/>
              <a:buFontTx/>
              <a:buNone/>
              <a:defRPr sz="1800" b="0" i="0">
                <a:solidFill>
                  <a:srgbClr val="434544"/>
                </a:solidFill>
                <a:latin typeface="Arial"/>
                <a:cs typeface="Arial"/>
              </a:defRPr>
            </a:lvl3pPr>
            <a:lvl4pPr marL="0" indent="0">
              <a:buClr>
                <a:srgbClr val="FF6600"/>
              </a:buClr>
              <a:buSzPct val="65000"/>
              <a:buFontTx/>
              <a:buNone/>
              <a:defRPr sz="1800" b="0" i="0">
                <a:solidFill>
                  <a:srgbClr val="434544"/>
                </a:solidFill>
                <a:latin typeface="Arial"/>
                <a:cs typeface="Arial"/>
              </a:defRPr>
            </a:lvl4pPr>
            <a:lvl5pPr marL="0" indent="0">
              <a:buClr>
                <a:srgbClr val="FF6600"/>
              </a:buClr>
              <a:buSzPct val="75000"/>
              <a:buFontTx/>
              <a:buNone/>
              <a:defRPr sz="1800" b="0" i="0">
                <a:solidFill>
                  <a:srgbClr val="434544"/>
                </a:solidFill>
                <a:latin typeface="Arial"/>
                <a:cs typeface="Arial"/>
              </a:defRPr>
            </a:lvl5pPr>
          </a:lstStyle>
          <a:p>
            <a:pPr lvl="0"/>
            <a:r>
              <a:rPr lang="en-US" dirty="0"/>
              <a:t>Click to edit Master text styles</a:t>
            </a:r>
          </a:p>
        </p:txBody>
      </p:sp>
      <p:sp>
        <p:nvSpPr>
          <p:cNvPr id="8" name="Slide Number Placeholder 1"/>
          <p:cNvSpPr txBox="1">
            <a:spLocks/>
          </p:cNvSpPr>
          <p:nvPr userDrawn="1"/>
        </p:nvSpPr>
        <p:spPr>
          <a:xfrm>
            <a:off x="8463941" y="6376633"/>
            <a:ext cx="680065" cy="481371"/>
          </a:xfrm>
          <a:prstGeom prst="rect">
            <a:avLst/>
          </a:prstGeom>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FA7081D8-B099-416F-9582-802BDA6BDEA2}" type="slidenum">
              <a:rPr lang="en-US" sz="900" smtClean="0">
                <a:solidFill>
                  <a:srgbClr val="444444"/>
                </a:solidFill>
              </a:rPr>
              <a:pPr fontAlgn="auto">
                <a:spcBef>
                  <a:spcPts val="0"/>
                </a:spcBef>
                <a:spcAft>
                  <a:spcPts val="0"/>
                </a:spcAft>
              </a:pPr>
              <a:t>‹#›</a:t>
            </a:fld>
            <a:endParaRPr lang="en-US" sz="900" dirty="0">
              <a:solidFill>
                <a:srgbClr val="444444"/>
              </a:solidFill>
            </a:endParaRPr>
          </a:p>
        </p:txBody>
      </p:sp>
      <p:sp>
        <p:nvSpPr>
          <p:cNvPr id="14" name="Content Placeholder 2"/>
          <p:cNvSpPr>
            <a:spLocks noGrp="1"/>
          </p:cNvSpPr>
          <p:nvPr>
            <p:ph idx="10" hasCustomPrompt="1"/>
          </p:nvPr>
        </p:nvSpPr>
        <p:spPr>
          <a:xfrm>
            <a:off x="2311403" y="1393335"/>
            <a:ext cx="2000250" cy="4499469"/>
          </a:xfrm>
          <a:prstGeom prst="rect">
            <a:avLst/>
          </a:prstGeom>
        </p:spPr>
        <p:txBody>
          <a:bodyPr/>
          <a:lstStyle>
            <a:lvl1pPr marL="0" indent="0" algn="r">
              <a:buClr>
                <a:srgbClr val="FF6600"/>
              </a:buClr>
              <a:buSzPct val="75000"/>
              <a:buFontTx/>
              <a:buNone/>
              <a:defRPr sz="1800" b="0" i="0">
                <a:solidFill>
                  <a:srgbClr val="FF8001"/>
                </a:solidFill>
                <a:latin typeface="Arial"/>
                <a:cs typeface="Arial"/>
              </a:defRPr>
            </a:lvl1pPr>
            <a:lvl2pPr marL="0" indent="0" algn="r">
              <a:buClr>
                <a:srgbClr val="FF6600"/>
              </a:buClr>
              <a:buSzPct val="75000"/>
              <a:buFontTx/>
              <a:buNone/>
              <a:defRPr sz="1800" b="0" i="0">
                <a:solidFill>
                  <a:srgbClr val="FF8001"/>
                </a:solidFill>
                <a:latin typeface="Arial"/>
                <a:cs typeface="Arial"/>
              </a:defRPr>
            </a:lvl2pPr>
            <a:lvl3pPr marL="0" indent="0" algn="r">
              <a:buClr>
                <a:srgbClr val="FF6600"/>
              </a:buClr>
              <a:buSzPct val="75000"/>
              <a:buFontTx/>
              <a:buNone/>
              <a:defRPr sz="1800" b="0" i="0">
                <a:solidFill>
                  <a:srgbClr val="FF8001"/>
                </a:solidFill>
                <a:latin typeface="Arial"/>
                <a:cs typeface="Arial"/>
              </a:defRPr>
            </a:lvl3pPr>
            <a:lvl4pPr marL="0" indent="0" algn="r">
              <a:buClr>
                <a:srgbClr val="FF6600"/>
              </a:buClr>
              <a:buSzPct val="65000"/>
              <a:buFontTx/>
              <a:buNone/>
              <a:defRPr sz="1800" b="0" i="0">
                <a:solidFill>
                  <a:srgbClr val="FF8001"/>
                </a:solidFill>
                <a:latin typeface="Arial"/>
                <a:cs typeface="Arial"/>
              </a:defRPr>
            </a:lvl4pPr>
            <a:lvl5pPr marL="0" indent="0" algn="r">
              <a:buClr>
                <a:srgbClr val="FF6600"/>
              </a:buClr>
              <a:buSzPct val="75000"/>
              <a:buFontTx/>
              <a:buNone/>
              <a:defRPr sz="1800" b="0" i="0">
                <a:solidFill>
                  <a:srgbClr val="FF8001"/>
                </a:solidFill>
                <a:latin typeface="Arial"/>
                <a:cs typeface="Arial"/>
              </a:defRPr>
            </a:lvl5pPr>
          </a:lstStyle>
          <a:p>
            <a:pPr lvl="0"/>
            <a:r>
              <a:rPr lang="en-US" dirty="0"/>
              <a:t>Page Nr</a:t>
            </a:r>
          </a:p>
        </p:txBody>
      </p:sp>
      <p:sp>
        <p:nvSpPr>
          <p:cNvPr id="10" name="Title 1"/>
          <p:cNvSpPr>
            <a:spLocks noGrp="1"/>
          </p:cNvSpPr>
          <p:nvPr>
            <p:ph type="title" hasCustomPrompt="1"/>
          </p:nvPr>
        </p:nvSpPr>
        <p:spPr>
          <a:xfrm>
            <a:off x="457200" y="205979"/>
            <a:ext cx="8229600" cy="492521"/>
          </a:xfrm>
          <a:prstGeom prst="rect">
            <a:avLst/>
          </a:prstGeom>
        </p:spPr>
        <p:txBody>
          <a:bodyPr lIns="0" tIns="0" rIns="0" bIns="0"/>
          <a:lstStyle>
            <a:lvl1pPr>
              <a:defRPr sz="2000" cap="all">
                <a:solidFill>
                  <a:srgbClr val="434544"/>
                </a:solidFill>
                <a:latin typeface="Arial Black"/>
                <a:cs typeface="Arial Black"/>
              </a:defRPr>
            </a:lvl1pPr>
          </a:lstStyle>
          <a:p>
            <a:r>
              <a:rPr lang="en-US" dirty="0"/>
              <a:t>CLICK TO EDIT MASTER TITLE STYLE</a:t>
            </a:r>
          </a:p>
        </p:txBody>
      </p:sp>
      <p:sp>
        <p:nvSpPr>
          <p:cNvPr id="11" name="TextBox 10"/>
          <p:cNvSpPr txBox="1"/>
          <p:nvPr userDrawn="1"/>
        </p:nvSpPr>
        <p:spPr>
          <a:xfrm>
            <a:off x="4270375" y="275829"/>
            <a:ext cx="603250" cy="584776"/>
          </a:xfrm>
          <a:prstGeom prst="rect">
            <a:avLst/>
          </a:prstGeom>
          <a:noFill/>
        </p:spPr>
        <p:txBody>
          <a:bodyPr wrap="square" rtlCol="0">
            <a:spAutoFit/>
          </a:bodyPr>
          <a:lstStyle/>
          <a:p>
            <a:pPr algn="ctr" defTabSz="457200" eaLnBrk="1" fontAlgn="auto" hangingPunct="1">
              <a:spcBef>
                <a:spcPts val="0"/>
              </a:spcBef>
              <a:spcAft>
                <a:spcPts val="0"/>
              </a:spcAft>
            </a:pPr>
            <a:r>
              <a:rPr lang="en-US" sz="3200" dirty="0">
                <a:solidFill>
                  <a:srgbClr val="FF8001"/>
                </a:solidFill>
                <a:latin typeface="Arial Black"/>
                <a:cs typeface="Arial Black"/>
              </a:rPr>
              <a:t>—</a:t>
            </a:r>
          </a:p>
        </p:txBody>
      </p:sp>
      <p:pic>
        <p:nvPicPr>
          <p:cNvPr id="13"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12" name="Picture 20">
            <a:extLst>
              <a:ext uri="{FF2B5EF4-FFF2-40B4-BE49-F238E27FC236}">
                <a16:creationId xmlns="" xmlns:a16="http://schemas.microsoft.com/office/drawing/2014/main" id="{1D2408F4-0763-45A4-86F9-296F9D41D7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1" y="5850183"/>
            <a:ext cx="1500696" cy="905892"/>
          </a:xfrm>
          <a:prstGeom prst="rect">
            <a:avLst/>
          </a:prstGeom>
        </p:spPr>
      </p:pic>
    </p:spTree>
    <p:extLst>
      <p:ext uri="{BB962C8B-B14F-4D97-AF65-F5344CB8AC3E}">
        <p14:creationId xmlns:p14="http://schemas.microsoft.com/office/powerpoint/2010/main" val="220609384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F800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1206500" y="2286004"/>
            <a:ext cx="5219700" cy="2218267"/>
          </a:xfrm>
          <a:prstGeom prst="rect">
            <a:avLst/>
          </a:prstGeom>
        </p:spPr>
        <p:txBody>
          <a:bodyPr/>
          <a:lstStyle>
            <a:lvl1pPr algn="l">
              <a:defRPr lang="en-US" sz="2800" kern="1200" dirty="0" smtClean="0">
                <a:solidFill>
                  <a:schemeClr val="bg1"/>
                </a:solidFill>
                <a:latin typeface="Arial Black"/>
                <a:ea typeface="+mn-ea"/>
                <a:cs typeface="Arial Black"/>
              </a:defRPr>
            </a:lvl1pPr>
          </a:lstStyle>
          <a:p>
            <a:r>
              <a:rPr lang="en-US" dirty="0"/>
              <a:t>CLICK TO EDIT MASTER TITLE STYLE</a:t>
            </a:r>
          </a:p>
        </p:txBody>
      </p:sp>
      <p:sp>
        <p:nvSpPr>
          <p:cNvPr id="9" name="TextBox 8"/>
          <p:cNvSpPr txBox="1"/>
          <p:nvPr userDrawn="1"/>
        </p:nvSpPr>
        <p:spPr>
          <a:xfrm>
            <a:off x="669984" y="2223161"/>
            <a:ext cx="603250" cy="584776"/>
          </a:xfrm>
          <a:prstGeom prst="rect">
            <a:avLst/>
          </a:prstGeom>
          <a:noFill/>
        </p:spPr>
        <p:txBody>
          <a:bodyPr wrap="square" rtlCol="0">
            <a:spAutoFit/>
          </a:bodyPr>
          <a:lstStyle/>
          <a:p>
            <a:pPr algn="r" defTabSz="457200" eaLnBrk="1" fontAlgn="auto" hangingPunct="1">
              <a:spcBef>
                <a:spcPts val="0"/>
              </a:spcBef>
              <a:spcAft>
                <a:spcPts val="0"/>
              </a:spcAft>
            </a:pPr>
            <a:r>
              <a:rPr lang="en-US" sz="3200" dirty="0">
                <a:solidFill>
                  <a:srgbClr val="FFFFFF"/>
                </a:solidFill>
                <a:latin typeface="Arial Black"/>
                <a:cs typeface="Arial Black"/>
              </a:rPr>
              <a: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5852" y="6234996"/>
            <a:ext cx="2571077" cy="461929"/>
          </a:xfrm>
          <a:prstGeom prst="rect">
            <a:avLst/>
          </a:prstGeom>
        </p:spPr>
      </p:pic>
    </p:spTree>
    <p:extLst>
      <p:ext uri="{BB962C8B-B14F-4D97-AF65-F5344CB8AC3E}">
        <p14:creationId xmlns:p14="http://schemas.microsoft.com/office/powerpoint/2010/main" val="375239710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44551" y="1390767"/>
            <a:ext cx="7619389" cy="4735399"/>
          </a:xfrm>
          <a:prstGeom prst="rect">
            <a:avLst/>
          </a:prstGeom>
        </p:spPr>
        <p:txBody>
          <a:bodyPr/>
          <a:lstStyle>
            <a:lvl1pPr marL="342900" indent="-342900">
              <a:buClr>
                <a:srgbClr val="FF6600"/>
              </a:buClr>
              <a:buSzPct val="75000"/>
              <a:buFont typeface="Lucida Grande"/>
              <a:buChar char="—"/>
              <a:defRPr sz="2000" b="0" i="0">
                <a:solidFill>
                  <a:srgbClr val="434544"/>
                </a:solidFill>
                <a:latin typeface="Arial"/>
                <a:cs typeface="Arial"/>
              </a:defRPr>
            </a:lvl1pPr>
            <a:lvl2pPr marL="742950" indent="-285750">
              <a:buClr>
                <a:srgbClr val="FF6600"/>
              </a:buClr>
              <a:buSzPct val="75000"/>
              <a:buFont typeface="Arial"/>
              <a:buChar char="•"/>
              <a:defRPr sz="2000" b="0" i="0">
                <a:solidFill>
                  <a:srgbClr val="434544"/>
                </a:solidFill>
                <a:latin typeface="Arial"/>
                <a:cs typeface="Arial"/>
              </a:defRPr>
            </a:lvl2pPr>
            <a:lvl3pPr marL="1143000" indent="-228600">
              <a:buClr>
                <a:srgbClr val="FF6600"/>
              </a:buClr>
              <a:buSzPct val="75000"/>
              <a:buFont typeface="Courier New"/>
              <a:buChar char="o"/>
              <a:defRPr sz="1800" b="0" i="0">
                <a:solidFill>
                  <a:srgbClr val="434544"/>
                </a:solidFill>
                <a:latin typeface="Arial"/>
                <a:cs typeface="Arial"/>
              </a:defRPr>
            </a:lvl3pPr>
            <a:lvl4pPr marL="1600200" indent="-228600">
              <a:buClr>
                <a:srgbClr val="FF6600"/>
              </a:buClr>
              <a:buSzPct val="65000"/>
              <a:buFont typeface="Wingdings" charset="2"/>
              <a:buChar char="§"/>
              <a:defRPr sz="1800" b="0" i="0">
                <a:solidFill>
                  <a:srgbClr val="434544"/>
                </a:solidFill>
                <a:latin typeface="Arial"/>
                <a:cs typeface="Arial"/>
              </a:defRPr>
            </a:lvl4pPr>
            <a:lvl5pPr marL="2057400" indent="-228600">
              <a:buClr>
                <a:srgbClr val="FF6600"/>
              </a:buClr>
              <a:buSzPct val="75000"/>
              <a:buFont typeface="Arial"/>
              <a:buChar char="»"/>
              <a:defRPr b="0" i="0">
                <a:solidFill>
                  <a:srgbClr val="434544"/>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txBox="1">
            <a:spLocks/>
          </p:cNvSpPr>
          <p:nvPr userDrawn="1"/>
        </p:nvSpPr>
        <p:spPr>
          <a:xfrm>
            <a:off x="8463941" y="6376633"/>
            <a:ext cx="680065" cy="481371"/>
          </a:xfrm>
          <a:prstGeom prst="rect">
            <a:avLst/>
          </a:prstGeom>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FA7081D8-B099-416F-9582-802BDA6BDEA2}" type="slidenum">
              <a:rPr lang="en-US" sz="900" smtClean="0">
                <a:solidFill>
                  <a:srgbClr val="444444"/>
                </a:solidFill>
              </a:rPr>
              <a:pPr fontAlgn="auto">
                <a:spcBef>
                  <a:spcPts val="0"/>
                </a:spcBef>
                <a:spcAft>
                  <a:spcPts val="0"/>
                </a:spcAft>
              </a:pPr>
              <a:t>‹#›</a:t>
            </a:fld>
            <a:endParaRPr lang="en-US" sz="900" dirty="0">
              <a:solidFill>
                <a:srgbClr val="444444"/>
              </a:solidFill>
            </a:endParaRPr>
          </a:p>
        </p:txBody>
      </p:sp>
      <p:sp>
        <p:nvSpPr>
          <p:cNvPr id="10" name="Title 1"/>
          <p:cNvSpPr>
            <a:spLocks noGrp="1"/>
          </p:cNvSpPr>
          <p:nvPr>
            <p:ph type="title" hasCustomPrompt="1"/>
          </p:nvPr>
        </p:nvSpPr>
        <p:spPr>
          <a:xfrm>
            <a:off x="457200" y="205979"/>
            <a:ext cx="8229600" cy="492521"/>
          </a:xfrm>
          <a:prstGeom prst="rect">
            <a:avLst/>
          </a:prstGeom>
        </p:spPr>
        <p:txBody>
          <a:bodyPr lIns="0" tIns="0" rIns="0" bIns="0"/>
          <a:lstStyle>
            <a:lvl1pPr>
              <a:defRPr sz="2000" cap="all">
                <a:solidFill>
                  <a:srgbClr val="434544"/>
                </a:solidFill>
                <a:latin typeface="Arial Black"/>
                <a:cs typeface="Arial Black"/>
              </a:defRPr>
            </a:lvl1pPr>
          </a:lstStyle>
          <a:p>
            <a:r>
              <a:rPr lang="en-US" dirty="0"/>
              <a:t>CLICK TO EDIT MASTER TITLE STYLE</a:t>
            </a:r>
          </a:p>
        </p:txBody>
      </p:sp>
      <p:sp>
        <p:nvSpPr>
          <p:cNvPr id="11" name="TextBox 10"/>
          <p:cNvSpPr txBox="1"/>
          <p:nvPr userDrawn="1"/>
        </p:nvSpPr>
        <p:spPr>
          <a:xfrm>
            <a:off x="4270375" y="275829"/>
            <a:ext cx="603250" cy="584776"/>
          </a:xfrm>
          <a:prstGeom prst="rect">
            <a:avLst/>
          </a:prstGeom>
          <a:noFill/>
        </p:spPr>
        <p:txBody>
          <a:bodyPr wrap="square" rtlCol="0">
            <a:spAutoFit/>
          </a:bodyPr>
          <a:lstStyle/>
          <a:p>
            <a:pPr algn="ctr" defTabSz="457200" eaLnBrk="1" fontAlgn="auto" hangingPunct="1">
              <a:spcBef>
                <a:spcPts val="0"/>
              </a:spcBef>
              <a:spcAft>
                <a:spcPts val="0"/>
              </a:spcAft>
            </a:pPr>
            <a:r>
              <a:rPr lang="en-US" sz="3200" dirty="0">
                <a:solidFill>
                  <a:srgbClr val="FF8001"/>
                </a:solidFill>
                <a:latin typeface="Arial Black"/>
                <a:cs typeface="Arial Black"/>
              </a:rPr>
              <a:t>—</a:t>
            </a:r>
          </a:p>
        </p:txBody>
      </p:sp>
      <p:pic>
        <p:nvPicPr>
          <p:cNvPr id="12"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14" name="Picture 20">
            <a:extLst>
              <a:ext uri="{FF2B5EF4-FFF2-40B4-BE49-F238E27FC236}">
                <a16:creationId xmlns="" xmlns:a16="http://schemas.microsoft.com/office/drawing/2014/main" id="{5C45BC33-8017-42C5-BA74-F5873D0DB44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92106" y="5850183"/>
            <a:ext cx="1500696" cy="905892"/>
          </a:xfrm>
          <a:prstGeom prst="rect">
            <a:avLst/>
          </a:prstGeom>
        </p:spPr>
      </p:pic>
    </p:spTree>
    <p:extLst>
      <p:ext uri="{BB962C8B-B14F-4D97-AF65-F5344CB8AC3E}">
        <p14:creationId xmlns:p14="http://schemas.microsoft.com/office/powerpoint/2010/main" val="273708462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F800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74567" y="3124033"/>
            <a:ext cx="3394866" cy="609934"/>
          </a:xfrm>
          <a:prstGeom prst="rect">
            <a:avLst/>
          </a:prstGeom>
        </p:spPr>
      </p:pic>
    </p:spTree>
    <p:extLst>
      <p:ext uri="{BB962C8B-B14F-4D97-AF65-F5344CB8AC3E}">
        <p14:creationId xmlns:p14="http://schemas.microsoft.com/office/powerpoint/2010/main" val="225256048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970943"/>
      </p:ext>
    </p:extLst>
  </p:cSld>
  <p:clrMapOvr>
    <a:masterClrMapping/>
  </p:clrMapOvr>
  <p:transition spd="slow">
    <p:fade/>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7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7"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8" name="Picture 20">
            <a:extLst>
              <a:ext uri="{FF2B5EF4-FFF2-40B4-BE49-F238E27FC236}">
                <a16:creationId xmlns="" xmlns:a16="http://schemas.microsoft.com/office/drawing/2014/main" id="{85311913-E06B-458C-B4F5-105B9A43BD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5850183"/>
            <a:ext cx="1500696" cy="905892"/>
          </a:xfrm>
          <a:prstGeom prst="rect">
            <a:avLst/>
          </a:prstGeom>
        </p:spPr>
      </p:pic>
    </p:spTree>
    <p:extLst>
      <p:ext uri="{BB962C8B-B14F-4D97-AF65-F5344CB8AC3E}">
        <p14:creationId xmlns:p14="http://schemas.microsoft.com/office/powerpoint/2010/main" val="283711718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userDrawn="1">
  <p:cSld name="2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微软雅黑" panose="020B0503020204020204" pitchFamily="34" charset="-122"/>
                <a:ea typeface="微软雅黑" panose="020B0503020204020204" pitchFamily="34" charset="-122"/>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stStyle>
          <a:p>
            <a:r>
              <a:rPr lang="en-US" dirty="0"/>
              <a:t>Optional subtitle goes here and can go on multiple lines as needed for your presentation</a:t>
            </a: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6850" y="6003291"/>
            <a:ext cx="1735195" cy="817197"/>
          </a:xfrm>
          <a:prstGeom prst="rect">
            <a:avLst/>
          </a:prstGeom>
        </p:spPr>
      </p:pic>
      <p:pic>
        <p:nvPicPr>
          <p:cNvPr id="8" name="Picture 20">
            <a:extLst>
              <a:ext uri="{FF2B5EF4-FFF2-40B4-BE49-F238E27FC236}">
                <a16:creationId xmlns="" xmlns:a16="http://schemas.microsoft.com/office/drawing/2014/main" id="{4A6416D3-A1DA-408E-981B-2CDC1C55C0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66246" y="5893448"/>
            <a:ext cx="1500696" cy="905892"/>
          </a:xfrm>
          <a:prstGeom prst="rect">
            <a:avLst/>
          </a:prstGeom>
        </p:spPr>
      </p:pic>
    </p:spTree>
    <p:extLst>
      <p:ext uri="{BB962C8B-B14F-4D97-AF65-F5344CB8AC3E}">
        <p14:creationId xmlns:p14="http://schemas.microsoft.com/office/powerpoint/2010/main" val="387866895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4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mj-lt"/>
                <a:cs typeface="Arial"/>
              </a:defRPr>
            </a:lvl1pPr>
          </a:lstStyle>
          <a:p>
            <a:r>
              <a:rPr lang="en-US"/>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7" name="Picture 20">
            <a:extLst>
              <a:ext uri="{FF2B5EF4-FFF2-40B4-BE49-F238E27FC236}">
                <a16:creationId xmlns="" xmlns:a16="http://schemas.microsoft.com/office/drawing/2014/main" id="{0303C2ED-ABA6-4309-B7FC-424E5E26C9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761" y="5850183"/>
            <a:ext cx="1500696" cy="905892"/>
          </a:xfrm>
          <a:prstGeom prst="rect">
            <a:avLst/>
          </a:prstGeom>
        </p:spPr>
      </p:pic>
    </p:spTree>
    <p:extLst>
      <p:ext uri="{BB962C8B-B14F-4D97-AF65-F5344CB8AC3E}">
        <p14:creationId xmlns:p14="http://schemas.microsoft.com/office/powerpoint/2010/main" val="12270765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Tree>
    <p:extLst>
      <p:ext uri="{BB962C8B-B14F-4D97-AF65-F5344CB8AC3E}">
        <p14:creationId xmlns:p14="http://schemas.microsoft.com/office/powerpoint/2010/main" val="3118335656"/>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2000" b="0" i="0">
                <a:latin typeface="Arial"/>
                <a:cs typeface="Arial"/>
              </a:defRPr>
            </a:lvl1pPr>
            <a:lvl2pPr marL="633600" indent="-212400">
              <a:buSzPct val="40000"/>
              <a:buFont typeface="Wingdings" charset="2"/>
              <a:buChar char=""/>
              <a:defRPr sz="2000" b="0" i="0" baseline="0">
                <a:latin typeface="Arial"/>
                <a:cs typeface="Arial"/>
              </a:defRPr>
            </a:lvl2pPr>
            <a:lvl3pPr marL="1000800" indent="-158400">
              <a:defRPr sz="2000" b="0" i="0" baseline="0">
                <a:latin typeface="Arial"/>
                <a:cs typeface="Arial"/>
              </a:defRPr>
            </a:lvl3pPr>
            <a:lvl4pPr marL="1458000" indent="-194400">
              <a:defRPr sz="2000"/>
            </a:lvl4pPr>
            <a:lvl5pPr marL="2057400" indent="-228600">
              <a:buFont typeface="Wingdings" charset="2"/>
              <a:buChar char="ü"/>
              <a:defRPr sz="1400"/>
            </a:lvl5pPr>
          </a:lstStyle>
          <a:p>
            <a:pPr lvl="0"/>
            <a:r>
              <a:rPr lang="en-US" dirty="0"/>
              <a:t>Bullet item 1 </a:t>
            </a:r>
          </a:p>
          <a:p>
            <a:pPr lvl="1"/>
            <a:r>
              <a:rPr lang="en-US" dirty="0"/>
              <a:t>Sub-bullet item 1 </a:t>
            </a:r>
            <a:r>
              <a:rPr lang="en-US" dirty="0" err="1"/>
              <a:t>econd</a:t>
            </a:r>
            <a:r>
              <a:rPr lang="en-US" dirty="0"/>
              <a:t>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20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7" name="Picture 20">
            <a:extLst>
              <a:ext uri="{FF2B5EF4-FFF2-40B4-BE49-F238E27FC236}">
                <a16:creationId xmlns="" xmlns:a16="http://schemas.microsoft.com/office/drawing/2014/main" id="{A504DC35-6C70-4A12-84AE-F390C84C3B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5677427"/>
            <a:ext cx="1500696" cy="905892"/>
          </a:xfrm>
          <a:prstGeom prst="rect">
            <a:avLst/>
          </a:prstGeom>
        </p:spPr>
      </p:pic>
    </p:spTree>
    <p:extLst>
      <p:ext uri="{BB962C8B-B14F-4D97-AF65-F5344CB8AC3E}">
        <p14:creationId xmlns:p14="http://schemas.microsoft.com/office/powerpoint/2010/main" val="142176838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4000" cy="6858003"/>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1100" b="0" i="0">
                <a:solidFill>
                  <a:schemeClr val="bg1">
                    <a:lumMod val="6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600" b="0" i="0" cap="none" baseline="0">
                <a:solidFill>
                  <a:srgbClr val="BFBFBF"/>
                </a:solidFill>
                <a:latin typeface="Arial"/>
                <a:cs typeface="Arial"/>
              </a:defRPr>
            </a:lvl1pPr>
          </a:lstStyle>
          <a:p>
            <a:r>
              <a:rPr lang="en-US" dirty="0"/>
              <a:t>Optional subtitle goes here and can go on multiple lines as needed for your presentation</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100" y="5593124"/>
            <a:ext cx="1505379" cy="905891"/>
          </a:xfrm>
          <a:prstGeom prst="rect">
            <a:avLst/>
          </a:prstGeom>
        </p:spPr>
      </p:pic>
    </p:spTree>
    <p:extLst>
      <p:ext uri="{BB962C8B-B14F-4D97-AF65-F5344CB8AC3E}">
        <p14:creationId xmlns:p14="http://schemas.microsoft.com/office/powerpoint/2010/main" val="299221997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userDrawn="1">
  <p:cSld name="5_Big Statement">
    <p:spTree>
      <p:nvGrpSpPr>
        <p:cNvPr id="1" name=""/>
        <p:cNvGrpSpPr/>
        <p:nvPr/>
      </p:nvGrpSpPr>
      <p:grpSpPr>
        <a:xfrm>
          <a:off x="0" y="0"/>
          <a:ext cx="0" cy="0"/>
          <a:chOff x="0" y="0"/>
          <a:chExt cx="0" cy="0"/>
        </a:xfrm>
      </p:grpSpPr>
      <p:pic>
        <p:nvPicPr>
          <p:cNvPr id="20" name="Picture 19"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4266" t="11493" r="16175"/>
          <a:stretch/>
        </p:blipFill>
        <p:spPr>
          <a:xfrm>
            <a:off x="-17468" y="0"/>
            <a:ext cx="9161468" cy="6903445"/>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Arial"/>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2000" b="1" i="0" cap="none">
                <a:solidFill>
                  <a:srgbClr val="6817FF"/>
                </a:solidFill>
                <a:latin typeface="Arial"/>
                <a:cs typeface="Arial"/>
              </a:defRPr>
            </a:lvl1pPr>
          </a:lstStyle>
          <a:p>
            <a:r>
              <a:rPr lang="en-US" dirty="0"/>
              <a:t>Main take-away or heading here</a:t>
            </a:r>
          </a:p>
        </p:txBody>
      </p:sp>
      <p:pic>
        <p:nvPicPr>
          <p:cNvPr id="7" name="Picture 20">
            <a:extLst>
              <a:ext uri="{FF2B5EF4-FFF2-40B4-BE49-F238E27FC236}">
                <a16:creationId xmlns="" xmlns:a16="http://schemas.microsoft.com/office/drawing/2014/main" id="{3D654EA4-E855-4329-B0B0-142BD33D05B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43304" y="5597422"/>
            <a:ext cx="1500696" cy="905892"/>
          </a:xfrm>
          <a:prstGeom prst="rect">
            <a:avLst/>
          </a:prstGeom>
        </p:spPr>
      </p:pic>
    </p:spTree>
    <p:extLst>
      <p:ext uri="{BB962C8B-B14F-4D97-AF65-F5344CB8AC3E}">
        <p14:creationId xmlns:p14="http://schemas.microsoft.com/office/powerpoint/2010/main" val="2489825407"/>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userDrawn="1">
  <p:cSld name="6_Agenda">
    <p:spTree>
      <p:nvGrpSpPr>
        <p:cNvPr id="1" name=""/>
        <p:cNvGrpSpPr/>
        <p:nvPr/>
      </p:nvGrpSpPr>
      <p:grpSpPr>
        <a:xfrm>
          <a:off x="0" y="0"/>
          <a:ext cx="0" cy="0"/>
          <a:chOff x="0" y="0"/>
          <a:chExt cx="0" cy="0"/>
        </a:xfrm>
      </p:grpSpPr>
      <p:sp>
        <p:nvSpPr>
          <p:cNvPr id="29" name="Slide Number Placeholder 1"/>
          <p:cNvSpPr txBox="1">
            <a:spLocks/>
          </p:cNvSpPr>
          <p:nvPr userDrawn="1"/>
        </p:nvSpPr>
        <p:spPr>
          <a:xfrm>
            <a:off x="8600074" y="146281"/>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851" y="6003291"/>
            <a:ext cx="1735195" cy="817197"/>
          </a:xfrm>
          <a:prstGeom prst="rect">
            <a:avLst/>
          </a:prstGeom>
        </p:spPr>
      </p:pic>
      <p:sp>
        <p:nvSpPr>
          <p:cNvPr id="5" name="Title 19"/>
          <p:cNvSpPr>
            <a:spLocks noGrp="1"/>
          </p:cNvSpPr>
          <p:nvPr>
            <p:ph type="title" hasCustomPrompt="1"/>
          </p:nvPr>
        </p:nvSpPr>
        <p:spPr>
          <a:xfrm>
            <a:off x="420166" y="367015"/>
            <a:ext cx="8041362" cy="385468"/>
          </a:xfrm>
          <a:prstGeom prst="rect">
            <a:avLst/>
          </a:prstGeom>
        </p:spPr>
        <p:txBody>
          <a:bodyPr vert="horz" lIns="0" tIns="0" rIns="0" bIns="0"/>
          <a:lstStyle>
            <a:lvl1pPr algn="l">
              <a:defRPr sz="3200" b="0" i="0" cap="none" baseline="0">
                <a:solidFill>
                  <a:schemeClr val="bg2"/>
                </a:solidFill>
                <a:latin typeface="微软雅黑" panose="020B0503020204020204" pitchFamily="34" charset="-122"/>
                <a:ea typeface="微软雅黑" panose="020B0503020204020204" pitchFamily="34" charset="-122"/>
                <a:cs typeface="Arial"/>
              </a:defRPr>
            </a:lvl1pPr>
          </a:lstStyle>
          <a:p>
            <a:r>
              <a:rPr lang="en-US" dirty="0"/>
              <a:t>Main take-away or heading goes here</a:t>
            </a:r>
          </a:p>
        </p:txBody>
      </p:sp>
      <p:pic>
        <p:nvPicPr>
          <p:cNvPr id="6" name="Picture 20">
            <a:extLst>
              <a:ext uri="{FF2B5EF4-FFF2-40B4-BE49-F238E27FC236}">
                <a16:creationId xmlns="" xmlns:a16="http://schemas.microsoft.com/office/drawing/2014/main" id="{0D3CC858-CADA-4460-8110-D01105C274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1" y="5850183"/>
            <a:ext cx="1500696" cy="905892"/>
          </a:xfrm>
          <a:prstGeom prst="rect">
            <a:avLst/>
          </a:prstGeom>
        </p:spPr>
      </p:pic>
    </p:spTree>
    <p:extLst>
      <p:ext uri="{BB962C8B-B14F-4D97-AF65-F5344CB8AC3E}">
        <p14:creationId xmlns:p14="http://schemas.microsoft.com/office/powerpoint/2010/main" val="202327198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userDrawn="1">
  <p:cSld name="7_Bullets">
    <p:spTree>
      <p:nvGrpSpPr>
        <p:cNvPr id="1" name=""/>
        <p:cNvGrpSpPr/>
        <p:nvPr/>
      </p:nvGrpSpPr>
      <p:grpSpPr>
        <a:xfrm>
          <a:off x="0" y="0"/>
          <a:ext cx="0" cy="0"/>
          <a:chOff x="0" y="0"/>
          <a:chExt cx="0" cy="0"/>
        </a:xfrm>
      </p:grpSpPr>
      <p:sp>
        <p:nvSpPr>
          <p:cNvPr id="10" name="Title 19"/>
          <p:cNvSpPr>
            <a:spLocks noGrp="1"/>
          </p:cNvSpPr>
          <p:nvPr>
            <p:ph type="title" hasCustomPrompt="1"/>
          </p:nvPr>
        </p:nvSpPr>
        <p:spPr>
          <a:xfrm>
            <a:off x="420163" y="514643"/>
            <a:ext cx="8102477" cy="399311"/>
          </a:xfrm>
          <a:prstGeom prst="rect">
            <a:avLst/>
          </a:prstGeom>
        </p:spPr>
        <p:txBody>
          <a:bodyPr vert="horz" lIns="0" tIns="0" rIns="0" bIns="0">
            <a:normAutofit/>
          </a:bodyPr>
          <a:lstStyle>
            <a:lvl1pPr algn="l">
              <a:defRPr sz="1950" b="1" i="0" cap="none">
                <a:solidFill>
                  <a:srgbClr val="6817FF"/>
                </a:solidFill>
                <a:latin typeface="Arial" panose="020B0604020202020204" pitchFamily="34" charset="0"/>
                <a:ea typeface="微软雅黑" panose="020B0503020204020204" pitchFamily="34" charset="-122"/>
                <a:cs typeface="Arial" panose="020B0604020202020204" pitchFamily="34" charset="0"/>
              </a:defRPr>
            </a:lvl1pPr>
          </a:lstStyle>
          <a:p>
            <a:r>
              <a:rPr lang="en-US" dirty="0"/>
              <a:t>Main take-away or heading goes here</a:t>
            </a:r>
          </a:p>
        </p:txBody>
      </p:sp>
      <p:sp>
        <p:nvSpPr>
          <p:cNvPr id="11" name="Slide Number Placeholder 1"/>
          <p:cNvSpPr txBox="1">
            <a:spLocks/>
          </p:cNvSpPr>
          <p:nvPr userDrawn="1"/>
        </p:nvSpPr>
        <p:spPr>
          <a:xfrm>
            <a:off x="8600075" y="146280"/>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85146" y="5645664"/>
            <a:ext cx="1505379" cy="902008"/>
          </a:xfrm>
          <a:prstGeom prst="rect">
            <a:avLst/>
          </a:prstGeom>
        </p:spPr>
      </p:pic>
    </p:spTree>
    <p:extLst>
      <p:ext uri="{BB962C8B-B14F-4D97-AF65-F5344CB8AC3E}">
        <p14:creationId xmlns:p14="http://schemas.microsoft.com/office/powerpoint/2010/main" val="216604742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1" y="514647"/>
            <a:ext cx="8390828" cy="399311"/>
          </a:xfrm>
          <a:prstGeom prst="rect">
            <a:avLst/>
          </a:prstGeom>
        </p:spPr>
        <p:txBody>
          <a:bodyPr vert="horz" lIns="0" tIns="0" rIns="0" bIns="0"/>
          <a:lstStyle>
            <a:lvl1pPr algn="l">
              <a:defRPr sz="1500" b="1" i="0" cap="none">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12"/>
            <a:ext cx="7739640" cy="2571809"/>
          </a:xfrm>
          <a:prstGeom prst="rect">
            <a:avLst/>
          </a:prstGeom>
        </p:spPr>
        <p:txBody>
          <a:bodyPr vert="horz" lIns="0" tIns="0" rIns="0" bIns="0"/>
          <a:lstStyle>
            <a:lvl1pPr marL="0" marR="0" indent="0" algn="l" defTabSz="342892" rtl="0" eaLnBrk="1" fontAlgn="auto" latinLnBrk="0" hangingPunct="1">
              <a:lnSpc>
                <a:spcPct val="100000"/>
              </a:lnSpc>
              <a:spcBef>
                <a:spcPts val="0"/>
              </a:spcBef>
              <a:spcAft>
                <a:spcPts val="0"/>
              </a:spcAft>
              <a:buClr>
                <a:srgbClr val="FF6600"/>
              </a:buClr>
              <a:buSzPct val="75000"/>
              <a:buFontTx/>
              <a:buNone/>
              <a:tabLst/>
              <a:defRPr sz="1200" baseline="0">
                <a:latin typeface="Segoe UI Light" panose="020B0502040204020203" pitchFamily="34" charset="0"/>
                <a:ea typeface="微软雅黑" panose="020B0503020204020204" pitchFamily="34" charset="-122"/>
              </a:defRPr>
            </a:lvl1pPr>
            <a:lvl2pPr marL="557199" indent="-214308">
              <a:buFont typeface="Courier New"/>
              <a:buChar char="o"/>
              <a:defRPr sz="1350"/>
            </a:lvl2pPr>
            <a:lvl3pPr>
              <a:defRPr sz="1200"/>
            </a:lvl3pPr>
            <a:lvl4pPr>
              <a:defRPr sz="1050"/>
            </a:lvl4pPr>
            <a:lvl5pPr marL="1543012" indent="-171446">
              <a:buFont typeface="Wingdings" charset="2"/>
              <a:buChar char="ü"/>
              <a:defRPr sz="105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6" y="146283"/>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450" smtClean="0">
                <a:solidFill>
                  <a:srgbClr val="444444"/>
                </a:solidFill>
              </a:rPr>
              <a:pPr algn="r" fontAlgn="auto">
                <a:spcBef>
                  <a:spcPts val="0"/>
                </a:spcBef>
                <a:spcAft>
                  <a:spcPts val="0"/>
                </a:spcAft>
              </a:pPr>
              <a:t>‹#›</a:t>
            </a:fld>
            <a:endParaRPr lang="en-US" sz="675" dirty="0">
              <a:solidFill>
                <a:srgbClr val="444444"/>
              </a:solidFill>
            </a:endParaRPr>
          </a:p>
        </p:txBody>
      </p:sp>
      <p:sp>
        <p:nvSpPr>
          <p:cNvPr id="9" name="Text Placeholder 2"/>
          <p:cNvSpPr>
            <a:spLocks noGrp="1"/>
          </p:cNvSpPr>
          <p:nvPr>
            <p:ph type="body" sz="quarter" idx="13" hasCustomPrompt="1"/>
          </p:nvPr>
        </p:nvSpPr>
        <p:spPr>
          <a:xfrm>
            <a:off x="5764012" y="297767"/>
            <a:ext cx="2697516" cy="69250"/>
          </a:xfrm>
          <a:prstGeom prst="rect">
            <a:avLst/>
          </a:prstGeom>
        </p:spPr>
        <p:txBody>
          <a:bodyPr vert="horz" wrap="square" lIns="0" tIns="0" rIns="0" bIns="0" anchor="b" anchorCtr="0">
            <a:spAutoFit/>
          </a:bodyPr>
          <a:lstStyle>
            <a:lvl1pPr marL="0" indent="0" algn="r" defTabSz="342892" rtl="0" eaLnBrk="1" latinLnBrk="0" hangingPunct="1">
              <a:buNone/>
              <a:defRPr lang="en-GB" sz="450" kern="1200" dirty="0" smtClean="0">
                <a:solidFill>
                  <a:srgbClr val="444444"/>
                </a:solidFill>
                <a:latin typeface="+mj-lt"/>
                <a:ea typeface="+mn-ea"/>
                <a:cs typeface="+mn-cs"/>
              </a:defRPr>
            </a:lvl1pPr>
            <a:lvl2pPr marL="0" indent="0" algn="r" defTabSz="342892" rtl="0" eaLnBrk="1" latinLnBrk="0" hangingPunct="1">
              <a:buNone/>
              <a:defRPr lang="en-GB" sz="450" kern="1200" dirty="0" smtClean="0">
                <a:solidFill>
                  <a:srgbClr val="444444"/>
                </a:solidFill>
                <a:latin typeface="+mj-lt"/>
                <a:ea typeface="+mn-ea"/>
                <a:cs typeface="+mn-cs"/>
              </a:defRPr>
            </a:lvl2pPr>
            <a:lvl3pPr marL="0" indent="0" algn="r" defTabSz="342892" rtl="0" eaLnBrk="1" latinLnBrk="0" hangingPunct="1">
              <a:buNone/>
              <a:defRPr lang="en-GB" sz="450" kern="1200" dirty="0" smtClean="0">
                <a:solidFill>
                  <a:srgbClr val="444444"/>
                </a:solidFill>
                <a:latin typeface="+mj-lt"/>
                <a:ea typeface="+mn-ea"/>
                <a:cs typeface="+mn-cs"/>
              </a:defRPr>
            </a:lvl3pPr>
            <a:lvl4pPr marL="0" indent="0" algn="r" defTabSz="342892" rtl="0" eaLnBrk="1" latinLnBrk="0" hangingPunct="1">
              <a:buNone/>
              <a:defRPr lang="en-GB" sz="450" kern="1200" dirty="0" smtClean="0">
                <a:solidFill>
                  <a:srgbClr val="444444"/>
                </a:solidFill>
                <a:latin typeface="+mj-lt"/>
                <a:ea typeface="+mn-ea"/>
                <a:cs typeface="+mn-cs"/>
              </a:defRPr>
            </a:lvl4pPr>
            <a:lvl5pPr marL="0" indent="0" algn="r" defTabSz="342892" rtl="0" eaLnBrk="1" latinLnBrk="0" hangingPunct="1">
              <a:buNone/>
              <a:defRPr lang="en-US" sz="45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5" y="6056969"/>
            <a:ext cx="1505379" cy="679419"/>
          </a:xfrm>
          <a:prstGeom prst="rect">
            <a:avLst/>
          </a:prstGeom>
        </p:spPr>
      </p:pic>
      <p:pic>
        <p:nvPicPr>
          <p:cNvPr id="7"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4" y="6003295"/>
            <a:ext cx="1735195" cy="817197"/>
          </a:xfrm>
          <a:prstGeom prst="rect">
            <a:avLst/>
          </a:prstGeom>
        </p:spPr>
      </p:pic>
    </p:spTree>
    <p:extLst>
      <p:ext uri="{BB962C8B-B14F-4D97-AF65-F5344CB8AC3E}">
        <p14:creationId xmlns:p14="http://schemas.microsoft.com/office/powerpoint/2010/main" val="2643679735"/>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userDrawn="1">
  <p:cSld name="8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6"/>
            <a:ext cx="8120748" cy="3932767"/>
          </a:xfrm>
          <a:prstGeom prst="rect">
            <a:avLst/>
          </a:prstGeom>
        </p:spPr>
        <p:txBody>
          <a:bodyPr vert="horz" lIns="0" tIns="0" rIns="0" bIns="0">
            <a:normAutofit/>
          </a:bodyPr>
          <a:lstStyle>
            <a:lvl1pPr marL="233994" indent="-233994">
              <a:buClr>
                <a:srgbClr val="666666"/>
              </a:buClr>
              <a:buSzPct val="60000"/>
              <a:buFont typeface="Courier New"/>
              <a:buChar char="o"/>
              <a:defRPr sz="1800" b="0" i="0">
                <a:latin typeface="Arial" panose="020B0604020202020204" pitchFamily="34" charset="0"/>
                <a:ea typeface="微软雅黑" panose="020B0503020204020204" pitchFamily="34" charset="-122"/>
                <a:cs typeface="Arial" panose="020B0604020202020204" pitchFamily="34" charset="0"/>
              </a:defRPr>
            </a:lvl1pPr>
            <a:lvl2pPr marL="633584" indent="-212395">
              <a:buSzPct val="40000"/>
              <a:buFont typeface="Wingdings" charset="2"/>
              <a:buChar char=""/>
              <a:defRPr sz="1800" b="0" i="0" baseline="0">
                <a:latin typeface="Arial" panose="020B0604020202020204" pitchFamily="34" charset="0"/>
                <a:ea typeface="微软雅黑" panose="020B0503020204020204" pitchFamily="34" charset="-122"/>
                <a:cs typeface="Arial" panose="020B0604020202020204" pitchFamily="34" charset="0"/>
              </a:defRPr>
            </a:lvl2pPr>
            <a:lvl3pPr marL="1000775" indent="-158396">
              <a:defRPr sz="1800" b="0" i="0" baseline="0">
                <a:latin typeface="Arial" panose="020B0604020202020204" pitchFamily="34" charset="0"/>
                <a:ea typeface="微软雅黑" panose="020B0503020204020204" pitchFamily="34" charset="-122"/>
                <a:cs typeface="Arial" panose="020B0604020202020204" pitchFamily="34" charset="0"/>
              </a:defRPr>
            </a:lvl3pPr>
            <a:lvl4pPr marL="1457963" indent="-194396">
              <a:defRPr sz="1800">
                <a:latin typeface="Arial" panose="020B0604020202020204" pitchFamily="34" charset="0"/>
                <a:ea typeface="微软雅黑" panose="020B0503020204020204" pitchFamily="34" charset="-122"/>
                <a:cs typeface="Arial" panose="020B0604020202020204" pitchFamily="34" charset="0"/>
              </a:defRPr>
            </a:lvl4pPr>
            <a:lvl5pPr marL="2057348" indent="-228594">
              <a:buFont typeface="Wingdings" charset="2"/>
              <a:buChar char="ü"/>
              <a:defRPr sz="1400"/>
            </a:lvl5pPr>
          </a:lstStyle>
          <a:p>
            <a:pPr lvl="0"/>
            <a:r>
              <a:rPr lang="en-US" dirty="0"/>
              <a:t>Bullet item 1 </a:t>
            </a:r>
          </a:p>
          <a:p>
            <a:pPr lvl="1"/>
            <a:r>
              <a:rPr lang="en-US" dirty="0"/>
              <a:t>Sub-bullet item 1 </a:t>
            </a:r>
            <a:r>
              <a:rPr lang="en-US" dirty="0" err="1"/>
              <a:t>econd</a:t>
            </a:r>
            <a:r>
              <a:rPr lang="en-US" dirty="0"/>
              <a:t>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3"/>
            <a:ext cx="8102477" cy="399311"/>
          </a:xfrm>
          <a:prstGeom prst="rect">
            <a:avLst/>
          </a:prstGeom>
        </p:spPr>
        <p:txBody>
          <a:bodyPr vert="horz" lIns="0" tIns="0" rIns="0" bIns="0">
            <a:normAutofit/>
          </a:bodyPr>
          <a:lstStyle>
            <a:lvl1pPr algn="l">
              <a:defRPr sz="1950" b="1" i="0" cap="none">
                <a:solidFill>
                  <a:srgbClr val="6817FF"/>
                </a:solidFill>
                <a:latin typeface="Arial" panose="020B0604020202020204" pitchFamily="34" charset="0"/>
                <a:ea typeface="微软雅黑" panose="020B0503020204020204" pitchFamily="34" charset="-122"/>
                <a:cs typeface="Arial" panose="020B0604020202020204" pitchFamily="34" charset="0"/>
              </a:defRPr>
            </a:lvl1pPr>
          </a:lstStyle>
          <a:p>
            <a:r>
              <a:rPr lang="en-US" dirty="0"/>
              <a:t>Main take-away or heading goes here</a:t>
            </a:r>
          </a:p>
        </p:txBody>
      </p:sp>
      <p:sp>
        <p:nvSpPr>
          <p:cNvPr id="11" name="Slide Number Placeholder 1"/>
          <p:cNvSpPr txBox="1">
            <a:spLocks/>
          </p:cNvSpPr>
          <p:nvPr userDrawn="1"/>
        </p:nvSpPr>
        <p:spPr>
          <a:xfrm>
            <a:off x="8600075" y="146280"/>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85146" y="5645664"/>
            <a:ext cx="1505379" cy="902008"/>
          </a:xfrm>
          <a:prstGeom prst="rect">
            <a:avLst/>
          </a:prstGeom>
        </p:spPr>
      </p:pic>
    </p:spTree>
    <p:extLst>
      <p:ext uri="{BB962C8B-B14F-4D97-AF65-F5344CB8AC3E}">
        <p14:creationId xmlns:p14="http://schemas.microsoft.com/office/powerpoint/2010/main" val="193434705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9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6"/>
            <a:ext cx="8120748" cy="3932767"/>
          </a:xfrm>
          <a:prstGeom prst="rect">
            <a:avLst/>
          </a:prstGeom>
        </p:spPr>
        <p:txBody>
          <a:bodyPr vert="horz" lIns="0" tIns="0" rIns="0" bIns="0">
            <a:normAutofit/>
          </a:bodyPr>
          <a:lstStyle>
            <a:lvl1pPr marL="233994" indent="-233994">
              <a:buClr>
                <a:srgbClr val="666666"/>
              </a:buClr>
              <a:buSzPct val="60000"/>
              <a:buFont typeface="Courier New"/>
              <a:buChar char="o"/>
              <a:defRPr sz="1800" b="0" i="0">
                <a:latin typeface="Arial" panose="020B0604020202020204" pitchFamily="34" charset="0"/>
                <a:ea typeface="微软雅黑" panose="020B0503020204020204" pitchFamily="34" charset="-122"/>
                <a:cs typeface="Arial" panose="020B0604020202020204" pitchFamily="34" charset="0"/>
              </a:defRPr>
            </a:lvl1pPr>
            <a:lvl2pPr marL="633584" indent="-212395">
              <a:buSzPct val="40000"/>
              <a:buFont typeface="Wingdings" charset="2"/>
              <a:buChar char=""/>
              <a:defRPr sz="1800" b="0" i="0" baseline="0">
                <a:latin typeface="Arial" panose="020B0604020202020204" pitchFamily="34" charset="0"/>
                <a:ea typeface="微软雅黑" panose="020B0503020204020204" pitchFamily="34" charset="-122"/>
                <a:cs typeface="Arial" panose="020B0604020202020204" pitchFamily="34" charset="0"/>
              </a:defRPr>
            </a:lvl2pPr>
            <a:lvl3pPr marL="1000775" indent="-158396">
              <a:defRPr sz="1800" b="0" i="0" baseline="0">
                <a:latin typeface="Arial" panose="020B0604020202020204" pitchFamily="34" charset="0"/>
                <a:ea typeface="微软雅黑" panose="020B0503020204020204" pitchFamily="34" charset="-122"/>
                <a:cs typeface="Arial" panose="020B0604020202020204" pitchFamily="34" charset="0"/>
              </a:defRPr>
            </a:lvl3pPr>
            <a:lvl4pPr marL="1457963" indent="-194396">
              <a:defRPr sz="1800">
                <a:latin typeface="Arial" panose="020B0604020202020204" pitchFamily="34" charset="0"/>
                <a:ea typeface="微软雅黑" panose="020B0503020204020204" pitchFamily="34" charset="-122"/>
                <a:cs typeface="Arial" panose="020B0604020202020204" pitchFamily="34" charset="0"/>
              </a:defRPr>
            </a:lvl4pPr>
            <a:lvl5pPr marL="2057348" indent="-228594">
              <a:buFont typeface="Wingdings" charset="2"/>
              <a:buChar char="ü"/>
              <a:defRPr sz="1400"/>
            </a:lvl5pPr>
          </a:lstStyle>
          <a:p>
            <a:pPr lvl="0"/>
            <a:r>
              <a:rPr lang="en-US" dirty="0"/>
              <a:t>Bullet item 1 </a:t>
            </a:r>
          </a:p>
          <a:p>
            <a:pPr lvl="1"/>
            <a:r>
              <a:rPr lang="en-US" dirty="0"/>
              <a:t>Sub-bullet item 1 </a:t>
            </a:r>
            <a:r>
              <a:rPr lang="en-US" dirty="0" err="1"/>
              <a:t>econd</a:t>
            </a:r>
            <a:r>
              <a:rPr lang="en-US" dirty="0"/>
              <a:t>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3"/>
            <a:ext cx="8102477" cy="399311"/>
          </a:xfrm>
          <a:prstGeom prst="rect">
            <a:avLst/>
          </a:prstGeom>
        </p:spPr>
        <p:txBody>
          <a:bodyPr vert="horz" lIns="0" tIns="0" rIns="0" bIns="0">
            <a:normAutofit/>
          </a:bodyPr>
          <a:lstStyle>
            <a:lvl1pPr algn="l">
              <a:defRPr sz="1950" b="1" i="0" cap="none">
                <a:solidFill>
                  <a:srgbClr val="6817FF"/>
                </a:solidFill>
                <a:latin typeface="Arial" panose="020B0604020202020204" pitchFamily="34" charset="0"/>
                <a:ea typeface="微软雅黑" panose="020B0503020204020204" pitchFamily="34" charset="-122"/>
                <a:cs typeface="Arial" panose="020B0604020202020204" pitchFamily="34" charset="0"/>
              </a:defRPr>
            </a:lvl1pPr>
          </a:lstStyle>
          <a:p>
            <a:r>
              <a:rPr lang="en-US" dirty="0"/>
              <a:t>Main take-away or heading goes here</a:t>
            </a:r>
          </a:p>
        </p:txBody>
      </p:sp>
      <p:sp>
        <p:nvSpPr>
          <p:cNvPr id="11" name="Slide Number Placeholder 1"/>
          <p:cNvSpPr txBox="1">
            <a:spLocks/>
          </p:cNvSpPr>
          <p:nvPr userDrawn="1"/>
        </p:nvSpPr>
        <p:spPr>
          <a:xfrm>
            <a:off x="8600075" y="146280"/>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85146" y="5645664"/>
            <a:ext cx="1505379" cy="902008"/>
          </a:xfrm>
          <a:prstGeom prst="rect">
            <a:avLst/>
          </a:prstGeom>
        </p:spPr>
      </p:pic>
    </p:spTree>
    <p:extLst>
      <p:ext uri="{BB962C8B-B14F-4D97-AF65-F5344CB8AC3E}">
        <p14:creationId xmlns:p14="http://schemas.microsoft.com/office/powerpoint/2010/main" val="217558314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userDrawn="1">
  <p:cSld name="33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6"/>
            <a:ext cx="8120748" cy="3932767"/>
          </a:xfrm>
          <a:prstGeom prst="rect">
            <a:avLst/>
          </a:prstGeom>
        </p:spPr>
        <p:txBody>
          <a:bodyPr vert="horz" lIns="0" tIns="0" rIns="0" bIns="0"/>
          <a:lstStyle>
            <a:lvl1pPr marL="233994" indent="-233994">
              <a:buClr>
                <a:srgbClr val="666666"/>
              </a:buClr>
              <a:buSzPct val="60000"/>
              <a:buFont typeface="Courier New"/>
              <a:buChar char="o"/>
              <a:defRPr sz="2000" b="0" i="0">
                <a:latin typeface="Arial"/>
                <a:cs typeface="Arial"/>
              </a:defRPr>
            </a:lvl1pPr>
            <a:lvl2pPr marL="633584" indent="-212395">
              <a:buSzPct val="40000"/>
              <a:buFont typeface="Wingdings" charset="2"/>
              <a:buChar char=""/>
              <a:defRPr sz="2000" b="0" i="0" baseline="0">
                <a:latin typeface="Arial"/>
                <a:cs typeface="Arial"/>
              </a:defRPr>
            </a:lvl2pPr>
            <a:lvl3pPr marL="1000775" indent="-158396">
              <a:defRPr sz="2000" b="0" i="0" baseline="0">
                <a:latin typeface="Arial"/>
                <a:cs typeface="Arial"/>
              </a:defRPr>
            </a:lvl3pPr>
            <a:lvl4pPr marL="1457963" indent="-194396">
              <a:defRPr sz="2000"/>
            </a:lvl4pPr>
            <a:lvl5pPr marL="2057348" indent="-228594">
              <a:buFont typeface="Wingdings" charset="2"/>
              <a:buChar char="ü"/>
              <a:defRPr sz="1400"/>
            </a:lvl5pPr>
          </a:lstStyle>
          <a:p>
            <a:pPr lvl="0"/>
            <a:r>
              <a:rPr lang="en-US" dirty="0"/>
              <a:t>Bullet item 1 </a:t>
            </a:r>
          </a:p>
          <a:p>
            <a:pPr lvl="1"/>
            <a:r>
              <a:rPr lang="en-US" dirty="0"/>
              <a:t>Sub-bullet item 1 </a:t>
            </a:r>
            <a:r>
              <a:rPr lang="en-US" dirty="0" err="1"/>
              <a:t>econd</a:t>
            </a:r>
            <a:r>
              <a:rPr lang="en-US" dirty="0"/>
              <a:t>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3"/>
            <a:ext cx="8102477" cy="399311"/>
          </a:xfrm>
          <a:prstGeom prst="rect">
            <a:avLst/>
          </a:prstGeom>
        </p:spPr>
        <p:txBody>
          <a:bodyPr vert="horz" lIns="0" tIns="0" rIns="0" bIns="0"/>
          <a:lstStyle>
            <a:lvl1pPr algn="l">
              <a:defRPr sz="20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5" y="146280"/>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8" name="Picture 7"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597422"/>
            <a:ext cx="1505379" cy="905892"/>
          </a:xfrm>
          <a:prstGeom prst="rect">
            <a:avLst/>
          </a:prstGeom>
        </p:spPr>
      </p:pic>
    </p:spTree>
    <p:extLst>
      <p:ext uri="{BB962C8B-B14F-4D97-AF65-F5344CB8AC3E}">
        <p14:creationId xmlns:p14="http://schemas.microsoft.com/office/powerpoint/2010/main" val="2953276875"/>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userDrawn="1">
  <p:cSld name="35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6"/>
            <a:ext cx="8120748" cy="3932767"/>
          </a:xfrm>
          <a:prstGeom prst="rect">
            <a:avLst/>
          </a:prstGeom>
        </p:spPr>
        <p:txBody>
          <a:bodyPr vert="horz" lIns="0" tIns="0" rIns="0" bIns="0"/>
          <a:lstStyle>
            <a:lvl1pPr marL="233994" indent="-233994">
              <a:buClr>
                <a:srgbClr val="666666"/>
              </a:buClr>
              <a:buSzPct val="60000"/>
              <a:buFont typeface="Courier New"/>
              <a:buChar char="o"/>
              <a:defRPr sz="2000" b="0" i="0">
                <a:latin typeface="Arial"/>
                <a:cs typeface="Arial"/>
              </a:defRPr>
            </a:lvl1pPr>
            <a:lvl2pPr marL="633584" indent="-212395">
              <a:buSzPct val="40000"/>
              <a:buFont typeface="Wingdings" charset="2"/>
              <a:buChar char=""/>
              <a:defRPr sz="2000" b="0" i="0" baseline="0">
                <a:latin typeface="Arial"/>
                <a:cs typeface="Arial"/>
              </a:defRPr>
            </a:lvl2pPr>
            <a:lvl3pPr marL="1000775" indent="-158396">
              <a:defRPr sz="2000" b="0" i="0" baseline="0">
                <a:latin typeface="Arial"/>
                <a:cs typeface="Arial"/>
              </a:defRPr>
            </a:lvl3pPr>
            <a:lvl4pPr marL="1457963" indent="-194396">
              <a:defRPr sz="2000"/>
            </a:lvl4pPr>
            <a:lvl5pPr marL="2057348" indent="-228594">
              <a:buFont typeface="Wingdings" charset="2"/>
              <a:buChar char="ü"/>
              <a:defRPr sz="1400"/>
            </a:lvl5pPr>
          </a:lstStyle>
          <a:p>
            <a:pPr lvl="0"/>
            <a:r>
              <a:rPr lang="en-US" dirty="0"/>
              <a:t>Bullet item 1 </a:t>
            </a:r>
          </a:p>
          <a:p>
            <a:pPr lvl="1"/>
            <a:r>
              <a:rPr lang="en-US" dirty="0"/>
              <a:t>Sub-bullet item 1 </a:t>
            </a:r>
            <a:r>
              <a:rPr lang="en-US" dirty="0" err="1"/>
              <a:t>econd</a:t>
            </a:r>
            <a:r>
              <a:rPr lang="en-US" dirty="0"/>
              <a:t>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3"/>
            <a:ext cx="8102477" cy="399311"/>
          </a:xfrm>
          <a:prstGeom prst="rect">
            <a:avLst/>
          </a:prstGeom>
        </p:spPr>
        <p:txBody>
          <a:bodyPr vert="horz" lIns="0" tIns="0" rIns="0" bIns="0"/>
          <a:lstStyle>
            <a:lvl1pPr algn="l">
              <a:defRPr sz="20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5" y="146280"/>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8" name="Picture 7"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597422"/>
            <a:ext cx="1505379" cy="905892"/>
          </a:xfrm>
          <a:prstGeom prst="rect">
            <a:avLst/>
          </a:prstGeom>
        </p:spPr>
      </p:pic>
    </p:spTree>
    <p:extLst>
      <p:ext uri="{BB962C8B-B14F-4D97-AF65-F5344CB8AC3E}">
        <p14:creationId xmlns:p14="http://schemas.microsoft.com/office/powerpoint/2010/main" val="3869915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en-US" altLang="zh-CN"/>
              <a:t>Click to edit Master title style</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Tree>
    <p:extLst>
      <p:ext uri="{BB962C8B-B14F-4D97-AF65-F5344CB8AC3E}">
        <p14:creationId xmlns:p14="http://schemas.microsoft.com/office/powerpoint/2010/main" val="1050464705"/>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10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6"/>
            <a:ext cx="8120748" cy="3932767"/>
          </a:xfrm>
          <a:prstGeom prst="rect">
            <a:avLst/>
          </a:prstGeom>
        </p:spPr>
        <p:txBody>
          <a:bodyPr vert="horz" lIns="0" tIns="0" rIns="0" bIns="0">
            <a:normAutofit/>
          </a:bodyPr>
          <a:lstStyle>
            <a:lvl1pPr marL="233994" indent="-233994">
              <a:buClr>
                <a:srgbClr val="666666"/>
              </a:buClr>
              <a:buSzPct val="60000"/>
              <a:buFont typeface="Courier New"/>
              <a:buChar char="o"/>
              <a:defRPr sz="1800" b="0" i="0">
                <a:latin typeface="Arial" panose="020B0604020202020204" pitchFamily="34" charset="0"/>
                <a:ea typeface="微软雅黑" panose="020B0503020204020204" pitchFamily="34" charset="-122"/>
                <a:cs typeface="Arial" panose="020B0604020202020204" pitchFamily="34" charset="0"/>
              </a:defRPr>
            </a:lvl1pPr>
            <a:lvl2pPr marL="633584" indent="-212395">
              <a:buSzPct val="40000"/>
              <a:buFont typeface="Wingdings" charset="2"/>
              <a:buChar char=""/>
              <a:defRPr sz="1800" b="0" i="0" baseline="0">
                <a:latin typeface="Arial" panose="020B0604020202020204" pitchFamily="34" charset="0"/>
                <a:ea typeface="微软雅黑" panose="020B0503020204020204" pitchFamily="34" charset="-122"/>
                <a:cs typeface="Arial" panose="020B0604020202020204" pitchFamily="34" charset="0"/>
              </a:defRPr>
            </a:lvl2pPr>
            <a:lvl3pPr marL="1000775" indent="-158396">
              <a:defRPr sz="1800" b="0" i="0" baseline="0">
                <a:latin typeface="Arial" panose="020B0604020202020204" pitchFamily="34" charset="0"/>
                <a:ea typeface="微软雅黑" panose="020B0503020204020204" pitchFamily="34" charset="-122"/>
                <a:cs typeface="Arial" panose="020B0604020202020204" pitchFamily="34" charset="0"/>
              </a:defRPr>
            </a:lvl3pPr>
            <a:lvl4pPr marL="1457963" indent="-194396">
              <a:defRPr sz="1800">
                <a:latin typeface="Arial" panose="020B0604020202020204" pitchFamily="34" charset="0"/>
                <a:ea typeface="微软雅黑" panose="020B0503020204020204" pitchFamily="34" charset="-122"/>
                <a:cs typeface="Arial" panose="020B0604020202020204" pitchFamily="34" charset="0"/>
              </a:defRPr>
            </a:lvl4pPr>
            <a:lvl5pPr marL="2057348" indent="-228594">
              <a:buFont typeface="Wingdings" charset="2"/>
              <a:buChar char="ü"/>
              <a:defRPr sz="1400"/>
            </a:lvl5pPr>
          </a:lstStyle>
          <a:p>
            <a:pPr lvl="0"/>
            <a:r>
              <a:rPr lang="en-US" dirty="0"/>
              <a:t>Bullet item 1 </a:t>
            </a:r>
          </a:p>
          <a:p>
            <a:pPr lvl="1"/>
            <a:r>
              <a:rPr lang="en-US" dirty="0"/>
              <a:t>Sub-bullet item 1 </a:t>
            </a:r>
            <a:r>
              <a:rPr lang="en-US" dirty="0" err="1"/>
              <a:t>econd</a:t>
            </a:r>
            <a:r>
              <a:rPr lang="en-US" dirty="0"/>
              <a:t>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3"/>
            <a:ext cx="8102477" cy="399311"/>
          </a:xfrm>
          <a:prstGeom prst="rect">
            <a:avLst/>
          </a:prstGeom>
        </p:spPr>
        <p:txBody>
          <a:bodyPr vert="horz" lIns="0" tIns="0" rIns="0" bIns="0">
            <a:normAutofit/>
          </a:bodyPr>
          <a:lstStyle>
            <a:lvl1pPr algn="l">
              <a:defRPr sz="1950" b="1" i="0" cap="none">
                <a:solidFill>
                  <a:srgbClr val="6817FF"/>
                </a:solidFill>
                <a:latin typeface="Arial" panose="020B0604020202020204" pitchFamily="34" charset="0"/>
                <a:ea typeface="微软雅黑" panose="020B0503020204020204" pitchFamily="34" charset="-122"/>
                <a:cs typeface="Arial" panose="020B0604020202020204" pitchFamily="34" charset="0"/>
              </a:defRPr>
            </a:lvl1pPr>
          </a:lstStyle>
          <a:p>
            <a:r>
              <a:rPr lang="en-US" dirty="0"/>
              <a:t>Main take-away or heading goes here</a:t>
            </a:r>
          </a:p>
        </p:txBody>
      </p:sp>
      <p:sp>
        <p:nvSpPr>
          <p:cNvPr id="11" name="Slide Number Placeholder 1"/>
          <p:cNvSpPr txBox="1">
            <a:spLocks/>
          </p:cNvSpPr>
          <p:nvPr userDrawn="1"/>
        </p:nvSpPr>
        <p:spPr>
          <a:xfrm>
            <a:off x="8600075" y="146280"/>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85146" y="5645664"/>
            <a:ext cx="1505379" cy="902008"/>
          </a:xfrm>
          <a:prstGeom prst="rect">
            <a:avLst/>
          </a:prstGeom>
        </p:spPr>
      </p:pic>
    </p:spTree>
    <p:extLst>
      <p:ext uri="{BB962C8B-B14F-4D97-AF65-F5344CB8AC3E}">
        <p14:creationId xmlns:p14="http://schemas.microsoft.com/office/powerpoint/2010/main" val="3160939797"/>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11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6"/>
            <a:ext cx="8120748" cy="3932767"/>
          </a:xfrm>
          <a:prstGeom prst="rect">
            <a:avLst/>
          </a:prstGeom>
        </p:spPr>
        <p:txBody>
          <a:bodyPr vert="horz" lIns="0" tIns="0" rIns="0" bIns="0">
            <a:normAutofit/>
          </a:bodyPr>
          <a:lstStyle>
            <a:lvl1pPr marL="233994" indent="-233994">
              <a:buClr>
                <a:srgbClr val="666666"/>
              </a:buClr>
              <a:buSzPct val="60000"/>
              <a:buFont typeface="Courier New"/>
              <a:buChar char="o"/>
              <a:defRPr sz="1800" b="0" i="0">
                <a:latin typeface="Arial" panose="020B0604020202020204" pitchFamily="34" charset="0"/>
                <a:ea typeface="微软雅黑" panose="020B0503020204020204" pitchFamily="34" charset="-122"/>
                <a:cs typeface="Arial" panose="020B0604020202020204" pitchFamily="34" charset="0"/>
              </a:defRPr>
            </a:lvl1pPr>
            <a:lvl2pPr marL="633584" indent="-212395">
              <a:buSzPct val="40000"/>
              <a:buFont typeface="Wingdings" charset="2"/>
              <a:buChar char=""/>
              <a:defRPr sz="1800" b="0" i="0" baseline="0">
                <a:latin typeface="Arial" panose="020B0604020202020204" pitchFamily="34" charset="0"/>
                <a:ea typeface="微软雅黑" panose="020B0503020204020204" pitchFamily="34" charset="-122"/>
                <a:cs typeface="Arial" panose="020B0604020202020204" pitchFamily="34" charset="0"/>
              </a:defRPr>
            </a:lvl2pPr>
            <a:lvl3pPr marL="1000775" indent="-158396">
              <a:defRPr sz="1800" b="0" i="0" baseline="0">
                <a:latin typeface="Arial" panose="020B0604020202020204" pitchFamily="34" charset="0"/>
                <a:ea typeface="微软雅黑" panose="020B0503020204020204" pitchFamily="34" charset="-122"/>
                <a:cs typeface="Arial" panose="020B0604020202020204" pitchFamily="34" charset="0"/>
              </a:defRPr>
            </a:lvl3pPr>
            <a:lvl4pPr marL="1457963" indent="-194396">
              <a:defRPr sz="1800">
                <a:latin typeface="Arial" panose="020B0604020202020204" pitchFamily="34" charset="0"/>
                <a:ea typeface="微软雅黑" panose="020B0503020204020204" pitchFamily="34" charset="-122"/>
                <a:cs typeface="Arial" panose="020B0604020202020204" pitchFamily="34" charset="0"/>
              </a:defRPr>
            </a:lvl4pPr>
            <a:lvl5pPr marL="2057348" indent="-228594">
              <a:buFont typeface="Wingdings" charset="2"/>
              <a:buChar char="ü"/>
              <a:defRPr sz="1400"/>
            </a:lvl5pPr>
          </a:lstStyle>
          <a:p>
            <a:pPr lvl="0"/>
            <a:r>
              <a:rPr lang="en-US" dirty="0"/>
              <a:t>Bullet item 1 </a:t>
            </a:r>
          </a:p>
          <a:p>
            <a:pPr lvl="1"/>
            <a:r>
              <a:rPr lang="en-US" dirty="0"/>
              <a:t>Sub-bullet item 1 </a:t>
            </a:r>
            <a:r>
              <a:rPr lang="en-US" dirty="0" err="1"/>
              <a:t>econd</a:t>
            </a:r>
            <a:r>
              <a:rPr lang="en-US" dirty="0"/>
              <a:t>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3"/>
            <a:ext cx="8102477" cy="399311"/>
          </a:xfrm>
          <a:prstGeom prst="rect">
            <a:avLst/>
          </a:prstGeom>
        </p:spPr>
        <p:txBody>
          <a:bodyPr vert="horz" lIns="0" tIns="0" rIns="0" bIns="0">
            <a:normAutofit/>
          </a:bodyPr>
          <a:lstStyle>
            <a:lvl1pPr algn="l">
              <a:defRPr sz="1950" b="1" i="0" cap="none">
                <a:solidFill>
                  <a:srgbClr val="6817FF"/>
                </a:solidFill>
                <a:latin typeface="Arial" panose="020B0604020202020204" pitchFamily="34" charset="0"/>
                <a:ea typeface="微软雅黑" panose="020B0503020204020204" pitchFamily="34" charset="-122"/>
                <a:cs typeface="Arial" panose="020B0604020202020204" pitchFamily="34" charset="0"/>
              </a:defRPr>
            </a:lvl1pPr>
          </a:lstStyle>
          <a:p>
            <a:r>
              <a:rPr lang="en-US" dirty="0"/>
              <a:t>Main take-away or heading goes here</a:t>
            </a:r>
          </a:p>
        </p:txBody>
      </p:sp>
      <p:sp>
        <p:nvSpPr>
          <p:cNvPr id="11" name="Slide Number Placeholder 1"/>
          <p:cNvSpPr txBox="1">
            <a:spLocks/>
          </p:cNvSpPr>
          <p:nvPr userDrawn="1"/>
        </p:nvSpPr>
        <p:spPr>
          <a:xfrm>
            <a:off x="8600075" y="146280"/>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85146" y="5645664"/>
            <a:ext cx="1505379" cy="902008"/>
          </a:xfrm>
          <a:prstGeom prst="rect">
            <a:avLst/>
          </a:prstGeom>
        </p:spPr>
      </p:pic>
    </p:spTree>
    <p:extLst>
      <p:ext uri="{BB962C8B-B14F-4D97-AF65-F5344CB8AC3E}">
        <p14:creationId xmlns:p14="http://schemas.microsoft.com/office/powerpoint/2010/main" val="8813138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userDrawn="1">
  <p:cSld name="39_Bullets">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077ECBEA-0199-4F5E-91E1-BBDFCEA5696D}"/>
              </a:ext>
            </a:extLst>
          </p:cNvPr>
          <p:cNvSpPr txBox="1">
            <a:spLocks/>
          </p:cNvSpPr>
          <p:nvPr userDrawn="1"/>
        </p:nvSpPr>
        <p:spPr>
          <a:xfrm>
            <a:off x="8599488" y="146051"/>
            <a:ext cx="220662" cy="220663"/>
          </a:xfrm>
          <a:prstGeom prst="rect">
            <a:avLst/>
          </a:prstGeom>
          <a:ln/>
        </p:spPr>
        <p:txBody>
          <a:bodyPr lIns="0" tIns="0" rIns="0" bIns="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defTabSz="457200" eaLnBrk="1" fontAlgn="auto" hangingPunct="1">
              <a:spcBef>
                <a:spcPts val="0"/>
              </a:spcBef>
              <a:spcAft>
                <a:spcPts val="0"/>
              </a:spcAft>
            </a:pPr>
            <a:fld id="{429BC3DF-69A7-4060-8279-298BD66BEBD8}" type="slidenum">
              <a:rPr lang="en-US" altLang="en-US" sz="450">
                <a:solidFill>
                  <a:srgbClr val="444444"/>
                </a:solidFill>
              </a:rPr>
              <a:pPr algn="r" defTabSz="457200" eaLnBrk="1" fontAlgn="auto" hangingPunct="1">
                <a:spcBef>
                  <a:spcPts val="0"/>
                </a:spcBef>
                <a:spcAft>
                  <a:spcPts val="0"/>
                </a:spcAft>
              </a:pPr>
              <a:t>‹#›</a:t>
            </a:fld>
            <a:endParaRPr lang="en-US" altLang="en-US" sz="675">
              <a:solidFill>
                <a:srgbClr val="444444"/>
              </a:solidFill>
            </a:endParaRPr>
          </a:p>
        </p:txBody>
      </p:sp>
      <p:pic>
        <p:nvPicPr>
          <p:cNvPr id="3" name="Picture 6" descr="crv_logo_rgb_pos.png">
            <a:extLst>
              <a:ext uri="{FF2B5EF4-FFF2-40B4-BE49-F238E27FC236}">
                <a16:creationId xmlns="" xmlns:a16="http://schemas.microsoft.com/office/drawing/2014/main" id="{F481C720-9942-46EE-A630-BE5C6314416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45375" y="6051550"/>
            <a:ext cx="150495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474477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spcCol="180000"/>
          <a:lstStyle>
            <a:lvl1pPr marL="285750" marR="0" indent="-285750" algn="l" defTabSz="457200" rtl="0" eaLnBrk="1" fontAlgn="auto" latinLnBrk="0" hangingPunct="1">
              <a:lnSpc>
                <a:spcPct val="100000"/>
              </a:lnSpc>
              <a:spcBef>
                <a:spcPts val="0"/>
              </a:spcBef>
              <a:spcAft>
                <a:spcPts val="600"/>
              </a:spcAft>
              <a:buClrTx/>
              <a:buSzPct val="100000"/>
              <a:buFont typeface="Arial" panose="020B0604020202020204" pitchFamily="34" charset="0"/>
              <a:buChar char="•"/>
              <a:tabLst/>
              <a:defRPr sz="1500" b="0" i="0" baseline="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5850183"/>
            <a:ext cx="1500696" cy="905892"/>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7" y="6133047"/>
            <a:ext cx="1162772" cy="420071"/>
          </a:xfrm>
          <a:prstGeom prst="rect">
            <a:avLst/>
          </a:prstGeom>
        </p:spPr>
      </p:pic>
    </p:spTree>
    <p:extLst>
      <p:ext uri="{BB962C8B-B14F-4D97-AF65-F5344CB8AC3E}">
        <p14:creationId xmlns:p14="http://schemas.microsoft.com/office/powerpoint/2010/main" val="335771401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pPr>
            <a:endParaRPr lang="en-US">
              <a:solidFill>
                <a:srgbClr val="FFFFFF"/>
              </a:solidFill>
              <a:latin typeface="Arial"/>
            </a:endParaRPr>
          </a:p>
        </p:txBody>
      </p:sp>
      <p:sp>
        <p:nvSpPr>
          <p:cNvPr id="5" name="Rectangle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defTabSz="457200" eaLnBrk="1" fontAlgn="auto" hangingPunct="1">
              <a:spcBef>
                <a:spcPts val="0"/>
              </a:spcBef>
              <a:spcAft>
                <a:spcPts val="0"/>
              </a:spcAft>
            </a:pPr>
            <a:fld id="{ED57BD20-9EC7-4B3D-A4D6-AFB6318398E3}" type="slidenum">
              <a:rPr lang="en-US" smtClean="0">
                <a:solidFill>
                  <a:srgbClr val="4B4B4B"/>
                </a:solidFill>
                <a:latin typeface="Arial"/>
              </a:rPr>
              <a:pPr defTabSz="457200" eaLnBrk="1" fontAlgn="auto" hangingPunct="1">
                <a:spcBef>
                  <a:spcPts val="0"/>
                </a:spcBef>
                <a:spcAft>
                  <a:spcPts val="0"/>
                </a:spcAft>
              </a:pPr>
              <a:t>‹#›</a:t>
            </a:fld>
            <a:endParaRPr lang="en-US">
              <a:solidFill>
                <a:srgbClr val="4B4B4B"/>
              </a:solidFill>
              <a:latin typeface="Arial"/>
            </a:endParaRPr>
          </a:p>
        </p:txBody>
      </p:sp>
      <p:pic>
        <p:nvPicPr>
          <p:cNvPr id="7"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8" name="Picture 20">
            <a:extLst>
              <a:ext uri="{FF2B5EF4-FFF2-40B4-BE49-F238E27FC236}">
                <a16:creationId xmlns:a16="http://schemas.microsoft.com/office/drawing/2014/main" xmlns="" id="{C74ADFD1-207A-4BBD-8751-8D164872E3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2720756552"/>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pPr>
            <a:endParaRPr lang="en-US">
              <a:solidFill>
                <a:srgbClr val="FFFFFF"/>
              </a:solidFill>
              <a:latin typeface="Arial"/>
            </a:endParaRPr>
          </a:p>
        </p:txBody>
      </p:sp>
      <p:sp>
        <p:nvSpPr>
          <p:cNvPr id="5" name="Rectangle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defTabSz="457200" eaLnBrk="1" fontAlgn="auto" hangingPunct="1">
              <a:spcBef>
                <a:spcPts val="0"/>
              </a:spcBef>
              <a:spcAft>
                <a:spcPts val="0"/>
              </a:spcAft>
            </a:pPr>
            <a:fld id="{ED57BD20-9EC7-4B3D-A4D6-AFB6318398E3}" type="slidenum">
              <a:rPr lang="en-US" smtClean="0">
                <a:solidFill>
                  <a:srgbClr val="4B4B4B"/>
                </a:solidFill>
                <a:latin typeface="Arial"/>
              </a:rPr>
              <a:pPr defTabSz="457200" eaLnBrk="1" fontAlgn="auto" hangingPunct="1">
                <a:spcBef>
                  <a:spcPts val="0"/>
                </a:spcBef>
                <a:spcAft>
                  <a:spcPts val="0"/>
                </a:spcAft>
              </a:pPr>
              <a:t>‹#›</a:t>
            </a:fld>
            <a:endParaRPr lang="en-US">
              <a:solidFill>
                <a:srgbClr val="4B4B4B"/>
              </a:solidFill>
              <a:latin typeface="Arial"/>
            </a:endParaRPr>
          </a:p>
        </p:txBody>
      </p:sp>
      <p:pic>
        <p:nvPicPr>
          <p:cNvPr id="7"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8" name="Picture 20">
            <a:extLst>
              <a:ext uri="{FF2B5EF4-FFF2-40B4-BE49-F238E27FC236}">
                <a16:creationId xmlns:a16="http://schemas.microsoft.com/office/drawing/2014/main" xmlns="" id="{0C9C44D1-9EF1-4F84-861B-31F8DABD12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692638111"/>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pPr>
            <a:endParaRPr lang="en-US">
              <a:solidFill>
                <a:srgbClr val="FFFFFF"/>
              </a:solidFill>
              <a:latin typeface="Arial"/>
            </a:endParaRPr>
          </a:p>
        </p:txBody>
      </p:sp>
      <p:sp>
        <p:nvSpPr>
          <p:cNvPr id="6" name="Slide Number Placeholder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defTabSz="457200" eaLnBrk="1" fontAlgn="auto" hangingPunct="1">
              <a:spcBef>
                <a:spcPts val="0"/>
              </a:spcBef>
              <a:spcAft>
                <a:spcPts val="0"/>
              </a:spcAft>
            </a:pPr>
            <a:fld id="{ED57BD20-9EC7-4B3D-A4D6-AFB6318398E3}" type="slidenum">
              <a:rPr lang="en-US" smtClean="0">
                <a:solidFill>
                  <a:srgbClr val="4B4B4B"/>
                </a:solidFill>
                <a:latin typeface="Arial"/>
              </a:rPr>
              <a:pPr defTabSz="457200" eaLnBrk="1" fontAlgn="auto" hangingPunct="1">
                <a:spcBef>
                  <a:spcPts val="0"/>
                </a:spcBef>
                <a:spcAft>
                  <a:spcPts val="0"/>
                </a:spcAft>
              </a:pPr>
              <a:t>‹#›</a:t>
            </a:fld>
            <a:endParaRPr lang="en-US">
              <a:solidFill>
                <a:srgbClr val="4B4B4B"/>
              </a:solidFill>
              <a:latin typeface="Arial"/>
            </a:endParaRPr>
          </a:p>
        </p:txBody>
      </p:sp>
      <p:pic>
        <p:nvPicPr>
          <p:cNvPr id="8"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9" name="Picture 20">
            <a:extLst>
              <a:ext uri="{FF2B5EF4-FFF2-40B4-BE49-F238E27FC236}">
                <a16:creationId xmlns:a16="http://schemas.microsoft.com/office/drawing/2014/main" xmlns="" id="{125DADE9-C1BE-439E-AC9C-31B87BE30F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573638585"/>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pPr>
            <a:endParaRPr lang="en-US">
              <a:solidFill>
                <a:srgbClr val="FFFFFF"/>
              </a:solidFill>
              <a:latin typeface="Arial"/>
            </a:endParaRPr>
          </a:p>
        </p:txBody>
      </p:sp>
      <p:sp>
        <p:nvSpPr>
          <p:cNvPr id="8" name="Rectangle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defTabSz="457200" eaLnBrk="1" fontAlgn="auto" hangingPunct="1">
              <a:spcBef>
                <a:spcPts val="0"/>
              </a:spcBef>
              <a:spcAft>
                <a:spcPts val="0"/>
              </a:spcAft>
            </a:pPr>
            <a:fld id="{ED57BD20-9EC7-4B3D-A4D6-AFB6318398E3}" type="slidenum">
              <a:rPr lang="en-US" smtClean="0">
                <a:solidFill>
                  <a:srgbClr val="4B4B4B"/>
                </a:solidFill>
                <a:latin typeface="Arial"/>
              </a:rPr>
              <a:pPr defTabSz="457200" eaLnBrk="1" fontAlgn="auto" hangingPunct="1">
                <a:spcBef>
                  <a:spcPts val="0"/>
                </a:spcBef>
                <a:spcAft>
                  <a:spcPts val="0"/>
                </a:spcAft>
              </a:pPr>
              <a:t>‹#›</a:t>
            </a:fld>
            <a:endParaRPr lang="en-US">
              <a:solidFill>
                <a:srgbClr val="4B4B4B"/>
              </a:solidFill>
              <a:latin typeface="Arial"/>
            </a:endParaRPr>
          </a:p>
        </p:txBody>
      </p:sp>
      <p:pic>
        <p:nvPicPr>
          <p:cNvPr id="10"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11" name="Picture 20">
            <a:extLst>
              <a:ext uri="{FF2B5EF4-FFF2-40B4-BE49-F238E27FC236}">
                <a16:creationId xmlns:a16="http://schemas.microsoft.com/office/drawing/2014/main" xmlns="" id="{15F685AB-1A5B-4D43-B259-041CE9BF6A5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1372438271"/>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pPr>
            <a:endParaRPr lang="en-US">
              <a:solidFill>
                <a:srgbClr val="FFFFFF"/>
              </a:solidFill>
              <a:latin typeface="Arial"/>
            </a:endParaRPr>
          </a:p>
        </p:txBody>
      </p:sp>
      <p:sp>
        <p:nvSpPr>
          <p:cNvPr id="4" name="Rectangle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defTabSz="457200" eaLnBrk="1" fontAlgn="auto" hangingPunct="1">
              <a:spcBef>
                <a:spcPts val="0"/>
              </a:spcBef>
              <a:spcAft>
                <a:spcPts val="0"/>
              </a:spcAft>
            </a:pPr>
            <a:fld id="{ED57BD20-9EC7-4B3D-A4D6-AFB6318398E3}" type="slidenum">
              <a:rPr lang="en-US" smtClean="0">
                <a:solidFill>
                  <a:srgbClr val="4B4B4B"/>
                </a:solidFill>
                <a:latin typeface="Arial"/>
              </a:rPr>
              <a:pPr defTabSz="457200" eaLnBrk="1" fontAlgn="auto" hangingPunct="1">
                <a:spcBef>
                  <a:spcPts val="0"/>
                </a:spcBef>
                <a:spcAft>
                  <a:spcPts val="0"/>
                </a:spcAft>
              </a:pPr>
              <a:t>‹#›</a:t>
            </a:fld>
            <a:endParaRPr lang="en-US">
              <a:solidFill>
                <a:srgbClr val="4B4B4B"/>
              </a:solidFill>
              <a:latin typeface="Arial"/>
            </a:endParaRPr>
          </a:p>
        </p:txBody>
      </p:sp>
      <p:pic>
        <p:nvPicPr>
          <p:cNvPr id="6"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7" name="Picture 20">
            <a:extLst>
              <a:ext uri="{FF2B5EF4-FFF2-40B4-BE49-F238E27FC236}">
                <a16:creationId xmlns:a16="http://schemas.microsoft.com/office/drawing/2014/main" xmlns="" id="{329EA5F1-6AC8-48B8-BEA9-1397A2AC4BE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1273490515"/>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6" name="Picture 20">
            <a:extLst>
              <a:ext uri="{FF2B5EF4-FFF2-40B4-BE49-F238E27FC236}">
                <a16:creationId xmlns:a16="http://schemas.microsoft.com/office/drawing/2014/main" xmlns="" id="{EAEB3CAE-0673-43C5-847A-E377252825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3861470234"/>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en-US" altLang="zh-CN"/>
              <a:t>Click to edit Master title style</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zh-CN" noProof="0" dirty="0"/>
              <a:t>Click icon to add picture</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Tree>
    <p:extLst>
      <p:ext uri="{BB962C8B-B14F-4D97-AF65-F5344CB8AC3E}">
        <p14:creationId xmlns:p14="http://schemas.microsoft.com/office/powerpoint/2010/main" val="2698605543"/>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pPr>
            <a:endParaRPr lang="en-US">
              <a:solidFill>
                <a:srgbClr val="FFFFFF"/>
              </a:solidFill>
              <a:latin typeface="Arial"/>
            </a:endParaRPr>
          </a:p>
        </p:txBody>
      </p:sp>
      <p:sp>
        <p:nvSpPr>
          <p:cNvPr id="6" name="Slide Number Placeholder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defTabSz="457200" eaLnBrk="1" fontAlgn="auto" hangingPunct="1">
              <a:spcBef>
                <a:spcPts val="0"/>
              </a:spcBef>
              <a:spcAft>
                <a:spcPts val="0"/>
              </a:spcAft>
            </a:pPr>
            <a:fld id="{ED57BD20-9EC7-4B3D-A4D6-AFB6318398E3}" type="slidenum">
              <a:rPr lang="en-US" smtClean="0">
                <a:solidFill>
                  <a:srgbClr val="4B4B4B"/>
                </a:solidFill>
                <a:latin typeface="Arial"/>
              </a:rPr>
              <a:pPr defTabSz="457200" eaLnBrk="1" fontAlgn="auto" hangingPunct="1">
                <a:spcBef>
                  <a:spcPts val="0"/>
                </a:spcBef>
                <a:spcAft>
                  <a:spcPts val="0"/>
                </a:spcAft>
              </a:pPr>
              <a:t>‹#›</a:t>
            </a:fld>
            <a:endParaRPr lang="en-US">
              <a:solidFill>
                <a:srgbClr val="4B4B4B"/>
              </a:solidFill>
              <a:latin typeface="Arial"/>
            </a:endParaRPr>
          </a:p>
        </p:txBody>
      </p:sp>
      <p:pic>
        <p:nvPicPr>
          <p:cNvPr id="8"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9" name="Picture 20">
            <a:extLst>
              <a:ext uri="{FF2B5EF4-FFF2-40B4-BE49-F238E27FC236}">
                <a16:creationId xmlns:a16="http://schemas.microsoft.com/office/drawing/2014/main" xmlns="" id="{DB4C5ACA-AC79-4A03-A665-8B8C068BF2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1776857712"/>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pPr>
            <a:endParaRPr lang="en-US">
              <a:solidFill>
                <a:srgbClr val="FFFFFF"/>
              </a:solidFill>
              <a:latin typeface="Arial"/>
            </a:endParaRPr>
          </a:p>
        </p:txBody>
      </p:sp>
      <p:sp>
        <p:nvSpPr>
          <p:cNvPr id="6" name="Slide Number Placeholder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defTabSz="457200" eaLnBrk="1" fontAlgn="auto" hangingPunct="1">
              <a:spcBef>
                <a:spcPts val="0"/>
              </a:spcBef>
              <a:spcAft>
                <a:spcPts val="0"/>
              </a:spcAft>
            </a:pPr>
            <a:fld id="{ED57BD20-9EC7-4B3D-A4D6-AFB6318398E3}" type="slidenum">
              <a:rPr lang="en-US" smtClean="0">
                <a:solidFill>
                  <a:srgbClr val="4B4B4B"/>
                </a:solidFill>
                <a:latin typeface="Arial"/>
              </a:rPr>
              <a:pPr defTabSz="457200" eaLnBrk="1" fontAlgn="auto" hangingPunct="1">
                <a:spcBef>
                  <a:spcPts val="0"/>
                </a:spcBef>
                <a:spcAft>
                  <a:spcPts val="0"/>
                </a:spcAft>
              </a:pPr>
              <a:t>‹#›</a:t>
            </a:fld>
            <a:endParaRPr lang="en-US">
              <a:solidFill>
                <a:srgbClr val="4B4B4B"/>
              </a:solidFill>
              <a:latin typeface="Arial"/>
            </a:endParaRPr>
          </a:p>
        </p:txBody>
      </p:sp>
      <p:pic>
        <p:nvPicPr>
          <p:cNvPr id="8"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9" name="Picture 20">
            <a:extLst>
              <a:ext uri="{FF2B5EF4-FFF2-40B4-BE49-F238E27FC236}">
                <a16:creationId xmlns:a16="http://schemas.microsoft.com/office/drawing/2014/main" xmlns="" id="{81FEE059-D954-4BD0-ACD0-FBA6D8873E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3987090692"/>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pPr>
            <a:endParaRPr lang="en-US">
              <a:solidFill>
                <a:srgbClr val="FFFFFF"/>
              </a:solidFill>
              <a:latin typeface="Arial"/>
            </a:endParaRPr>
          </a:p>
        </p:txBody>
      </p:sp>
      <p:sp>
        <p:nvSpPr>
          <p:cNvPr id="5" name="Rectangle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defTabSz="457200" eaLnBrk="1" fontAlgn="auto" hangingPunct="1">
              <a:spcBef>
                <a:spcPts val="0"/>
              </a:spcBef>
              <a:spcAft>
                <a:spcPts val="0"/>
              </a:spcAft>
            </a:pPr>
            <a:fld id="{ED57BD20-9EC7-4B3D-A4D6-AFB6318398E3}" type="slidenum">
              <a:rPr lang="en-US" smtClean="0">
                <a:solidFill>
                  <a:srgbClr val="4B4B4B"/>
                </a:solidFill>
                <a:latin typeface="Arial"/>
              </a:rPr>
              <a:pPr defTabSz="457200" eaLnBrk="1" fontAlgn="auto" hangingPunct="1">
                <a:spcBef>
                  <a:spcPts val="0"/>
                </a:spcBef>
                <a:spcAft>
                  <a:spcPts val="0"/>
                </a:spcAft>
              </a:pPr>
              <a:t>‹#›</a:t>
            </a:fld>
            <a:endParaRPr lang="en-US">
              <a:solidFill>
                <a:srgbClr val="4B4B4B"/>
              </a:solidFill>
              <a:latin typeface="Arial"/>
            </a:endParaRPr>
          </a:p>
        </p:txBody>
      </p:sp>
      <p:pic>
        <p:nvPicPr>
          <p:cNvPr id="7"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8" name="Picture 20">
            <a:extLst>
              <a:ext uri="{FF2B5EF4-FFF2-40B4-BE49-F238E27FC236}">
                <a16:creationId xmlns:a16="http://schemas.microsoft.com/office/drawing/2014/main" xmlns="" id="{99941510-621A-4253-889F-FD7B3C80304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3800669934"/>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5250" y="506413"/>
            <a:ext cx="1841500" cy="55895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7575" y="506413"/>
            <a:ext cx="5375275" cy="55895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pPr>
            <a:endParaRPr lang="en-US">
              <a:solidFill>
                <a:srgbClr val="FFFFFF"/>
              </a:solidFill>
              <a:latin typeface="Arial"/>
            </a:endParaRPr>
          </a:p>
        </p:txBody>
      </p:sp>
      <p:sp>
        <p:nvSpPr>
          <p:cNvPr id="5" name="Rectangle 5"/>
          <p:cNvSpPr>
            <a:spLocks noGrp="1" noChangeArrowheads="1"/>
          </p:cNvSpPr>
          <p:nvPr>
            <p:ph type="sldNum" sz="quarter" idx="11"/>
          </p:nvPr>
        </p:nvSpPr>
        <p:spPr>
          <a:xfrm>
            <a:off x="8424863" y="6394450"/>
            <a:ext cx="457200" cy="231775"/>
          </a:xfrm>
          <a:prstGeom prst="rect">
            <a:avLst/>
          </a:prstGeom>
          <a:ln/>
        </p:spPr>
        <p:txBody>
          <a:bodyPr/>
          <a:lstStyle>
            <a:lvl1pPr>
              <a:defRPr/>
            </a:lvl1pPr>
          </a:lstStyle>
          <a:p>
            <a:pPr defTabSz="457200" eaLnBrk="1" fontAlgn="auto" hangingPunct="1">
              <a:spcBef>
                <a:spcPts val="0"/>
              </a:spcBef>
              <a:spcAft>
                <a:spcPts val="0"/>
              </a:spcAft>
            </a:pPr>
            <a:fld id="{ED57BD20-9EC7-4B3D-A4D6-AFB6318398E3}" type="slidenum">
              <a:rPr lang="en-US" smtClean="0">
                <a:solidFill>
                  <a:srgbClr val="4B4B4B"/>
                </a:solidFill>
                <a:latin typeface="Arial"/>
              </a:rPr>
              <a:pPr defTabSz="457200" eaLnBrk="1" fontAlgn="auto" hangingPunct="1">
                <a:spcBef>
                  <a:spcPts val="0"/>
                </a:spcBef>
                <a:spcAft>
                  <a:spcPts val="0"/>
                </a:spcAft>
              </a:pPr>
              <a:t>‹#›</a:t>
            </a:fld>
            <a:endParaRPr lang="en-US">
              <a:solidFill>
                <a:srgbClr val="4B4B4B"/>
              </a:solidFill>
              <a:latin typeface="Arial"/>
            </a:endParaRPr>
          </a:p>
        </p:txBody>
      </p:sp>
      <p:pic>
        <p:nvPicPr>
          <p:cNvPr id="7"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8" name="Picture 20">
            <a:extLst>
              <a:ext uri="{FF2B5EF4-FFF2-40B4-BE49-F238E27FC236}">
                <a16:creationId xmlns:a16="http://schemas.microsoft.com/office/drawing/2014/main" xmlns="" id="{ADC23FCB-CA51-4C7D-9312-304998B1F55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49097" cy="814380"/>
          </a:xfrm>
          <a:prstGeom prst="rect">
            <a:avLst/>
          </a:prstGeom>
        </p:spPr>
      </p:pic>
    </p:spTree>
    <p:extLst>
      <p:ext uri="{BB962C8B-B14F-4D97-AF65-F5344CB8AC3E}">
        <p14:creationId xmlns:p14="http://schemas.microsoft.com/office/powerpoint/2010/main" val="198517900"/>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4" name="Text Box 24"/>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eaLnBrk="1" fontAlgn="auto" hangingPunct="1">
              <a:spcBef>
                <a:spcPct val="50000"/>
              </a:spcBef>
              <a:spcAft>
                <a:spcPts val="0"/>
              </a:spcAft>
              <a:buClr>
                <a:srgbClr val="FF8000"/>
              </a:buClr>
              <a:buFontTx/>
              <a:buChar char="•"/>
              <a:defRPr/>
            </a:pPr>
            <a:endParaRPr lang="en-GB" altLang="zh-CN">
              <a:solidFill>
                <a:srgbClr val="4B4B4B"/>
              </a:solidFill>
              <a:latin typeface="Arial"/>
              <a:ea typeface="宋体" charset="-122"/>
            </a:endParaRPr>
          </a:p>
        </p:txBody>
      </p:sp>
      <p:sp>
        <p:nvSpPr>
          <p:cNvPr id="2" name="Title 1"/>
          <p:cNvSpPr>
            <a:spLocks noGrp="1"/>
          </p:cNvSpPr>
          <p:nvPr>
            <p:ph type="title"/>
          </p:nvPr>
        </p:nvSpPr>
        <p:spPr/>
        <p:txBody>
          <a:bodyPr rtlCol="0"/>
          <a:lstStyle/>
          <a:p>
            <a:r>
              <a:rPr lang="en-US" altLang="zh-CN"/>
              <a:t>Click to edit Master title style</a:t>
            </a:r>
            <a:endParaRPr lang="zh-CN" altLang="en-US"/>
          </a:p>
        </p:txBody>
      </p:sp>
      <p:sp>
        <p:nvSpPr>
          <p:cNvPr id="3" name="Text Placeholder 2"/>
          <p:cNvSpPr>
            <a:spLocks noGrp="1"/>
          </p:cNvSpPr>
          <p:nvPr>
            <p:ph type="body" idx="1"/>
          </p:nvPr>
        </p:nvSpPr>
        <p:spPr/>
        <p:txBody>
          <a:bodyPr rtlCol="0"/>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pic>
        <p:nvPicPr>
          <p:cNvPr id="8"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977" y="6040803"/>
            <a:ext cx="1735195" cy="817197"/>
          </a:xfrm>
          <a:prstGeom prst="rect">
            <a:avLst/>
          </a:prstGeom>
        </p:spPr>
      </p:pic>
      <p:pic>
        <p:nvPicPr>
          <p:cNvPr id="10" name="Picture 20">
            <a:extLst>
              <a:ext uri="{FF2B5EF4-FFF2-40B4-BE49-F238E27FC236}">
                <a16:creationId xmlns:a16="http://schemas.microsoft.com/office/drawing/2014/main" xmlns="" id="{F106E1F8-6D77-42BF-A2D5-B4FEBA013E7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005" y="6047747"/>
            <a:ext cx="1323309" cy="814380"/>
          </a:xfrm>
          <a:prstGeom prst="rect">
            <a:avLst/>
          </a:prstGeom>
        </p:spPr>
      </p:pic>
    </p:spTree>
    <p:extLst>
      <p:ext uri="{BB962C8B-B14F-4D97-AF65-F5344CB8AC3E}">
        <p14:creationId xmlns:p14="http://schemas.microsoft.com/office/powerpoint/2010/main" val="1346351509"/>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itle">
  <p:cSld name="1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2707" name="Rectangle 3"/>
          <p:cNvSpPr>
            <a:spLocks noGrp="1" noChangeArrowheads="1"/>
          </p:cNvSpPr>
          <p:nvPr>
            <p:ph type="ctrTitle"/>
          </p:nvPr>
        </p:nvSpPr>
        <p:spPr>
          <a:xfrm>
            <a:off x="898525" y="1538288"/>
            <a:ext cx="7388225" cy="4035425"/>
          </a:xfrm>
        </p:spPr>
        <p:txBody>
          <a:bodyPr anchor="t"/>
          <a:lstStyle>
            <a:lvl1pPr>
              <a:lnSpc>
                <a:spcPct val="90000"/>
              </a:lnSpc>
              <a:defRPr sz="4000"/>
            </a:lvl1pPr>
          </a:lstStyle>
          <a:p>
            <a:r>
              <a:rPr lang="en-US" altLang="zh-CN"/>
              <a:t>Click to edit Master title style</a:t>
            </a:r>
          </a:p>
        </p:txBody>
      </p:sp>
      <p:pic>
        <p:nvPicPr>
          <p:cNvPr id="4"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5" name="Picture 20">
            <a:extLst>
              <a:ext uri="{FF2B5EF4-FFF2-40B4-BE49-F238E27FC236}">
                <a16:creationId xmlns:a16="http://schemas.microsoft.com/office/drawing/2014/main" xmlns="" id="{224E4D40-122F-4596-A6BA-1C8F610DC69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05005" y="6047747"/>
            <a:ext cx="1323309" cy="814380"/>
          </a:xfrm>
          <a:prstGeom prst="rect">
            <a:avLst/>
          </a:prstGeom>
        </p:spPr>
      </p:pic>
    </p:spTree>
    <p:extLst>
      <p:ext uri="{BB962C8B-B14F-4D97-AF65-F5344CB8AC3E}">
        <p14:creationId xmlns:p14="http://schemas.microsoft.com/office/powerpoint/2010/main" val="776446755"/>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Alt Cover 1">
    <p:bg>
      <p:bgPr>
        <a:solidFill>
          <a:srgbClr val="000000"/>
        </a:solidFill>
        <a:effectLst/>
      </p:bgPr>
    </p:bg>
    <p:spTree>
      <p:nvGrpSpPr>
        <p:cNvPr id="1" name=""/>
        <p:cNvGrpSpPr/>
        <p:nvPr/>
      </p:nvGrpSpPr>
      <p:grpSpPr>
        <a:xfrm>
          <a:off x="0" y="0"/>
          <a:ext cx="0" cy="0"/>
          <a:chOff x="0" y="0"/>
          <a:chExt cx="0" cy="0"/>
        </a:xfrm>
      </p:grpSpPr>
      <p:sp>
        <p:nvSpPr>
          <p:cNvPr id="20" name="Title 19"/>
          <p:cNvSpPr>
            <a:spLocks noGrp="1"/>
          </p:cNvSpPr>
          <p:nvPr>
            <p:ph type="title" hasCustomPrompt="1"/>
          </p:nvPr>
        </p:nvSpPr>
        <p:spPr>
          <a:xfrm>
            <a:off x="1210732" y="1201789"/>
            <a:ext cx="4775203" cy="1143000"/>
          </a:xfrm>
          <a:prstGeom prst="rect">
            <a:avLst/>
          </a:prstGeom>
        </p:spPr>
        <p:txBody>
          <a:bodyPr vert="horz"/>
          <a:lstStyle>
            <a:lvl1pPr algn="l">
              <a:defRPr sz="2800" cap="all">
                <a:solidFill>
                  <a:schemeClr val="bg1"/>
                </a:solidFill>
                <a:latin typeface="Arial Black"/>
                <a:cs typeface="Arial Black"/>
              </a:defRPr>
            </a:lvl1pPr>
          </a:lstStyle>
          <a:p>
            <a:r>
              <a:rPr lang="en-US" dirty="0"/>
              <a:t>Click to edit Master title style</a:t>
            </a:r>
            <a:br>
              <a:rPr lang="en-US" dirty="0"/>
            </a:br>
            <a:endParaRPr lang="en-US" dirty="0"/>
          </a:p>
        </p:txBody>
      </p:sp>
      <p:sp>
        <p:nvSpPr>
          <p:cNvPr id="19" name="Content Placeholder 2"/>
          <p:cNvSpPr>
            <a:spLocks noGrp="1"/>
          </p:cNvSpPr>
          <p:nvPr>
            <p:ph idx="1"/>
          </p:nvPr>
        </p:nvSpPr>
        <p:spPr>
          <a:xfrm>
            <a:off x="1210732" y="1588720"/>
            <a:ext cx="4775203" cy="1243434"/>
          </a:xfrm>
          <a:prstGeom prst="rect">
            <a:avLst/>
          </a:prstGeom>
        </p:spPr>
        <p:txBody>
          <a:bodyPr/>
          <a:lstStyle>
            <a:lvl1pPr marL="0" indent="0">
              <a:spcBef>
                <a:spcPts val="0"/>
              </a:spcBef>
              <a:buClr>
                <a:srgbClr val="FF6600"/>
              </a:buClr>
              <a:buSzPct val="75000"/>
              <a:buFont typeface="Lucida Grande"/>
              <a:buNone/>
              <a:defRPr sz="2800" b="0" i="0" cap="all">
                <a:solidFill>
                  <a:srgbClr val="959595"/>
                </a:solidFill>
                <a:latin typeface="Arial Black"/>
                <a:cs typeface="Arial"/>
              </a:defRPr>
            </a:lvl1pPr>
            <a:lvl2pPr marL="457200" indent="0">
              <a:buClr>
                <a:srgbClr val="FF6600"/>
              </a:buClr>
              <a:buSzPct val="75000"/>
              <a:buFont typeface="Arial"/>
              <a:buNone/>
              <a:defRPr sz="2800" b="0" i="0" cap="all">
                <a:solidFill>
                  <a:srgbClr val="959595"/>
                </a:solidFill>
                <a:latin typeface="Arial Black"/>
                <a:cs typeface="Arial"/>
              </a:defRPr>
            </a:lvl2pPr>
            <a:lvl3pPr marL="914400" indent="0">
              <a:buClr>
                <a:srgbClr val="FF6600"/>
              </a:buClr>
              <a:buSzPct val="75000"/>
              <a:buFont typeface="Courier New"/>
              <a:buNone/>
              <a:defRPr sz="2800" b="0" i="0" cap="all">
                <a:solidFill>
                  <a:srgbClr val="FFFFFF"/>
                </a:solidFill>
                <a:latin typeface="Arial Black"/>
                <a:cs typeface="Arial"/>
              </a:defRPr>
            </a:lvl3pPr>
            <a:lvl4pPr marL="1371600" indent="0">
              <a:buClr>
                <a:srgbClr val="FF6600"/>
              </a:buClr>
              <a:buSzPct val="65000"/>
              <a:buFont typeface="Wingdings" charset="2"/>
              <a:buNone/>
              <a:defRPr sz="2800" b="0" i="0" cap="all">
                <a:solidFill>
                  <a:srgbClr val="FFFFFF"/>
                </a:solidFill>
                <a:latin typeface="Arial Black"/>
                <a:cs typeface="Arial"/>
              </a:defRPr>
            </a:lvl4pPr>
            <a:lvl5pPr marL="1828800" indent="0">
              <a:buClr>
                <a:srgbClr val="FF6600"/>
              </a:buClr>
              <a:buSzPct val="75000"/>
              <a:buFont typeface="Arial"/>
              <a:buNone/>
              <a:defRPr sz="2800" b="0" i="0" cap="all">
                <a:solidFill>
                  <a:srgbClr val="FFFFFF"/>
                </a:solidFill>
                <a:latin typeface="Arial Black"/>
                <a:cs typeface="Arial"/>
              </a:defRPr>
            </a:lvl5pPr>
          </a:lstStyle>
          <a:p>
            <a:pPr lvl="0"/>
            <a:r>
              <a:rPr lang="en-US" dirty="0"/>
              <a:t>Click to edit Master text styles</a:t>
            </a:r>
          </a:p>
        </p:txBody>
      </p:sp>
      <p:sp>
        <p:nvSpPr>
          <p:cNvPr id="21" name="Content Placeholder 2"/>
          <p:cNvSpPr>
            <a:spLocks noGrp="1"/>
          </p:cNvSpPr>
          <p:nvPr>
            <p:ph idx="10"/>
          </p:nvPr>
        </p:nvSpPr>
        <p:spPr>
          <a:xfrm>
            <a:off x="1210730" y="2571329"/>
            <a:ext cx="3012020" cy="845027"/>
          </a:xfrm>
          <a:prstGeom prst="rect">
            <a:avLst/>
          </a:prstGeom>
        </p:spPr>
        <p:txBody>
          <a:bodyPr/>
          <a:lstStyle>
            <a:lvl1pPr marL="0" indent="0">
              <a:spcBef>
                <a:spcPts val="0"/>
              </a:spcBef>
              <a:buClr>
                <a:srgbClr val="FF6600"/>
              </a:buClr>
              <a:buSzPct val="75000"/>
              <a:buFont typeface="Lucida Grande"/>
              <a:buNone/>
              <a:defRPr sz="2000" b="0" i="0" cap="all">
                <a:solidFill>
                  <a:srgbClr val="959595"/>
                </a:solidFill>
                <a:latin typeface="Arial"/>
                <a:cs typeface="Arial"/>
              </a:defRPr>
            </a:lvl1pPr>
            <a:lvl2pPr marL="457200" indent="0">
              <a:buClr>
                <a:srgbClr val="FF6600"/>
              </a:buClr>
              <a:buSzPct val="75000"/>
              <a:buFont typeface="Arial"/>
              <a:buNone/>
              <a:defRPr sz="2000" b="0" i="0" cap="all">
                <a:solidFill>
                  <a:srgbClr val="959595"/>
                </a:solidFill>
                <a:latin typeface="Arial"/>
                <a:cs typeface="Arial"/>
              </a:defRPr>
            </a:lvl2pPr>
            <a:lvl3pPr marL="914400" indent="0">
              <a:buClr>
                <a:srgbClr val="FF6600"/>
              </a:buClr>
              <a:buSzPct val="75000"/>
              <a:buFont typeface="Courier New"/>
              <a:buNone/>
              <a:defRPr sz="2000" b="0" i="0" cap="all">
                <a:solidFill>
                  <a:srgbClr val="FFFFFF"/>
                </a:solidFill>
                <a:latin typeface="Arial"/>
                <a:cs typeface="Arial"/>
              </a:defRPr>
            </a:lvl3pPr>
            <a:lvl4pPr marL="1371600" indent="0">
              <a:buClr>
                <a:srgbClr val="FF6600"/>
              </a:buClr>
              <a:buSzPct val="65000"/>
              <a:buFont typeface="Wingdings" charset="2"/>
              <a:buNone/>
              <a:defRPr sz="2800" b="0" i="0" cap="all">
                <a:solidFill>
                  <a:srgbClr val="FFFFFF"/>
                </a:solidFill>
                <a:latin typeface="Arial Black"/>
                <a:cs typeface="Arial"/>
              </a:defRPr>
            </a:lvl4pPr>
            <a:lvl5pPr marL="1828800" indent="0">
              <a:buClr>
                <a:srgbClr val="FF6600"/>
              </a:buClr>
              <a:buSzPct val="75000"/>
              <a:buFont typeface="Arial"/>
              <a:buNone/>
              <a:defRPr sz="2800" b="0" i="0" cap="all">
                <a:solidFill>
                  <a:srgbClr val="FFFFFF"/>
                </a:solidFill>
                <a:latin typeface="Arial Black"/>
                <a:cs typeface="Arial"/>
              </a:defRPr>
            </a:lvl5pPr>
          </a:lstStyle>
          <a:p>
            <a:pPr lvl="0"/>
            <a:r>
              <a:rPr lang="en-US" dirty="0"/>
              <a:t>Click to edit Master text styles</a:t>
            </a:r>
          </a:p>
        </p:txBody>
      </p:sp>
      <p:sp>
        <p:nvSpPr>
          <p:cNvPr id="14" name="TextBox 13"/>
          <p:cNvSpPr txBox="1"/>
          <p:nvPr userDrawn="1"/>
        </p:nvSpPr>
        <p:spPr>
          <a:xfrm>
            <a:off x="679906" y="1139351"/>
            <a:ext cx="603250" cy="584776"/>
          </a:xfrm>
          <a:prstGeom prst="rect">
            <a:avLst/>
          </a:prstGeom>
          <a:noFill/>
        </p:spPr>
        <p:txBody>
          <a:bodyPr wrap="square" rtlCol="0">
            <a:spAutoFit/>
          </a:bodyPr>
          <a:lstStyle/>
          <a:p>
            <a:pPr algn="r" defTabSz="457200" eaLnBrk="1" fontAlgn="auto" hangingPunct="1">
              <a:spcBef>
                <a:spcPts val="0"/>
              </a:spcBef>
              <a:spcAft>
                <a:spcPts val="0"/>
              </a:spcAft>
            </a:pPr>
            <a:r>
              <a:rPr lang="en-US" sz="3200" dirty="0">
                <a:solidFill>
                  <a:srgbClr val="FFFFFF"/>
                </a:solidFill>
                <a:latin typeface="Arial Black"/>
                <a:cs typeface="Arial Black"/>
              </a:rPr>
              <a: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62978" y="5909698"/>
            <a:ext cx="2918003" cy="524259"/>
          </a:xfrm>
          <a:prstGeom prst="rect">
            <a:avLst/>
          </a:prstGeom>
        </p:spPr>
      </p:pic>
    </p:spTree>
    <p:extLst>
      <p:ext uri="{BB962C8B-B14F-4D97-AF65-F5344CB8AC3E}">
        <p14:creationId xmlns:p14="http://schemas.microsoft.com/office/powerpoint/2010/main" val="111546541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315879" y="1393335"/>
            <a:ext cx="4148061" cy="4499469"/>
          </a:xfrm>
          <a:prstGeom prst="rect">
            <a:avLst/>
          </a:prstGeom>
        </p:spPr>
        <p:txBody>
          <a:bodyPr/>
          <a:lstStyle>
            <a:lvl1pPr marL="0" indent="0">
              <a:buClr>
                <a:srgbClr val="FF6600"/>
              </a:buClr>
              <a:buSzPct val="75000"/>
              <a:buFontTx/>
              <a:buNone/>
              <a:defRPr sz="1800" b="0" i="0">
                <a:solidFill>
                  <a:srgbClr val="434544"/>
                </a:solidFill>
                <a:latin typeface="Arial"/>
                <a:cs typeface="Arial"/>
              </a:defRPr>
            </a:lvl1pPr>
            <a:lvl2pPr marL="0" indent="0">
              <a:buClr>
                <a:srgbClr val="FF6600"/>
              </a:buClr>
              <a:buSzPct val="75000"/>
              <a:buFontTx/>
              <a:buNone/>
              <a:defRPr sz="1800" b="0" i="0">
                <a:solidFill>
                  <a:srgbClr val="434544"/>
                </a:solidFill>
                <a:latin typeface="Arial"/>
                <a:cs typeface="Arial"/>
              </a:defRPr>
            </a:lvl2pPr>
            <a:lvl3pPr marL="0" indent="0">
              <a:buClr>
                <a:srgbClr val="FF6600"/>
              </a:buClr>
              <a:buSzPct val="75000"/>
              <a:buFontTx/>
              <a:buNone/>
              <a:defRPr sz="1800" b="0" i="0">
                <a:solidFill>
                  <a:srgbClr val="434544"/>
                </a:solidFill>
                <a:latin typeface="Arial"/>
                <a:cs typeface="Arial"/>
              </a:defRPr>
            </a:lvl3pPr>
            <a:lvl4pPr marL="0" indent="0">
              <a:buClr>
                <a:srgbClr val="FF6600"/>
              </a:buClr>
              <a:buSzPct val="65000"/>
              <a:buFontTx/>
              <a:buNone/>
              <a:defRPr sz="1800" b="0" i="0">
                <a:solidFill>
                  <a:srgbClr val="434544"/>
                </a:solidFill>
                <a:latin typeface="Arial"/>
                <a:cs typeface="Arial"/>
              </a:defRPr>
            </a:lvl4pPr>
            <a:lvl5pPr marL="0" indent="0">
              <a:buClr>
                <a:srgbClr val="FF6600"/>
              </a:buClr>
              <a:buSzPct val="75000"/>
              <a:buFontTx/>
              <a:buNone/>
              <a:defRPr sz="1800" b="0" i="0">
                <a:solidFill>
                  <a:srgbClr val="434544"/>
                </a:solidFill>
                <a:latin typeface="Arial"/>
                <a:cs typeface="Arial"/>
              </a:defRPr>
            </a:lvl5pPr>
          </a:lstStyle>
          <a:p>
            <a:pPr lvl="0"/>
            <a:r>
              <a:rPr lang="en-US" dirty="0"/>
              <a:t>Click to edit Master text styles</a:t>
            </a:r>
          </a:p>
        </p:txBody>
      </p:sp>
      <p:sp>
        <p:nvSpPr>
          <p:cNvPr id="8" name="Slide Number Placeholder 1"/>
          <p:cNvSpPr txBox="1">
            <a:spLocks/>
          </p:cNvSpPr>
          <p:nvPr userDrawn="1"/>
        </p:nvSpPr>
        <p:spPr>
          <a:xfrm>
            <a:off x="8463941" y="6376633"/>
            <a:ext cx="680065" cy="481371"/>
          </a:xfrm>
          <a:prstGeom prst="rect">
            <a:avLst/>
          </a:prstGeom>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FA7081D8-B099-416F-9582-802BDA6BDEA2}" type="slidenum">
              <a:rPr lang="en-US" sz="900" smtClean="0">
                <a:solidFill>
                  <a:srgbClr val="444444"/>
                </a:solidFill>
              </a:rPr>
              <a:pPr fontAlgn="auto">
                <a:spcBef>
                  <a:spcPts val="0"/>
                </a:spcBef>
                <a:spcAft>
                  <a:spcPts val="0"/>
                </a:spcAft>
              </a:pPr>
              <a:t>‹#›</a:t>
            </a:fld>
            <a:endParaRPr lang="en-US" sz="900" dirty="0">
              <a:solidFill>
                <a:srgbClr val="444444"/>
              </a:solidFill>
            </a:endParaRPr>
          </a:p>
        </p:txBody>
      </p:sp>
      <p:sp>
        <p:nvSpPr>
          <p:cNvPr id="14" name="Content Placeholder 2"/>
          <p:cNvSpPr>
            <a:spLocks noGrp="1"/>
          </p:cNvSpPr>
          <p:nvPr>
            <p:ph idx="10" hasCustomPrompt="1"/>
          </p:nvPr>
        </p:nvSpPr>
        <p:spPr>
          <a:xfrm>
            <a:off x="2311403" y="1393335"/>
            <a:ext cx="2000250" cy="4499469"/>
          </a:xfrm>
          <a:prstGeom prst="rect">
            <a:avLst/>
          </a:prstGeom>
        </p:spPr>
        <p:txBody>
          <a:bodyPr/>
          <a:lstStyle>
            <a:lvl1pPr marL="0" indent="0" algn="r">
              <a:buClr>
                <a:srgbClr val="FF6600"/>
              </a:buClr>
              <a:buSzPct val="75000"/>
              <a:buFontTx/>
              <a:buNone/>
              <a:defRPr sz="1800" b="0" i="0">
                <a:solidFill>
                  <a:srgbClr val="FF8001"/>
                </a:solidFill>
                <a:latin typeface="Arial"/>
                <a:cs typeface="Arial"/>
              </a:defRPr>
            </a:lvl1pPr>
            <a:lvl2pPr marL="0" indent="0" algn="r">
              <a:buClr>
                <a:srgbClr val="FF6600"/>
              </a:buClr>
              <a:buSzPct val="75000"/>
              <a:buFontTx/>
              <a:buNone/>
              <a:defRPr sz="1800" b="0" i="0">
                <a:solidFill>
                  <a:srgbClr val="FF8001"/>
                </a:solidFill>
                <a:latin typeface="Arial"/>
                <a:cs typeface="Arial"/>
              </a:defRPr>
            </a:lvl2pPr>
            <a:lvl3pPr marL="0" indent="0" algn="r">
              <a:buClr>
                <a:srgbClr val="FF6600"/>
              </a:buClr>
              <a:buSzPct val="75000"/>
              <a:buFontTx/>
              <a:buNone/>
              <a:defRPr sz="1800" b="0" i="0">
                <a:solidFill>
                  <a:srgbClr val="FF8001"/>
                </a:solidFill>
                <a:latin typeface="Arial"/>
                <a:cs typeface="Arial"/>
              </a:defRPr>
            </a:lvl3pPr>
            <a:lvl4pPr marL="0" indent="0" algn="r">
              <a:buClr>
                <a:srgbClr val="FF6600"/>
              </a:buClr>
              <a:buSzPct val="65000"/>
              <a:buFontTx/>
              <a:buNone/>
              <a:defRPr sz="1800" b="0" i="0">
                <a:solidFill>
                  <a:srgbClr val="FF8001"/>
                </a:solidFill>
                <a:latin typeface="Arial"/>
                <a:cs typeface="Arial"/>
              </a:defRPr>
            </a:lvl4pPr>
            <a:lvl5pPr marL="0" indent="0" algn="r">
              <a:buClr>
                <a:srgbClr val="FF6600"/>
              </a:buClr>
              <a:buSzPct val="75000"/>
              <a:buFontTx/>
              <a:buNone/>
              <a:defRPr sz="1800" b="0" i="0">
                <a:solidFill>
                  <a:srgbClr val="FF8001"/>
                </a:solidFill>
                <a:latin typeface="Arial"/>
                <a:cs typeface="Arial"/>
              </a:defRPr>
            </a:lvl5pPr>
          </a:lstStyle>
          <a:p>
            <a:pPr lvl="0"/>
            <a:r>
              <a:rPr lang="en-US" dirty="0"/>
              <a:t>Page Nr</a:t>
            </a:r>
          </a:p>
        </p:txBody>
      </p:sp>
      <p:sp>
        <p:nvSpPr>
          <p:cNvPr id="10" name="Title 1"/>
          <p:cNvSpPr>
            <a:spLocks noGrp="1"/>
          </p:cNvSpPr>
          <p:nvPr>
            <p:ph type="title" hasCustomPrompt="1"/>
          </p:nvPr>
        </p:nvSpPr>
        <p:spPr>
          <a:xfrm>
            <a:off x="457200" y="205979"/>
            <a:ext cx="8229600" cy="492521"/>
          </a:xfrm>
          <a:prstGeom prst="rect">
            <a:avLst/>
          </a:prstGeom>
        </p:spPr>
        <p:txBody>
          <a:bodyPr lIns="0" tIns="0" rIns="0" bIns="0"/>
          <a:lstStyle>
            <a:lvl1pPr>
              <a:defRPr sz="2000" cap="all">
                <a:solidFill>
                  <a:srgbClr val="434544"/>
                </a:solidFill>
                <a:latin typeface="Arial Black"/>
                <a:cs typeface="Arial Black"/>
              </a:defRPr>
            </a:lvl1pPr>
          </a:lstStyle>
          <a:p>
            <a:r>
              <a:rPr lang="en-US" dirty="0"/>
              <a:t>CLICK TO EDIT MASTER TITLE STYLE</a:t>
            </a:r>
          </a:p>
        </p:txBody>
      </p:sp>
      <p:sp>
        <p:nvSpPr>
          <p:cNvPr id="11" name="TextBox 10"/>
          <p:cNvSpPr txBox="1"/>
          <p:nvPr userDrawn="1"/>
        </p:nvSpPr>
        <p:spPr>
          <a:xfrm>
            <a:off x="4270375" y="275829"/>
            <a:ext cx="603250" cy="584776"/>
          </a:xfrm>
          <a:prstGeom prst="rect">
            <a:avLst/>
          </a:prstGeom>
          <a:noFill/>
        </p:spPr>
        <p:txBody>
          <a:bodyPr wrap="square" rtlCol="0">
            <a:spAutoFit/>
          </a:bodyPr>
          <a:lstStyle/>
          <a:p>
            <a:pPr algn="ctr" defTabSz="457200" eaLnBrk="1" fontAlgn="auto" hangingPunct="1">
              <a:spcBef>
                <a:spcPts val="0"/>
              </a:spcBef>
              <a:spcAft>
                <a:spcPts val="0"/>
              </a:spcAft>
            </a:pPr>
            <a:r>
              <a:rPr lang="en-US" sz="3200" dirty="0">
                <a:solidFill>
                  <a:srgbClr val="FF8001"/>
                </a:solidFill>
                <a:latin typeface="Arial Black"/>
                <a:cs typeface="Arial Black"/>
              </a:rPr>
              <a:t>—</a:t>
            </a:r>
          </a:p>
        </p:txBody>
      </p:sp>
      <p:pic>
        <p:nvPicPr>
          <p:cNvPr id="13"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12" name="Picture 20">
            <a:extLst>
              <a:ext uri="{FF2B5EF4-FFF2-40B4-BE49-F238E27FC236}">
                <a16:creationId xmlns:a16="http://schemas.microsoft.com/office/drawing/2014/main" xmlns="" id="{1D2408F4-0763-45A4-86F9-296F9D41D7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1" y="5850183"/>
            <a:ext cx="1500696" cy="905892"/>
          </a:xfrm>
          <a:prstGeom prst="rect">
            <a:avLst/>
          </a:prstGeom>
        </p:spPr>
      </p:pic>
    </p:spTree>
    <p:extLst>
      <p:ext uri="{BB962C8B-B14F-4D97-AF65-F5344CB8AC3E}">
        <p14:creationId xmlns:p14="http://schemas.microsoft.com/office/powerpoint/2010/main" val="588234845"/>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F800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1206500" y="2286004"/>
            <a:ext cx="5219700" cy="2218267"/>
          </a:xfrm>
          <a:prstGeom prst="rect">
            <a:avLst/>
          </a:prstGeom>
        </p:spPr>
        <p:txBody>
          <a:bodyPr/>
          <a:lstStyle>
            <a:lvl1pPr algn="l">
              <a:defRPr lang="en-US" sz="2800" kern="1200" dirty="0" smtClean="0">
                <a:solidFill>
                  <a:schemeClr val="bg1"/>
                </a:solidFill>
                <a:latin typeface="Arial Black"/>
                <a:ea typeface="+mn-ea"/>
                <a:cs typeface="Arial Black"/>
              </a:defRPr>
            </a:lvl1pPr>
          </a:lstStyle>
          <a:p>
            <a:r>
              <a:rPr lang="en-US" dirty="0"/>
              <a:t>CLICK TO EDIT MASTER TITLE STYLE</a:t>
            </a:r>
          </a:p>
        </p:txBody>
      </p:sp>
      <p:sp>
        <p:nvSpPr>
          <p:cNvPr id="9" name="TextBox 8"/>
          <p:cNvSpPr txBox="1"/>
          <p:nvPr userDrawn="1"/>
        </p:nvSpPr>
        <p:spPr>
          <a:xfrm>
            <a:off x="669984" y="2223161"/>
            <a:ext cx="603250" cy="584776"/>
          </a:xfrm>
          <a:prstGeom prst="rect">
            <a:avLst/>
          </a:prstGeom>
          <a:noFill/>
        </p:spPr>
        <p:txBody>
          <a:bodyPr wrap="square" rtlCol="0">
            <a:spAutoFit/>
          </a:bodyPr>
          <a:lstStyle/>
          <a:p>
            <a:pPr algn="r" defTabSz="457200" eaLnBrk="1" fontAlgn="auto" hangingPunct="1">
              <a:spcBef>
                <a:spcPts val="0"/>
              </a:spcBef>
              <a:spcAft>
                <a:spcPts val="0"/>
              </a:spcAft>
            </a:pPr>
            <a:r>
              <a:rPr lang="en-US" sz="3200" dirty="0">
                <a:solidFill>
                  <a:srgbClr val="FFFFFF"/>
                </a:solidFill>
                <a:latin typeface="Arial Black"/>
                <a:cs typeface="Arial Black"/>
              </a:rPr>
              <a: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5852" y="6234996"/>
            <a:ext cx="2571077" cy="461929"/>
          </a:xfrm>
          <a:prstGeom prst="rect">
            <a:avLst/>
          </a:prstGeom>
        </p:spPr>
      </p:pic>
    </p:spTree>
    <p:extLst>
      <p:ext uri="{BB962C8B-B14F-4D97-AF65-F5344CB8AC3E}">
        <p14:creationId xmlns:p14="http://schemas.microsoft.com/office/powerpoint/2010/main" val="189507659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44551" y="1390767"/>
            <a:ext cx="7619389" cy="4735399"/>
          </a:xfrm>
          <a:prstGeom prst="rect">
            <a:avLst/>
          </a:prstGeom>
        </p:spPr>
        <p:txBody>
          <a:bodyPr/>
          <a:lstStyle>
            <a:lvl1pPr marL="342900" indent="-342900">
              <a:buClr>
                <a:srgbClr val="FF6600"/>
              </a:buClr>
              <a:buSzPct val="75000"/>
              <a:buFont typeface="Lucida Grande"/>
              <a:buChar char="—"/>
              <a:defRPr sz="2000" b="0" i="0">
                <a:solidFill>
                  <a:srgbClr val="434544"/>
                </a:solidFill>
                <a:latin typeface="Arial"/>
                <a:cs typeface="Arial"/>
              </a:defRPr>
            </a:lvl1pPr>
            <a:lvl2pPr marL="742950" indent="-285750">
              <a:buClr>
                <a:srgbClr val="FF6600"/>
              </a:buClr>
              <a:buSzPct val="75000"/>
              <a:buFont typeface="Arial"/>
              <a:buChar char="•"/>
              <a:defRPr sz="2000" b="0" i="0">
                <a:solidFill>
                  <a:srgbClr val="434544"/>
                </a:solidFill>
                <a:latin typeface="Arial"/>
                <a:cs typeface="Arial"/>
              </a:defRPr>
            </a:lvl2pPr>
            <a:lvl3pPr marL="1143000" indent="-228600">
              <a:buClr>
                <a:srgbClr val="FF6600"/>
              </a:buClr>
              <a:buSzPct val="75000"/>
              <a:buFont typeface="Courier New"/>
              <a:buChar char="o"/>
              <a:defRPr sz="1800" b="0" i="0">
                <a:solidFill>
                  <a:srgbClr val="434544"/>
                </a:solidFill>
                <a:latin typeface="Arial"/>
                <a:cs typeface="Arial"/>
              </a:defRPr>
            </a:lvl3pPr>
            <a:lvl4pPr marL="1600200" indent="-228600">
              <a:buClr>
                <a:srgbClr val="FF6600"/>
              </a:buClr>
              <a:buSzPct val="65000"/>
              <a:buFont typeface="Wingdings" charset="2"/>
              <a:buChar char="§"/>
              <a:defRPr sz="1800" b="0" i="0">
                <a:solidFill>
                  <a:srgbClr val="434544"/>
                </a:solidFill>
                <a:latin typeface="Arial"/>
                <a:cs typeface="Arial"/>
              </a:defRPr>
            </a:lvl4pPr>
            <a:lvl5pPr marL="2057400" indent="-228600">
              <a:buClr>
                <a:srgbClr val="FF6600"/>
              </a:buClr>
              <a:buSzPct val="75000"/>
              <a:buFont typeface="Arial"/>
              <a:buChar char="»"/>
              <a:defRPr b="0" i="0">
                <a:solidFill>
                  <a:srgbClr val="434544"/>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txBox="1">
            <a:spLocks/>
          </p:cNvSpPr>
          <p:nvPr userDrawn="1"/>
        </p:nvSpPr>
        <p:spPr>
          <a:xfrm>
            <a:off x="8463941" y="6376633"/>
            <a:ext cx="680065" cy="481371"/>
          </a:xfrm>
          <a:prstGeom prst="rect">
            <a:avLst/>
          </a:prstGeom>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FA7081D8-B099-416F-9582-802BDA6BDEA2}" type="slidenum">
              <a:rPr lang="en-US" sz="900" smtClean="0">
                <a:solidFill>
                  <a:srgbClr val="444444"/>
                </a:solidFill>
              </a:rPr>
              <a:pPr fontAlgn="auto">
                <a:spcBef>
                  <a:spcPts val="0"/>
                </a:spcBef>
                <a:spcAft>
                  <a:spcPts val="0"/>
                </a:spcAft>
              </a:pPr>
              <a:t>‹#›</a:t>
            </a:fld>
            <a:endParaRPr lang="en-US" sz="900" dirty="0">
              <a:solidFill>
                <a:srgbClr val="444444"/>
              </a:solidFill>
            </a:endParaRPr>
          </a:p>
        </p:txBody>
      </p:sp>
      <p:sp>
        <p:nvSpPr>
          <p:cNvPr id="10" name="Title 1"/>
          <p:cNvSpPr>
            <a:spLocks noGrp="1"/>
          </p:cNvSpPr>
          <p:nvPr>
            <p:ph type="title" hasCustomPrompt="1"/>
          </p:nvPr>
        </p:nvSpPr>
        <p:spPr>
          <a:xfrm>
            <a:off x="457200" y="205979"/>
            <a:ext cx="8229600" cy="492521"/>
          </a:xfrm>
          <a:prstGeom prst="rect">
            <a:avLst/>
          </a:prstGeom>
        </p:spPr>
        <p:txBody>
          <a:bodyPr lIns="0" tIns="0" rIns="0" bIns="0"/>
          <a:lstStyle>
            <a:lvl1pPr>
              <a:defRPr sz="2000" cap="all">
                <a:solidFill>
                  <a:srgbClr val="434544"/>
                </a:solidFill>
                <a:latin typeface="Arial Black"/>
                <a:cs typeface="Arial Black"/>
              </a:defRPr>
            </a:lvl1pPr>
          </a:lstStyle>
          <a:p>
            <a:r>
              <a:rPr lang="en-US" dirty="0"/>
              <a:t>CLICK TO EDIT MASTER TITLE STYLE</a:t>
            </a:r>
          </a:p>
        </p:txBody>
      </p:sp>
      <p:sp>
        <p:nvSpPr>
          <p:cNvPr id="11" name="TextBox 10"/>
          <p:cNvSpPr txBox="1"/>
          <p:nvPr userDrawn="1"/>
        </p:nvSpPr>
        <p:spPr>
          <a:xfrm>
            <a:off x="4270375" y="275829"/>
            <a:ext cx="603250" cy="584776"/>
          </a:xfrm>
          <a:prstGeom prst="rect">
            <a:avLst/>
          </a:prstGeom>
          <a:noFill/>
        </p:spPr>
        <p:txBody>
          <a:bodyPr wrap="square" rtlCol="0">
            <a:spAutoFit/>
          </a:bodyPr>
          <a:lstStyle/>
          <a:p>
            <a:pPr algn="ctr" defTabSz="457200" eaLnBrk="1" fontAlgn="auto" hangingPunct="1">
              <a:spcBef>
                <a:spcPts val="0"/>
              </a:spcBef>
              <a:spcAft>
                <a:spcPts val="0"/>
              </a:spcAft>
            </a:pPr>
            <a:r>
              <a:rPr lang="en-US" sz="3200" dirty="0">
                <a:solidFill>
                  <a:srgbClr val="FF8001"/>
                </a:solidFill>
                <a:latin typeface="Arial Black"/>
                <a:cs typeface="Arial Black"/>
              </a:rPr>
              <a:t>—</a:t>
            </a:r>
          </a:p>
        </p:txBody>
      </p:sp>
      <p:pic>
        <p:nvPicPr>
          <p:cNvPr id="12"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pic>
        <p:nvPicPr>
          <p:cNvPr id="14" name="Picture 20">
            <a:extLst>
              <a:ext uri="{FF2B5EF4-FFF2-40B4-BE49-F238E27FC236}">
                <a16:creationId xmlns:a16="http://schemas.microsoft.com/office/drawing/2014/main" xmlns="" id="{5C45BC33-8017-42C5-BA74-F5873D0DB44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92106" y="5850183"/>
            <a:ext cx="1500696" cy="905892"/>
          </a:xfrm>
          <a:prstGeom prst="rect">
            <a:avLst/>
          </a:prstGeom>
        </p:spPr>
      </p:pic>
    </p:spTree>
    <p:extLst>
      <p:ext uri="{BB962C8B-B14F-4D97-AF65-F5344CB8AC3E}">
        <p14:creationId xmlns:p14="http://schemas.microsoft.com/office/powerpoint/2010/main" val="12844663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Tree>
    <p:extLst>
      <p:ext uri="{BB962C8B-B14F-4D97-AF65-F5344CB8AC3E}">
        <p14:creationId xmlns:p14="http://schemas.microsoft.com/office/powerpoint/2010/main" val="4261083319"/>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F800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74567" y="3124033"/>
            <a:ext cx="3394866" cy="609934"/>
          </a:xfrm>
          <a:prstGeom prst="rect">
            <a:avLst/>
          </a:prstGeom>
        </p:spPr>
      </p:pic>
    </p:spTree>
    <p:extLst>
      <p:ext uri="{BB962C8B-B14F-4D97-AF65-F5344CB8AC3E}">
        <p14:creationId xmlns:p14="http://schemas.microsoft.com/office/powerpoint/2010/main" val="66403434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08300549"/>
      </p:ext>
    </p:extLst>
  </p:cSld>
  <p:clrMapOvr>
    <a:masterClrMapping/>
  </p:clrMapOvr>
  <p:transition spd="slow">
    <p:fade/>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7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7"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8" name="Picture 20">
            <a:extLst>
              <a:ext uri="{FF2B5EF4-FFF2-40B4-BE49-F238E27FC236}">
                <a16:creationId xmlns:a16="http://schemas.microsoft.com/office/drawing/2014/main" xmlns="" id="{85311913-E06B-458C-B4F5-105B9A43BD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5850183"/>
            <a:ext cx="1500696" cy="905892"/>
          </a:xfrm>
          <a:prstGeom prst="rect">
            <a:avLst/>
          </a:prstGeom>
        </p:spPr>
      </p:pic>
    </p:spTree>
    <p:extLst>
      <p:ext uri="{BB962C8B-B14F-4D97-AF65-F5344CB8AC3E}">
        <p14:creationId xmlns:p14="http://schemas.microsoft.com/office/powerpoint/2010/main" val="3242879536"/>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2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Arial"/>
                <a:cs typeface="Arial"/>
              </a:defRPr>
            </a:lvl1pPr>
          </a:lstStyle>
          <a:p>
            <a:r>
              <a:rPr lang="en-US"/>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微软雅黑" panose="020B0503020204020204" pitchFamily="34" charset="-122"/>
                <a:ea typeface="微软雅黑" panose="020B0503020204020204" pitchFamily="34" charset="-122"/>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微软雅黑" panose="020B0503020204020204" pitchFamily="34" charset="-122"/>
                <a:ea typeface="微软雅黑" panose="020B0503020204020204" pitchFamily="34" charset="-122"/>
                <a:cs typeface="Arial"/>
              </a:defRPr>
            </a:lvl1pPr>
          </a:lstStyle>
          <a:p>
            <a:r>
              <a:rPr lang="en-US" dirty="0"/>
              <a:t>Optional subtitle goes here and can go on multiple lines as needed for your presentation</a:t>
            </a: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6850" y="6003291"/>
            <a:ext cx="1735195" cy="817197"/>
          </a:xfrm>
          <a:prstGeom prst="rect">
            <a:avLst/>
          </a:prstGeom>
        </p:spPr>
      </p:pic>
      <p:pic>
        <p:nvPicPr>
          <p:cNvPr id="8" name="Picture 20">
            <a:extLst>
              <a:ext uri="{FF2B5EF4-FFF2-40B4-BE49-F238E27FC236}">
                <a16:creationId xmlns:a16="http://schemas.microsoft.com/office/drawing/2014/main" xmlns="" id="{4A6416D3-A1DA-408E-981B-2CDC1C55C0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66246" y="5893448"/>
            <a:ext cx="1500696" cy="905892"/>
          </a:xfrm>
          <a:prstGeom prst="rect">
            <a:avLst/>
          </a:prstGeom>
        </p:spPr>
      </p:pic>
    </p:spTree>
    <p:extLst>
      <p:ext uri="{BB962C8B-B14F-4D97-AF65-F5344CB8AC3E}">
        <p14:creationId xmlns:p14="http://schemas.microsoft.com/office/powerpoint/2010/main" val="196035379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4_Cover-Page-With_Image">
    <p:bg>
      <p:bgPr>
        <a:solidFill>
          <a:schemeClr val="bg1"/>
        </a:solidFill>
        <a:effectLst/>
      </p:bgPr>
    </p:bg>
    <p:spTree>
      <p:nvGrpSpPr>
        <p:cNvPr id="1" name=""/>
        <p:cNvGrpSpPr/>
        <p:nvPr/>
      </p:nvGrpSpPr>
      <p:grpSpPr>
        <a:xfrm>
          <a:off x="0" y="0"/>
          <a:ext cx="0" cy="0"/>
          <a:chOff x="0" y="0"/>
          <a:chExt cx="0" cy="0"/>
        </a:xfrm>
      </p:grpSpPr>
      <p:sp>
        <p:nvSpPr>
          <p:cNvPr id="29" name="Picture Placeholder 28"/>
          <p:cNvSpPr>
            <a:spLocks noGrp="1"/>
          </p:cNvSpPr>
          <p:nvPr>
            <p:ph type="pic" sz="quarter" idx="13"/>
          </p:nvPr>
        </p:nvSpPr>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txBody>
          <a:bodyPr vert="horz" lIns="457200" tIns="457200" rIns="457200" anchor="t"/>
          <a:lstStyle>
            <a:lvl1pPr marL="0" indent="0" algn="r">
              <a:buNone/>
              <a:defRPr sz="1600" b="0" i="0">
                <a:latin typeface="+mj-lt"/>
                <a:cs typeface="Arial"/>
              </a:defRPr>
            </a:lvl1pPr>
          </a:lstStyle>
          <a:p>
            <a:r>
              <a:rPr lang="en-US"/>
              <a:t>Click icon to add picture</a:t>
            </a:r>
            <a:endParaRPr lang="en-US" dirty="0"/>
          </a:p>
        </p:txBody>
      </p:sp>
      <p:sp>
        <p:nvSpPr>
          <p:cNvPr id="10"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1"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2"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7" name="Picture 20">
            <a:extLst>
              <a:ext uri="{FF2B5EF4-FFF2-40B4-BE49-F238E27FC236}">
                <a16:creationId xmlns:a16="http://schemas.microsoft.com/office/drawing/2014/main" xmlns="" id="{0303C2ED-ABA6-4309-B7FC-424E5E26C9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761" y="5850183"/>
            <a:ext cx="1500696" cy="905892"/>
          </a:xfrm>
          <a:prstGeom prst="rect">
            <a:avLst/>
          </a:prstGeom>
        </p:spPr>
      </p:pic>
    </p:spTree>
    <p:extLst>
      <p:ext uri="{BB962C8B-B14F-4D97-AF65-F5344CB8AC3E}">
        <p14:creationId xmlns:p14="http://schemas.microsoft.com/office/powerpoint/2010/main" val="422756998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2000" b="0" i="0">
                <a:latin typeface="Arial"/>
                <a:cs typeface="Arial"/>
              </a:defRPr>
            </a:lvl1pPr>
            <a:lvl2pPr marL="633600" indent="-212400">
              <a:buSzPct val="40000"/>
              <a:buFont typeface="Wingdings" charset="2"/>
              <a:buChar char=""/>
              <a:defRPr sz="2000" b="0" i="0" baseline="0">
                <a:latin typeface="Arial"/>
                <a:cs typeface="Arial"/>
              </a:defRPr>
            </a:lvl2pPr>
            <a:lvl3pPr marL="1000800" indent="-158400">
              <a:defRPr sz="2000" b="0" i="0" baseline="0">
                <a:latin typeface="Arial"/>
                <a:cs typeface="Arial"/>
              </a:defRPr>
            </a:lvl3pPr>
            <a:lvl4pPr marL="1458000" indent="-194400">
              <a:defRPr sz="2000"/>
            </a:lvl4pPr>
            <a:lvl5pPr marL="2057400" indent="-228600">
              <a:buFont typeface="Wingdings" charset="2"/>
              <a:buChar char="ü"/>
              <a:defRPr sz="1400"/>
            </a:lvl5pPr>
          </a:lstStyle>
          <a:p>
            <a:pPr lvl="0"/>
            <a:r>
              <a:rPr lang="en-US" dirty="0"/>
              <a:t>Bullet item 1 </a:t>
            </a:r>
          </a:p>
          <a:p>
            <a:pPr lvl="1"/>
            <a:r>
              <a:rPr lang="en-US" dirty="0"/>
              <a:t>Sub-bullet item 1 </a:t>
            </a:r>
            <a:r>
              <a:rPr lang="en-US" dirty="0" err="1"/>
              <a:t>econd</a:t>
            </a:r>
            <a:r>
              <a:rPr lang="en-US" dirty="0"/>
              <a:t>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20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7" name="Picture 20">
            <a:extLst>
              <a:ext uri="{FF2B5EF4-FFF2-40B4-BE49-F238E27FC236}">
                <a16:creationId xmlns:a16="http://schemas.microsoft.com/office/drawing/2014/main" xmlns="" id="{A504DC35-6C70-4A12-84AE-F390C84C3B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5677427"/>
            <a:ext cx="1500696" cy="905892"/>
          </a:xfrm>
          <a:prstGeom prst="rect">
            <a:avLst/>
          </a:prstGeom>
        </p:spPr>
      </p:pic>
    </p:spTree>
    <p:extLst>
      <p:ext uri="{BB962C8B-B14F-4D97-AF65-F5344CB8AC3E}">
        <p14:creationId xmlns:p14="http://schemas.microsoft.com/office/powerpoint/2010/main" val="1632060664"/>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4000" cy="6858003"/>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Arial"/>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1100" b="0" i="0">
                <a:solidFill>
                  <a:schemeClr val="bg1">
                    <a:lumMod val="6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600" b="0" i="0" cap="none" baseline="0">
                <a:solidFill>
                  <a:srgbClr val="BFBFBF"/>
                </a:solidFill>
                <a:latin typeface="Arial"/>
                <a:cs typeface="Arial"/>
              </a:defRPr>
            </a:lvl1pPr>
          </a:lstStyle>
          <a:p>
            <a:r>
              <a:rPr lang="en-US" dirty="0"/>
              <a:t>Optional subtitle goes here and can go on multiple lines as needed for your presentation</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100" y="5593124"/>
            <a:ext cx="1505379" cy="905891"/>
          </a:xfrm>
          <a:prstGeom prst="rect">
            <a:avLst/>
          </a:prstGeom>
        </p:spPr>
      </p:pic>
    </p:spTree>
    <p:extLst>
      <p:ext uri="{BB962C8B-B14F-4D97-AF65-F5344CB8AC3E}">
        <p14:creationId xmlns:p14="http://schemas.microsoft.com/office/powerpoint/2010/main" val="748664926"/>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5_Big Statement">
    <p:spTree>
      <p:nvGrpSpPr>
        <p:cNvPr id="1" name=""/>
        <p:cNvGrpSpPr/>
        <p:nvPr/>
      </p:nvGrpSpPr>
      <p:grpSpPr>
        <a:xfrm>
          <a:off x="0" y="0"/>
          <a:ext cx="0" cy="0"/>
          <a:chOff x="0" y="0"/>
          <a:chExt cx="0" cy="0"/>
        </a:xfrm>
      </p:grpSpPr>
      <p:pic>
        <p:nvPicPr>
          <p:cNvPr id="20" name="Picture 19"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4266" t="11493" r="16175"/>
          <a:stretch/>
        </p:blipFill>
        <p:spPr>
          <a:xfrm>
            <a:off x="-17468" y="0"/>
            <a:ext cx="9161468" cy="6903445"/>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Arial"/>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2000" b="1" i="0" cap="none">
                <a:solidFill>
                  <a:srgbClr val="6817FF"/>
                </a:solidFill>
                <a:latin typeface="Arial"/>
                <a:cs typeface="Arial"/>
              </a:defRPr>
            </a:lvl1pPr>
          </a:lstStyle>
          <a:p>
            <a:r>
              <a:rPr lang="en-US" dirty="0"/>
              <a:t>Main take-away or heading here</a:t>
            </a:r>
          </a:p>
        </p:txBody>
      </p:sp>
      <p:pic>
        <p:nvPicPr>
          <p:cNvPr id="7" name="Picture 20">
            <a:extLst>
              <a:ext uri="{FF2B5EF4-FFF2-40B4-BE49-F238E27FC236}">
                <a16:creationId xmlns:a16="http://schemas.microsoft.com/office/drawing/2014/main" xmlns="" id="{3D654EA4-E855-4329-B0B0-142BD33D05B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43304" y="5597422"/>
            <a:ext cx="1500696" cy="905892"/>
          </a:xfrm>
          <a:prstGeom prst="rect">
            <a:avLst/>
          </a:prstGeom>
        </p:spPr>
      </p:pic>
    </p:spTree>
    <p:extLst>
      <p:ext uri="{BB962C8B-B14F-4D97-AF65-F5344CB8AC3E}">
        <p14:creationId xmlns:p14="http://schemas.microsoft.com/office/powerpoint/2010/main" val="2148722154"/>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userDrawn="1">
  <p:cSld name="6_Agenda">
    <p:spTree>
      <p:nvGrpSpPr>
        <p:cNvPr id="1" name=""/>
        <p:cNvGrpSpPr/>
        <p:nvPr/>
      </p:nvGrpSpPr>
      <p:grpSpPr>
        <a:xfrm>
          <a:off x="0" y="0"/>
          <a:ext cx="0" cy="0"/>
          <a:chOff x="0" y="0"/>
          <a:chExt cx="0" cy="0"/>
        </a:xfrm>
      </p:grpSpPr>
      <p:sp>
        <p:nvSpPr>
          <p:cNvPr id="29" name="Slide Number Placeholder 1"/>
          <p:cNvSpPr txBox="1">
            <a:spLocks/>
          </p:cNvSpPr>
          <p:nvPr userDrawn="1"/>
        </p:nvSpPr>
        <p:spPr>
          <a:xfrm>
            <a:off x="8600074" y="146281"/>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851" y="6003291"/>
            <a:ext cx="1735195" cy="817197"/>
          </a:xfrm>
          <a:prstGeom prst="rect">
            <a:avLst/>
          </a:prstGeom>
        </p:spPr>
      </p:pic>
      <p:sp>
        <p:nvSpPr>
          <p:cNvPr id="5" name="Title 19"/>
          <p:cNvSpPr>
            <a:spLocks noGrp="1"/>
          </p:cNvSpPr>
          <p:nvPr>
            <p:ph type="title" hasCustomPrompt="1"/>
          </p:nvPr>
        </p:nvSpPr>
        <p:spPr>
          <a:xfrm>
            <a:off x="420166" y="367015"/>
            <a:ext cx="8041362" cy="385468"/>
          </a:xfrm>
          <a:prstGeom prst="rect">
            <a:avLst/>
          </a:prstGeom>
        </p:spPr>
        <p:txBody>
          <a:bodyPr vert="horz" lIns="0" tIns="0" rIns="0" bIns="0"/>
          <a:lstStyle>
            <a:lvl1pPr algn="l">
              <a:defRPr sz="3200" b="0" i="0" cap="none" baseline="0">
                <a:solidFill>
                  <a:schemeClr val="bg2"/>
                </a:solidFill>
                <a:latin typeface="微软雅黑" panose="020B0503020204020204" pitchFamily="34" charset="-122"/>
                <a:ea typeface="微软雅黑" panose="020B0503020204020204" pitchFamily="34" charset="-122"/>
                <a:cs typeface="Arial"/>
              </a:defRPr>
            </a:lvl1pPr>
          </a:lstStyle>
          <a:p>
            <a:r>
              <a:rPr lang="en-US" dirty="0"/>
              <a:t>Main take-away or heading goes here</a:t>
            </a:r>
          </a:p>
        </p:txBody>
      </p:sp>
      <p:pic>
        <p:nvPicPr>
          <p:cNvPr id="6" name="Picture 20">
            <a:extLst>
              <a:ext uri="{FF2B5EF4-FFF2-40B4-BE49-F238E27FC236}">
                <a16:creationId xmlns:a16="http://schemas.microsoft.com/office/drawing/2014/main" xmlns="" id="{0D3CC858-CADA-4460-8110-D01105C274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1" y="5850183"/>
            <a:ext cx="1500696" cy="905892"/>
          </a:xfrm>
          <a:prstGeom prst="rect">
            <a:avLst/>
          </a:prstGeom>
        </p:spPr>
      </p:pic>
    </p:spTree>
    <p:extLst>
      <p:ext uri="{BB962C8B-B14F-4D97-AF65-F5344CB8AC3E}">
        <p14:creationId xmlns:p14="http://schemas.microsoft.com/office/powerpoint/2010/main" val="150101386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userDrawn="1">
  <p:cSld name="7_Bullets">
    <p:spTree>
      <p:nvGrpSpPr>
        <p:cNvPr id="1" name=""/>
        <p:cNvGrpSpPr/>
        <p:nvPr/>
      </p:nvGrpSpPr>
      <p:grpSpPr>
        <a:xfrm>
          <a:off x="0" y="0"/>
          <a:ext cx="0" cy="0"/>
          <a:chOff x="0" y="0"/>
          <a:chExt cx="0" cy="0"/>
        </a:xfrm>
      </p:grpSpPr>
      <p:sp>
        <p:nvSpPr>
          <p:cNvPr id="10" name="Title 19"/>
          <p:cNvSpPr>
            <a:spLocks noGrp="1"/>
          </p:cNvSpPr>
          <p:nvPr>
            <p:ph type="title" hasCustomPrompt="1"/>
          </p:nvPr>
        </p:nvSpPr>
        <p:spPr>
          <a:xfrm>
            <a:off x="420163" y="514643"/>
            <a:ext cx="8102477" cy="399311"/>
          </a:xfrm>
          <a:prstGeom prst="rect">
            <a:avLst/>
          </a:prstGeom>
        </p:spPr>
        <p:txBody>
          <a:bodyPr vert="horz" lIns="0" tIns="0" rIns="0" bIns="0">
            <a:normAutofit/>
          </a:bodyPr>
          <a:lstStyle>
            <a:lvl1pPr algn="l">
              <a:defRPr sz="1950" b="1" i="0" cap="none">
                <a:solidFill>
                  <a:srgbClr val="6817FF"/>
                </a:solidFill>
                <a:latin typeface="Arial" panose="020B0604020202020204" pitchFamily="34" charset="0"/>
                <a:ea typeface="微软雅黑" panose="020B0503020204020204" pitchFamily="34" charset="-122"/>
                <a:cs typeface="Arial" panose="020B0604020202020204" pitchFamily="34" charset="0"/>
              </a:defRPr>
            </a:lvl1pPr>
          </a:lstStyle>
          <a:p>
            <a:r>
              <a:rPr lang="en-US" dirty="0"/>
              <a:t>Main take-away or heading goes here</a:t>
            </a:r>
          </a:p>
        </p:txBody>
      </p:sp>
      <p:sp>
        <p:nvSpPr>
          <p:cNvPr id="11" name="Slide Number Placeholder 1"/>
          <p:cNvSpPr txBox="1">
            <a:spLocks/>
          </p:cNvSpPr>
          <p:nvPr userDrawn="1"/>
        </p:nvSpPr>
        <p:spPr>
          <a:xfrm>
            <a:off x="8600075" y="146280"/>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85146" y="5645664"/>
            <a:ext cx="1505379" cy="902008"/>
          </a:xfrm>
          <a:prstGeom prst="rect">
            <a:avLst/>
          </a:prstGeom>
        </p:spPr>
      </p:pic>
    </p:spTree>
    <p:extLst>
      <p:ext uri="{BB962C8B-B14F-4D97-AF65-F5344CB8AC3E}">
        <p14:creationId xmlns:p14="http://schemas.microsoft.com/office/powerpoint/2010/main" val="4493349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5250" y="506413"/>
            <a:ext cx="1841500" cy="5589587"/>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917575" y="506413"/>
            <a:ext cx="5375275" cy="5589587"/>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Tree>
    <p:extLst>
      <p:ext uri="{BB962C8B-B14F-4D97-AF65-F5344CB8AC3E}">
        <p14:creationId xmlns:p14="http://schemas.microsoft.com/office/powerpoint/2010/main" val="353749883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1" y="514647"/>
            <a:ext cx="8390828" cy="399311"/>
          </a:xfrm>
          <a:prstGeom prst="rect">
            <a:avLst/>
          </a:prstGeom>
        </p:spPr>
        <p:txBody>
          <a:bodyPr vert="horz" lIns="0" tIns="0" rIns="0" bIns="0"/>
          <a:lstStyle>
            <a:lvl1pPr algn="l">
              <a:defRPr sz="1500" b="1" i="0" cap="none">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12"/>
            <a:ext cx="7739640" cy="2571809"/>
          </a:xfrm>
          <a:prstGeom prst="rect">
            <a:avLst/>
          </a:prstGeom>
        </p:spPr>
        <p:txBody>
          <a:bodyPr vert="horz" lIns="0" tIns="0" rIns="0" bIns="0"/>
          <a:lstStyle>
            <a:lvl1pPr marL="0" marR="0" indent="0" algn="l" defTabSz="342892" rtl="0" eaLnBrk="1" fontAlgn="auto" latinLnBrk="0" hangingPunct="1">
              <a:lnSpc>
                <a:spcPct val="100000"/>
              </a:lnSpc>
              <a:spcBef>
                <a:spcPts val="0"/>
              </a:spcBef>
              <a:spcAft>
                <a:spcPts val="0"/>
              </a:spcAft>
              <a:buClr>
                <a:srgbClr val="FF6600"/>
              </a:buClr>
              <a:buSzPct val="75000"/>
              <a:buFontTx/>
              <a:buNone/>
              <a:tabLst/>
              <a:defRPr sz="1200" baseline="0">
                <a:latin typeface="Segoe UI Light" panose="020B0502040204020203" pitchFamily="34" charset="0"/>
                <a:ea typeface="微软雅黑" panose="020B0503020204020204" pitchFamily="34" charset="-122"/>
              </a:defRPr>
            </a:lvl1pPr>
            <a:lvl2pPr marL="557199" indent="-214308">
              <a:buFont typeface="Courier New"/>
              <a:buChar char="o"/>
              <a:defRPr sz="1350"/>
            </a:lvl2pPr>
            <a:lvl3pPr>
              <a:defRPr sz="1200"/>
            </a:lvl3pPr>
            <a:lvl4pPr>
              <a:defRPr sz="1050"/>
            </a:lvl4pPr>
            <a:lvl5pPr marL="1543012" indent="-171446">
              <a:buFont typeface="Wingdings" charset="2"/>
              <a:buChar char="ü"/>
              <a:defRPr sz="105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6" y="146283"/>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450" smtClean="0">
                <a:solidFill>
                  <a:srgbClr val="444444"/>
                </a:solidFill>
              </a:rPr>
              <a:pPr algn="r" fontAlgn="auto">
                <a:spcBef>
                  <a:spcPts val="0"/>
                </a:spcBef>
                <a:spcAft>
                  <a:spcPts val="0"/>
                </a:spcAft>
              </a:pPr>
              <a:t>‹#›</a:t>
            </a:fld>
            <a:endParaRPr lang="en-US" sz="675" dirty="0">
              <a:solidFill>
                <a:srgbClr val="444444"/>
              </a:solidFill>
            </a:endParaRPr>
          </a:p>
        </p:txBody>
      </p:sp>
      <p:sp>
        <p:nvSpPr>
          <p:cNvPr id="9" name="Text Placeholder 2"/>
          <p:cNvSpPr>
            <a:spLocks noGrp="1"/>
          </p:cNvSpPr>
          <p:nvPr>
            <p:ph type="body" sz="quarter" idx="13" hasCustomPrompt="1"/>
          </p:nvPr>
        </p:nvSpPr>
        <p:spPr>
          <a:xfrm>
            <a:off x="5764012" y="297767"/>
            <a:ext cx="2697516" cy="69250"/>
          </a:xfrm>
          <a:prstGeom prst="rect">
            <a:avLst/>
          </a:prstGeom>
        </p:spPr>
        <p:txBody>
          <a:bodyPr vert="horz" wrap="square" lIns="0" tIns="0" rIns="0" bIns="0" anchor="b" anchorCtr="0">
            <a:spAutoFit/>
          </a:bodyPr>
          <a:lstStyle>
            <a:lvl1pPr marL="0" indent="0" algn="r" defTabSz="342892" rtl="0" eaLnBrk="1" latinLnBrk="0" hangingPunct="1">
              <a:buNone/>
              <a:defRPr lang="en-GB" sz="450" kern="1200" dirty="0" smtClean="0">
                <a:solidFill>
                  <a:srgbClr val="444444"/>
                </a:solidFill>
                <a:latin typeface="+mj-lt"/>
                <a:ea typeface="+mn-ea"/>
                <a:cs typeface="+mn-cs"/>
              </a:defRPr>
            </a:lvl1pPr>
            <a:lvl2pPr marL="0" indent="0" algn="r" defTabSz="342892" rtl="0" eaLnBrk="1" latinLnBrk="0" hangingPunct="1">
              <a:buNone/>
              <a:defRPr lang="en-GB" sz="450" kern="1200" dirty="0" smtClean="0">
                <a:solidFill>
                  <a:srgbClr val="444444"/>
                </a:solidFill>
                <a:latin typeface="+mj-lt"/>
                <a:ea typeface="+mn-ea"/>
                <a:cs typeface="+mn-cs"/>
              </a:defRPr>
            </a:lvl2pPr>
            <a:lvl3pPr marL="0" indent="0" algn="r" defTabSz="342892" rtl="0" eaLnBrk="1" latinLnBrk="0" hangingPunct="1">
              <a:buNone/>
              <a:defRPr lang="en-GB" sz="450" kern="1200" dirty="0" smtClean="0">
                <a:solidFill>
                  <a:srgbClr val="444444"/>
                </a:solidFill>
                <a:latin typeface="+mj-lt"/>
                <a:ea typeface="+mn-ea"/>
                <a:cs typeface="+mn-cs"/>
              </a:defRPr>
            </a:lvl3pPr>
            <a:lvl4pPr marL="0" indent="0" algn="r" defTabSz="342892" rtl="0" eaLnBrk="1" latinLnBrk="0" hangingPunct="1">
              <a:buNone/>
              <a:defRPr lang="en-GB" sz="450" kern="1200" dirty="0" smtClean="0">
                <a:solidFill>
                  <a:srgbClr val="444444"/>
                </a:solidFill>
                <a:latin typeface="+mj-lt"/>
                <a:ea typeface="+mn-ea"/>
                <a:cs typeface="+mn-cs"/>
              </a:defRPr>
            </a:lvl4pPr>
            <a:lvl5pPr marL="0" indent="0" algn="r" defTabSz="342892" rtl="0" eaLnBrk="1" latinLnBrk="0" hangingPunct="1">
              <a:buNone/>
              <a:defRPr lang="en-US" sz="45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5" y="6056969"/>
            <a:ext cx="1505379" cy="679419"/>
          </a:xfrm>
          <a:prstGeom prst="rect">
            <a:avLst/>
          </a:prstGeom>
        </p:spPr>
      </p:pic>
      <p:pic>
        <p:nvPicPr>
          <p:cNvPr id="7"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6854" y="6003295"/>
            <a:ext cx="1735195" cy="817197"/>
          </a:xfrm>
          <a:prstGeom prst="rect">
            <a:avLst/>
          </a:prstGeom>
        </p:spPr>
      </p:pic>
    </p:spTree>
    <p:extLst>
      <p:ext uri="{BB962C8B-B14F-4D97-AF65-F5344CB8AC3E}">
        <p14:creationId xmlns:p14="http://schemas.microsoft.com/office/powerpoint/2010/main" val="1091873436"/>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userDrawn="1">
  <p:cSld name="8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6"/>
            <a:ext cx="8120748" cy="3932767"/>
          </a:xfrm>
          <a:prstGeom prst="rect">
            <a:avLst/>
          </a:prstGeom>
        </p:spPr>
        <p:txBody>
          <a:bodyPr vert="horz" lIns="0" tIns="0" rIns="0" bIns="0">
            <a:normAutofit/>
          </a:bodyPr>
          <a:lstStyle>
            <a:lvl1pPr marL="233994" indent="-233994">
              <a:buClr>
                <a:srgbClr val="666666"/>
              </a:buClr>
              <a:buSzPct val="60000"/>
              <a:buFont typeface="Courier New"/>
              <a:buChar char="o"/>
              <a:defRPr sz="1800" b="0" i="0">
                <a:latin typeface="Arial" panose="020B0604020202020204" pitchFamily="34" charset="0"/>
                <a:ea typeface="微软雅黑" panose="020B0503020204020204" pitchFamily="34" charset="-122"/>
                <a:cs typeface="Arial" panose="020B0604020202020204" pitchFamily="34" charset="0"/>
              </a:defRPr>
            </a:lvl1pPr>
            <a:lvl2pPr marL="633584" indent="-212395">
              <a:buSzPct val="40000"/>
              <a:buFont typeface="Wingdings" charset="2"/>
              <a:buChar char=""/>
              <a:defRPr sz="1800" b="0" i="0" baseline="0">
                <a:latin typeface="Arial" panose="020B0604020202020204" pitchFamily="34" charset="0"/>
                <a:ea typeface="微软雅黑" panose="020B0503020204020204" pitchFamily="34" charset="-122"/>
                <a:cs typeface="Arial" panose="020B0604020202020204" pitchFamily="34" charset="0"/>
              </a:defRPr>
            </a:lvl2pPr>
            <a:lvl3pPr marL="1000775" indent="-158396">
              <a:defRPr sz="1800" b="0" i="0" baseline="0">
                <a:latin typeface="Arial" panose="020B0604020202020204" pitchFamily="34" charset="0"/>
                <a:ea typeface="微软雅黑" panose="020B0503020204020204" pitchFamily="34" charset="-122"/>
                <a:cs typeface="Arial" panose="020B0604020202020204" pitchFamily="34" charset="0"/>
              </a:defRPr>
            </a:lvl3pPr>
            <a:lvl4pPr marL="1457963" indent="-194396">
              <a:defRPr sz="1800">
                <a:latin typeface="Arial" panose="020B0604020202020204" pitchFamily="34" charset="0"/>
                <a:ea typeface="微软雅黑" panose="020B0503020204020204" pitchFamily="34" charset="-122"/>
                <a:cs typeface="Arial" panose="020B0604020202020204" pitchFamily="34" charset="0"/>
              </a:defRPr>
            </a:lvl4pPr>
            <a:lvl5pPr marL="2057348" indent="-228594">
              <a:buFont typeface="Wingdings" charset="2"/>
              <a:buChar char="ü"/>
              <a:defRPr sz="1400"/>
            </a:lvl5pPr>
          </a:lstStyle>
          <a:p>
            <a:pPr lvl="0"/>
            <a:r>
              <a:rPr lang="en-US" dirty="0"/>
              <a:t>Bullet item 1 </a:t>
            </a:r>
          </a:p>
          <a:p>
            <a:pPr lvl="1"/>
            <a:r>
              <a:rPr lang="en-US" dirty="0"/>
              <a:t>Sub-bullet item 1 </a:t>
            </a:r>
            <a:r>
              <a:rPr lang="en-US" dirty="0" err="1"/>
              <a:t>econd</a:t>
            </a:r>
            <a:r>
              <a:rPr lang="en-US" dirty="0"/>
              <a:t>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3"/>
            <a:ext cx="8102477" cy="399311"/>
          </a:xfrm>
          <a:prstGeom prst="rect">
            <a:avLst/>
          </a:prstGeom>
        </p:spPr>
        <p:txBody>
          <a:bodyPr vert="horz" lIns="0" tIns="0" rIns="0" bIns="0">
            <a:normAutofit/>
          </a:bodyPr>
          <a:lstStyle>
            <a:lvl1pPr algn="l">
              <a:defRPr sz="1950" b="1" i="0" cap="none">
                <a:solidFill>
                  <a:srgbClr val="6817FF"/>
                </a:solidFill>
                <a:latin typeface="Arial" panose="020B0604020202020204" pitchFamily="34" charset="0"/>
                <a:ea typeface="微软雅黑" panose="020B0503020204020204" pitchFamily="34" charset="-122"/>
                <a:cs typeface="Arial" panose="020B0604020202020204" pitchFamily="34" charset="0"/>
              </a:defRPr>
            </a:lvl1pPr>
          </a:lstStyle>
          <a:p>
            <a:r>
              <a:rPr lang="en-US" dirty="0"/>
              <a:t>Main take-away or heading goes here</a:t>
            </a:r>
          </a:p>
        </p:txBody>
      </p:sp>
      <p:sp>
        <p:nvSpPr>
          <p:cNvPr id="11" name="Slide Number Placeholder 1"/>
          <p:cNvSpPr txBox="1">
            <a:spLocks/>
          </p:cNvSpPr>
          <p:nvPr userDrawn="1"/>
        </p:nvSpPr>
        <p:spPr>
          <a:xfrm>
            <a:off x="8600075" y="146280"/>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85146" y="5645664"/>
            <a:ext cx="1505379" cy="902008"/>
          </a:xfrm>
          <a:prstGeom prst="rect">
            <a:avLst/>
          </a:prstGeom>
        </p:spPr>
      </p:pic>
    </p:spTree>
    <p:extLst>
      <p:ext uri="{BB962C8B-B14F-4D97-AF65-F5344CB8AC3E}">
        <p14:creationId xmlns:p14="http://schemas.microsoft.com/office/powerpoint/2010/main" val="1581277619"/>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userDrawn="1">
  <p:cSld name="9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6"/>
            <a:ext cx="8120748" cy="3932767"/>
          </a:xfrm>
          <a:prstGeom prst="rect">
            <a:avLst/>
          </a:prstGeom>
        </p:spPr>
        <p:txBody>
          <a:bodyPr vert="horz" lIns="0" tIns="0" rIns="0" bIns="0">
            <a:normAutofit/>
          </a:bodyPr>
          <a:lstStyle>
            <a:lvl1pPr marL="233994" indent="-233994">
              <a:buClr>
                <a:srgbClr val="666666"/>
              </a:buClr>
              <a:buSzPct val="60000"/>
              <a:buFont typeface="Courier New"/>
              <a:buChar char="o"/>
              <a:defRPr sz="1800" b="0" i="0">
                <a:latin typeface="Arial" panose="020B0604020202020204" pitchFamily="34" charset="0"/>
                <a:ea typeface="微软雅黑" panose="020B0503020204020204" pitchFamily="34" charset="-122"/>
                <a:cs typeface="Arial" panose="020B0604020202020204" pitchFamily="34" charset="0"/>
              </a:defRPr>
            </a:lvl1pPr>
            <a:lvl2pPr marL="633584" indent="-212395">
              <a:buSzPct val="40000"/>
              <a:buFont typeface="Wingdings" charset="2"/>
              <a:buChar char=""/>
              <a:defRPr sz="1800" b="0" i="0" baseline="0">
                <a:latin typeface="Arial" panose="020B0604020202020204" pitchFamily="34" charset="0"/>
                <a:ea typeface="微软雅黑" panose="020B0503020204020204" pitchFamily="34" charset="-122"/>
                <a:cs typeface="Arial" panose="020B0604020202020204" pitchFamily="34" charset="0"/>
              </a:defRPr>
            </a:lvl2pPr>
            <a:lvl3pPr marL="1000775" indent="-158396">
              <a:defRPr sz="1800" b="0" i="0" baseline="0">
                <a:latin typeface="Arial" panose="020B0604020202020204" pitchFamily="34" charset="0"/>
                <a:ea typeface="微软雅黑" panose="020B0503020204020204" pitchFamily="34" charset="-122"/>
                <a:cs typeface="Arial" panose="020B0604020202020204" pitchFamily="34" charset="0"/>
              </a:defRPr>
            </a:lvl3pPr>
            <a:lvl4pPr marL="1457963" indent="-194396">
              <a:defRPr sz="1800">
                <a:latin typeface="Arial" panose="020B0604020202020204" pitchFamily="34" charset="0"/>
                <a:ea typeface="微软雅黑" panose="020B0503020204020204" pitchFamily="34" charset="-122"/>
                <a:cs typeface="Arial" panose="020B0604020202020204" pitchFamily="34" charset="0"/>
              </a:defRPr>
            </a:lvl4pPr>
            <a:lvl5pPr marL="2057348" indent="-228594">
              <a:buFont typeface="Wingdings" charset="2"/>
              <a:buChar char="ü"/>
              <a:defRPr sz="1400"/>
            </a:lvl5pPr>
          </a:lstStyle>
          <a:p>
            <a:pPr lvl="0"/>
            <a:r>
              <a:rPr lang="en-US" dirty="0"/>
              <a:t>Bullet item 1 </a:t>
            </a:r>
          </a:p>
          <a:p>
            <a:pPr lvl="1"/>
            <a:r>
              <a:rPr lang="en-US" dirty="0"/>
              <a:t>Sub-bullet item 1 </a:t>
            </a:r>
            <a:r>
              <a:rPr lang="en-US" dirty="0" err="1"/>
              <a:t>econd</a:t>
            </a:r>
            <a:r>
              <a:rPr lang="en-US" dirty="0"/>
              <a:t>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3"/>
            <a:ext cx="8102477" cy="399311"/>
          </a:xfrm>
          <a:prstGeom prst="rect">
            <a:avLst/>
          </a:prstGeom>
        </p:spPr>
        <p:txBody>
          <a:bodyPr vert="horz" lIns="0" tIns="0" rIns="0" bIns="0">
            <a:normAutofit/>
          </a:bodyPr>
          <a:lstStyle>
            <a:lvl1pPr algn="l">
              <a:defRPr sz="1950" b="1" i="0" cap="none">
                <a:solidFill>
                  <a:srgbClr val="6817FF"/>
                </a:solidFill>
                <a:latin typeface="Arial" panose="020B0604020202020204" pitchFamily="34" charset="0"/>
                <a:ea typeface="微软雅黑" panose="020B0503020204020204" pitchFamily="34" charset="-122"/>
                <a:cs typeface="Arial" panose="020B0604020202020204" pitchFamily="34" charset="0"/>
              </a:defRPr>
            </a:lvl1pPr>
          </a:lstStyle>
          <a:p>
            <a:r>
              <a:rPr lang="en-US" dirty="0"/>
              <a:t>Main take-away or heading goes here</a:t>
            </a:r>
          </a:p>
        </p:txBody>
      </p:sp>
      <p:sp>
        <p:nvSpPr>
          <p:cNvPr id="11" name="Slide Number Placeholder 1"/>
          <p:cNvSpPr txBox="1">
            <a:spLocks/>
          </p:cNvSpPr>
          <p:nvPr userDrawn="1"/>
        </p:nvSpPr>
        <p:spPr>
          <a:xfrm>
            <a:off x="8600075" y="146280"/>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85146" y="5645664"/>
            <a:ext cx="1505379" cy="902008"/>
          </a:xfrm>
          <a:prstGeom prst="rect">
            <a:avLst/>
          </a:prstGeom>
        </p:spPr>
      </p:pic>
    </p:spTree>
    <p:extLst>
      <p:ext uri="{BB962C8B-B14F-4D97-AF65-F5344CB8AC3E}">
        <p14:creationId xmlns:p14="http://schemas.microsoft.com/office/powerpoint/2010/main" val="93936625"/>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userDrawn="1">
  <p:cSld name="33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6"/>
            <a:ext cx="8120748" cy="3932767"/>
          </a:xfrm>
          <a:prstGeom prst="rect">
            <a:avLst/>
          </a:prstGeom>
        </p:spPr>
        <p:txBody>
          <a:bodyPr vert="horz" lIns="0" tIns="0" rIns="0" bIns="0"/>
          <a:lstStyle>
            <a:lvl1pPr marL="233994" indent="-233994">
              <a:buClr>
                <a:srgbClr val="666666"/>
              </a:buClr>
              <a:buSzPct val="60000"/>
              <a:buFont typeface="Courier New"/>
              <a:buChar char="o"/>
              <a:defRPr sz="2000" b="0" i="0">
                <a:latin typeface="Arial"/>
                <a:cs typeface="Arial"/>
              </a:defRPr>
            </a:lvl1pPr>
            <a:lvl2pPr marL="633584" indent="-212395">
              <a:buSzPct val="40000"/>
              <a:buFont typeface="Wingdings" charset="2"/>
              <a:buChar char=""/>
              <a:defRPr sz="2000" b="0" i="0" baseline="0">
                <a:latin typeface="Arial"/>
                <a:cs typeface="Arial"/>
              </a:defRPr>
            </a:lvl2pPr>
            <a:lvl3pPr marL="1000775" indent="-158396">
              <a:defRPr sz="2000" b="0" i="0" baseline="0">
                <a:latin typeface="Arial"/>
                <a:cs typeface="Arial"/>
              </a:defRPr>
            </a:lvl3pPr>
            <a:lvl4pPr marL="1457963" indent="-194396">
              <a:defRPr sz="2000"/>
            </a:lvl4pPr>
            <a:lvl5pPr marL="2057348" indent="-228594">
              <a:buFont typeface="Wingdings" charset="2"/>
              <a:buChar char="ü"/>
              <a:defRPr sz="1400"/>
            </a:lvl5pPr>
          </a:lstStyle>
          <a:p>
            <a:pPr lvl="0"/>
            <a:r>
              <a:rPr lang="en-US" dirty="0"/>
              <a:t>Bullet item 1 </a:t>
            </a:r>
          </a:p>
          <a:p>
            <a:pPr lvl="1"/>
            <a:r>
              <a:rPr lang="en-US" dirty="0"/>
              <a:t>Sub-bullet item 1 </a:t>
            </a:r>
            <a:r>
              <a:rPr lang="en-US" dirty="0" err="1"/>
              <a:t>econd</a:t>
            </a:r>
            <a:r>
              <a:rPr lang="en-US" dirty="0"/>
              <a:t>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3"/>
            <a:ext cx="8102477" cy="399311"/>
          </a:xfrm>
          <a:prstGeom prst="rect">
            <a:avLst/>
          </a:prstGeom>
        </p:spPr>
        <p:txBody>
          <a:bodyPr vert="horz" lIns="0" tIns="0" rIns="0" bIns="0"/>
          <a:lstStyle>
            <a:lvl1pPr algn="l">
              <a:defRPr sz="20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5" y="146280"/>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8" name="Picture 7"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597422"/>
            <a:ext cx="1505379" cy="905892"/>
          </a:xfrm>
          <a:prstGeom prst="rect">
            <a:avLst/>
          </a:prstGeom>
        </p:spPr>
      </p:pic>
    </p:spTree>
    <p:extLst>
      <p:ext uri="{BB962C8B-B14F-4D97-AF65-F5344CB8AC3E}">
        <p14:creationId xmlns:p14="http://schemas.microsoft.com/office/powerpoint/2010/main" val="145527983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userDrawn="1">
  <p:cSld name="35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6"/>
            <a:ext cx="8120748" cy="3932767"/>
          </a:xfrm>
          <a:prstGeom prst="rect">
            <a:avLst/>
          </a:prstGeom>
        </p:spPr>
        <p:txBody>
          <a:bodyPr vert="horz" lIns="0" tIns="0" rIns="0" bIns="0"/>
          <a:lstStyle>
            <a:lvl1pPr marL="233994" indent="-233994">
              <a:buClr>
                <a:srgbClr val="666666"/>
              </a:buClr>
              <a:buSzPct val="60000"/>
              <a:buFont typeface="Courier New"/>
              <a:buChar char="o"/>
              <a:defRPr sz="2000" b="0" i="0">
                <a:latin typeface="Arial"/>
                <a:cs typeface="Arial"/>
              </a:defRPr>
            </a:lvl1pPr>
            <a:lvl2pPr marL="633584" indent="-212395">
              <a:buSzPct val="40000"/>
              <a:buFont typeface="Wingdings" charset="2"/>
              <a:buChar char=""/>
              <a:defRPr sz="2000" b="0" i="0" baseline="0">
                <a:latin typeface="Arial"/>
                <a:cs typeface="Arial"/>
              </a:defRPr>
            </a:lvl2pPr>
            <a:lvl3pPr marL="1000775" indent="-158396">
              <a:defRPr sz="2000" b="0" i="0" baseline="0">
                <a:latin typeface="Arial"/>
                <a:cs typeface="Arial"/>
              </a:defRPr>
            </a:lvl3pPr>
            <a:lvl4pPr marL="1457963" indent="-194396">
              <a:defRPr sz="2000"/>
            </a:lvl4pPr>
            <a:lvl5pPr marL="2057348" indent="-228594">
              <a:buFont typeface="Wingdings" charset="2"/>
              <a:buChar char="ü"/>
              <a:defRPr sz="1400"/>
            </a:lvl5pPr>
          </a:lstStyle>
          <a:p>
            <a:pPr lvl="0"/>
            <a:r>
              <a:rPr lang="en-US" dirty="0"/>
              <a:t>Bullet item 1 </a:t>
            </a:r>
          </a:p>
          <a:p>
            <a:pPr lvl="1"/>
            <a:r>
              <a:rPr lang="en-US" dirty="0"/>
              <a:t>Sub-bullet item 1 </a:t>
            </a:r>
            <a:r>
              <a:rPr lang="en-US" dirty="0" err="1"/>
              <a:t>econd</a:t>
            </a:r>
            <a:r>
              <a:rPr lang="en-US" dirty="0"/>
              <a:t>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3"/>
            <a:ext cx="8102477" cy="399311"/>
          </a:xfrm>
          <a:prstGeom prst="rect">
            <a:avLst/>
          </a:prstGeom>
        </p:spPr>
        <p:txBody>
          <a:bodyPr vert="horz" lIns="0" tIns="0" rIns="0" bIns="0"/>
          <a:lstStyle>
            <a:lvl1pPr algn="l">
              <a:defRPr sz="20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5" y="146280"/>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8" name="Picture 7"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2" y="5597422"/>
            <a:ext cx="1505379" cy="905892"/>
          </a:xfrm>
          <a:prstGeom prst="rect">
            <a:avLst/>
          </a:prstGeom>
        </p:spPr>
      </p:pic>
    </p:spTree>
    <p:extLst>
      <p:ext uri="{BB962C8B-B14F-4D97-AF65-F5344CB8AC3E}">
        <p14:creationId xmlns:p14="http://schemas.microsoft.com/office/powerpoint/2010/main" val="265573359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userDrawn="1">
  <p:cSld name="10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6"/>
            <a:ext cx="8120748" cy="3932767"/>
          </a:xfrm>
          <a:prstGeom prst="rect">
            <a:avLst/>
          </a:prstGeom>
        </p:spPr>
        <p:txBody>
          <a:bodyPr vert="horz" lIns="0" tIns="0" rIns="0" bIns="0">
            <a:normAutofit/>
          </a:bodyPr>
          <a:lstStyle>
            <a:lvl1pPr marL="233994" indent="-233994">
              <a:buClr>
                <a:srgbClr val="666666"/>
              </a:buClr>
              <a:buSzPct val="60000"/>
              <a:buFont typeface="Courier New"/>
              <a:buChar char="o"/>
              <a:defRPr sz="1800" b="0" i="0">
                <a:latin typeface="Arial" panose="020B0604020202020204" pitchFamily="34" charset="0"/>
                <a:ea typeface="微软雅黑" panose="020B0503020204020204" pitchFamily="34" charset="-122"/>
                <a:cs typeface="Arial" panose="020B0604020202020204" pitchFamily="34" charset="0"/>
              </a:defRPr>
            </a:lvl1pPr>
            <a:lvl2pPr marL="633584" indent="-212395">
              <a:buSzPct val="40000"/>
              <a:buFont typeface="Wingdings" charset="2"/>
              <a:buChar char=""/>
              <a:defRPr sz="1800" b="0" i="0" baseline="0">
                <a:latin typeface="Arial" panose="020B0604020202020204" pitchFamily="34" charset="0"/>
                <a:ea typeface="微软雅黑" panose="020B0503020204020204" pitchFamily="34" charset="-122"/>
                <a:cs typeface="Arial" panose="020B0604020202020204" pitchFamily="34" charset="0"/>
              </a:defRPr>
            </a:lvl2pPr>
            <a:lvl3pPr marL="1000775" indent="-158396">
              <a:defRPr sz="1800" b="0" i="0" baseline="0">
                <a:latin typeface="Arial" panose="020B0604020202020204" pitchFamily="34" charset="0"/>
                <a:ea typeface="微软雅黑" panose="020B0503020204020204" pitchFamily="34" charset="-122"/>
                <a:cs typeface="Arial" panose="020B0604020202020204" pitchFamily="34" charset="0"/>
              </a:defRPr>
            </a:lvl3pPr>
            <a:lvl4pPr marL="1457963" indent="-194396">
              <a:defRPr sz="1800">
                <a:latin typeface="Arial" panose="020B0604020202020204" pitchFamily="34" charset="0"/>
                <a:ea typeface="微软雅黑" panose="020B0503020204020204" pitchFamily="34" charset="-122"/>
                <a:cs typeface="Arial" panose="020B0604020202020204" pitchFamily="34" charset="0"/>
              </a:defRPr>
            </a:lvl4pPr>
            <a:lvl5pPr marL="2057348" indent="-228594">
              <a:buFont typeface="Wingdings" charset="2"/>
              <a:buChar char="ü"/>
              <a:defRPr sz="1400"/>
            </a:lvl5pPr>
          </a:lstStyle>
          <a:p>
            <a:pPr lvl="0"/>
            <a:r>
              <a:rPr lang="en-US" dirty="0"/>
              <a:t>Bullet item 1 </a:t>
            </a:r>
          </a:p>
          <a:p>
            <a:pPr lvl="1"/>
            <a:r>
              <a:rPr lang="en-US" dirty="0"/>
              <a:t>Sub-bullet item 1 </a:t>
            </a:r>
            <a:r>
              <a:rPr lang="en-US" dirty="0" err="1"/>
              <a:t>econd</a:t>
            </a:r>
            <a:r>
              <a:rPr lang="en-US" dirty="0"/>
              <a:t>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3"/>
            <a:ext cx="8102477" cy="399311"/>
          </a:xfrm>
          <a:prstGeom prst="rect">
            <a:avLst/>
          </a:prstGeom>
        </p:spPr>
        <p:txBody>
          <a:bodyPr vert="horz" lIns="0" tIns="0" rIns="0" bIns="0">
            <a:normAutofit/>
          </a:bodyPr>
          <a:lstStyle>
            <a:lvl1pPr algn="l">
              <a:defRPr sz="1950" b="1" i="0" cap="none">
                <a:solidFill>
                  <a:srgbClr val="6817FF"/>
                </a:solidFill>
                <a:latin typeface="Arial" panose="020B0604020202020204" pitchFamily="34" charset="0"/>
                <a:ea typeface="微软雅黑" panose="020B0503020204020204" pitchFamily="34" charset="-122"/>
                <a:cs typeface="Arial" panose="020B0604020202020204" pitchFamily="34" charset="0"/>
              </a:defRPr>
            </a:lvl1pPr>
          </a:lstStyle>
          <a:p>
            <a:r>
              <a:rPr lang="en-US" dirty="0"/>
              <a:t>Main take-away or heading goes here</a:t>
            </a:r>
          </a:p>
        </p:txBody>
      </p:sp>
      <p:sp>
        <p:nvSpPr>
          <p:cNvPr id="11" name="Slide Number Placeholder 1"/>
          <p:cNvSpPr txBox="1">
            <a:spLocks/>
          </p:cNvSpPr>
          <p:nvPr userDrawn="1"/>
        </p:nvSpPr>
        <p:spPr>
          <a:xfrm>
            <a:off x="8600075" y="146280"/>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85146" y="5645664"/>
            <a:ext cx="1505379" cy="902008"/>
          </a:xfrm>
          <a:prstGeom prst="rect">
            <a:avLst/>
          </a:prstGeom>
        </p:spPr>
      </p:pic>
    </p:spTree>
    <p:extLst>
      <p:ext uri="{BB962C8B-B14F-4D97-AF65-F5344CB8AC3E}">
        <p14:creationId xmlns:p14="http://schemas.microsoft.com/office/powerpoint/2010/main" val="3811012636"/>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userDrawn="1">
  <p:cSld name="11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6"/>
            <a:ext cx="8120748" cy="3932767"/>
          </a:xfrm>
          <a:prstGeom prst="rect">
            <a:avLst/>
          </a:prstGeom>
        </p:spPr>
        <p:txBody>
          <a:bodyPr vert="horz" lIns="0" tIns="0" rIns="0" bIns="0">
            <a:normAutofit/>
          </a:bodyPr>
          <a:lstStyle>
            <a:lvl1pPr marL="233994" indent="-233994">
              <a:buClr>
                <a:srgbClr val="666666"/>
              </a:buClr>
              <a:buSzPct val="60000"/>
              <a:buFont typeface="Courier New"/>
              <a:buChar char="o"/>
              <a:defRPr sz="1800" b="0" i="0">
                <a:latin typeface="Arial" panose="020B0604020202020204" pitchFamily="34" charset="0"/>
                <a:ea typeface="微软雅黑" panose="020B0503020204020204" pitchFamily="34" charset="-122"/>
                <a:cs typeface="Arial" panose="020B0604020202020204" pitchFamily="34" charset="0"/>
              </a:defRPr>
            </a:lvl1pPr>
            <a:lvl2pPr marL="633584" indent="-212395">
              <a:buSzPct val="40000"/>
              <a:buFont typeface="Wingdings" charset="2"/>
              <a:buChar char=""/>
              <a:defRPr sz="1800" b="0" i="0" baseline="0">
                <a:latin typeface="Arial" panose="020B0604020202020204" pitchFamily="34" charset="0"/>
                <a:ea typeface="微软雅黑" panose="020B0503020204020204" pitchFamily="34" charset="-122"/>
                <a:cs typeface="Arial" panose="020B0604020202020204" pitchFamily="34" charset="0"/>
              </a:defRPr>
            </a:lvl2pPr>
            <a:lvl3pPr marL="1000775" indent="-158396">
              <a:defRPr sz="1800" b="0" i="0" baseline="0">
                <a:latin typeface="Arial" panose="020B0604020202020204" pitchFamily="34" charset="0"/>
                <a:ea typeface="微软雅黑" panose="020B0503020204020204" pitchFamily="34" charset="-122"/>
                <a:cs typeface="Arial" panose="020B0604020202020204" pitchFamily="34" charset="0"/>
              </a:defRPr>
            </a:lvl3pPr>
            <a:lvl4pPr marL="1457963" indent="-194396">
              <a:defRPr sz="1800">
                <a:latin typeface="Arial" panose="020B0604020202020204" pitchFamily="34" charset="0"/>
                <a:ea typeface="微软雅黑" panose="020B0503020204020204" pitchFamily="34" charset="-122"/>
                <a:cs typeface="Arial" panose="020B0604020202020204" pitchFamily="34" charset="0"/>
              </a:defRPr>
            </a:lvl4pPr>
            <a:lvl5pPr marL="2057348" indent="-228594">
              <a:buFont typeface="Wingdings" charset="2"/>
              <a:buChar char="ü"/>
              <a:defRPr sz="1400"/>
            </a:lvl5pPr>
          </a:lstStyle>
          <a:p>
            <a:pPr lvl="0"/>
            <a:r>
              <a:rPr lang="en-US" dirty="0"/>
              <a:t>Bullet item 1 </a:t>
            </a:r>
          </a:p>
          <a:p>
            <a:pPr lvl="1"/>
            <a:r>
              <a:rPr lang="en-US" dirty="0"/>
              <a:t>Sub-bullet item 1 </a:t>
            </a:r>
            <a:r>
              <a:rPr lang="en-US" dirty="0" err="1"/>
              <a:t>econd</a:t>
            </a:r>
            <a:r>
              <a:rPr lang="en-US" dirty="0"/>
              <a:t>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3"/>
            <a:ext cx="8102477" cy="399311"/>
          </a:xfrm>
          <a:prstGeom prst="rect">
            <a:avLst/>
          </a:prstGeom>
        </p:spPr>
        <p:txBody>
          <a:bodyPr vert="horz" lIns="0" tIns="0" rIns="0" bIns="0">
            <a:normAutofit/>
          </a:bodyPr>
          <a:lstStyle>
            <a:lvl1pPr algn="l">
              <a:defRPr sz="1950" b="1" i="0" cap="none">
                <a:solidFill>
                  <a:srgbClr val="6817FF"/>
                </a:solidFill>
                <a:latin typeface="Arial" panose="020B0604020202020204" pitchFamily="34" charset="0"/>
                <a:ea typeface="微软雅黑" panose="020B0503020204020204" pitchFamily="34" charset="-122"/>
                <a:cs typeface="Arial" panose="020B0604020202020204" pitchFamily="34" charset="0"/>
              </a:defRPr>
            </a:lvl1pPr>
          </a:lstStyle>
          <a:p>
            <a:r>
              <a:rPr lang="en-US" dirty="0"/>
              <a:t>Main take-away or heading goes here</a:t>
            </a:r>
          </a:p>
        </p:txBody>
      </p:sp>
      <p:sp>
        <p:nvSpPr>
          <p:cNvPr id="11" name="Slide Number Placeholder 1"/>
          <p:cNvSpPr txBox="1">
            <a:spLocks/>
          </p:cNvSpPr>
          <p:nvPr userDrawn="1"/>
        </p:nvSpPr>
        <p:spPr>
          <a:xfrm>
            <a:off x="8600075" y="146280"/>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85146" y="5645664"/>
            <a:ext cx="1505379" cy="902008"/>
          </a:xfrm>
          <a:prstGeom prst="rect">
            <a:avLst/>
          </a:prstGeom>
        </p:spPr>
      </p:pic>
    </p:spTree>
    <p:extLst>
      <p:ext uri="{BB962C8B-B14F-4D97-AF65-F5344CB8AC3E}">
        <p14:creationId xmlns:p14="http://schemas.microsoft.com/office/powerpoint/2010/main" val="202286879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userDrawn="1">
  <p:cSld name="39_Bullets">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077ECBEA-0199-4F5E-91E1-BBDFCEA5696D}"/>
              </a:ext>
            </a:extLst>
          </p:cNvPr>
          <p:cNvSpPr txBox="1">
            <a:spLocks/>
          </p:cNvSpPr>
          <p:nvPr userDrawn="1"/>
        </p:nvSpPr>
        <p:spPr>
          <a:xfrm>
            <a:off x="8599488" y="146051"/>
            <a:ext cx="220662" cy="220663"/>
          </a:xfrm>
          <a:prstGeom prst="rect">
            <a:avLst/>
          </a:prstGeom>
          <a:ln/>
        </p:spPr>
        <p:txBody>
          <a:bodyPr lIns="0" tIns="0" rIns="0" bIns="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defTabSz="457200" eaLnBrk="1" fontAlgn="auto" hangingPunct="1">
              <a:spcBef>
                <a:spcPts val="0"/>
              </a:spcBef>
              <a:spcAft>
                <a:spcPts val="0"/>
              </a:spcAft>
            </a:pPr>
            <a:fld id="{429BC3DF-69A7-4060-8279-298BD66BEBD8}" type="slidenum">
              <a:rPr lang="en-US" altLang="en-US" sz="450">
                <a:solidFill>
                  <a:srgbClr val="444444"/>
                </a:solidFill>
              </a:rPr>
              <a:pPr algn="r" defTabSz="457200" eaLnBrk="1" fontAlgn="auto" hangingPunct="1">
                <a:spcBef>
                  <a:spcPts val="0"/>
                </a:spcBef>
                <a:spcAft>
                  <a:spcPts val="0"/>
                </a:spcAft>
              </a:pPr>
              <a:t>‹#›</a:t>
            </a:fld>
            <a:endParaRPr lang="en-US" altLang="en-US" sz="675">
              <a:solidFill>
                <a:srgbClr val="444444"/>
              </a:solidFill>
            </a:endParaRPr>
          </a:p>
        </p:txBody>
      </p:sp>
      <p:pic>
        <p:nvPicPr>
          <p:cNvPr id="3" name="Picture 6" descr="crv_logo_rgb_pos.png">
            <a:extLst>
              <a:ext uri="{FF2B5EF4-FFF2-40B4-BE49-F238E27FC236}">
                <a16:creationId xmlns:a16="http://schemas.microsoft.com/office/drawing/2014/main" xmlns="" id="{F481C720-9942-46EE-A630-BE5C6314416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45375" y="6051550"/>
            <a:ext cx="150495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8372267"/>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spcCol="180000"/>
          <a:lstStyle>
            <a:lvl1pPr marL="285750" marR="0" indent="-285750" algn="l" defTabSz="457200" rtl="0" eaLnBrk="1" fontAlgn="auto" latinLnBrk="0" hangingPunct="1">
              <a:lnSpc>
                <a:spcPct val="100000"/>
              </a:lnSpc>
              <a:spcBef>
                <a:spcPts val="0"/>
              </a:spcBef>
              <a:spcAft>
                <a:spcPts val="600"/>
              </a:spcAft>
              <a:buClrTx/>
              <a:buSzPct val="100000"/>
              <a:buFont typeface="Arial" panose="020B0604020202020204" pitchFamily="34" charset="0"/>
              <a:buChar char="•"/>
              <a:tabLst/>
              <a:defRPr sz="1500" b="0" i="0" baseline="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5850183"/>
            <a:ext cx="1500696" cy="905892"/>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7" y="6133047"/>
            <a:ext cx="1162772" cy="420071"/>
          </a:xfrm>
          <a:prstGeom prst="rect">
            <a:avLst/>
          </a:prstGeom>
        </p:spPr>
      </p:pic>
    </p:spTree>
    <p:extLst>
      <p:ext uri="{BB962C8B-B14F-4D97-AF65-F5344CB8AC3E}">
        <p14:creationId xmlns:p14="http://schemas.microsoft.com/office/powerpoint/2010/main" val="7236238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602287"/>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3" name="Rectangle 11"/>
          <p:cNvSpPr>
            <a:spLocks noGrp="1" noChangeArrowheads="1"/>
          </p:cNvSpPr>
          <p:nvPr>
            <p:ph type="dt" sz="half" idx="10"/>
          </p:nvPr>
        </p:nvSpPr>
        <p:spPr>
          <a:xfrm>
            <a:off x="2082800" y="6524625"/>
            <a:ext cx="2130425" cy="457200"/>
          </a:xfrm>
          <a:prstGeom prst="rect">
            <a:avLst/>
          </a:prstGeom>
        </p:spPr>
        <p:txBody>
          <a:bodyPr/>
          <a:lstStyle>
            <a:lvl1pPr eaLnBrk="1" hangingPunct="1">
              <a:defRPr>
                <a:solidFill>
                  <a:srgbClr val="4B4B4B"/>
                </a:solidFill>
                <a:latin typeface="Arial" charset="0"/>
                <a:ea typeface="宋体" charset="-122"/>
                <a:cs typeface="+mn-cs"/>
              </a:defRPr>
            </a:lvl1pPr>
          </a:lstStyle>
          <a:p>
            <a:pPr>
              <a:defRPr/>
            </a:pPr>
            <a:endParaRPr lang="en-US" altLang="en-US" dirty="0"/>
          </a:p>
        </p:txBody>
      </p:sp>
    </p:spTree>
    <p:extLst>
      <p:ext uri="{BB962C8B-B14F-4D97-AF65-F5344CB8AC3E}">
        <p14:creationId xmlns:p14="http://schemas.microsoft.com/office/powerpoint/2010/main" val="264501903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Tree>
    <p:extLst>
      <p:ext uri="{BB962C8B-B14F-4D97-AF65-F5344CB8AC3E}">
        <p14:creationId xmlns:p14="http://schemas.microsoft.com/office/powerpoint/2010/main" val="204033173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800" b="1" i="0" cap="none">
                <a:solidFill>
                  <a:schemeClr val="bg2"/>
                </a:solidFill>
                <a:latin typeface="微软雅黑" panose="020B0503020204020204" pitchFamily="34" charset="-122"/>
                <a:ea typeface="微软雅黑" panose="020B0503020204020204" pitchFamily="34" charset="-122"/>
                <a:cs typeface="Segoe UI" panose="020B0502040204020203" pitchFamily="34" charset="0"/>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600" baseline="0">
                <a:latin typeface="Segoe UI Light" panose="020B0502040204020203" pitchFamily="34" charset="0"/>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7"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1936918212"/>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Line 4"/>
          <p:cNvSpPr>
            <a:spLocks noChangeShapeType="1"/>
          </p:cNvSpPr>
          <p:nvPr/>
        </p:nvSpPr>
        <p:spPr bwMode="auto">
          <a:xfrm>
            <a:off x="355600" y="4321175"/>
            <a:ext cx="8410575" cy="0"/>
          </a:xfrm>
          <a:prstGeom prst="line">
            <a:avLst/>
          </a:prstGeom>
          <a:noFill/>
          <a:ln w="2413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zh-CN" altLang="en-US">
              <a:solidFill>
                <a:srgbClr val="000000"/>
              </a:solidFill>
              <a:latin typeface="Arial"/>
            </a:endParaRPr>
          </a:p>
        </p:txBody>
      </p:sp>
      <p:pic>
        <p:nvPicPr>
          <p:cNvPr id="5" name="Picture 10" descr="technology_leader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0" y="374650"/>
            <a:ext cx="836930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p:cNvSpPr>
            <a:spLocks noGrp="1" noChangeArrowheads="1"/>
          </p:cNvSpPr>
          <p:nvPr>
            <p:ph type="ctrTitle"/>
          </p:nvPr>
        </p:nvSpPr>
        <p:spPr>
          <a:xfrm>
            <a:off x="361950" y="3448050"/>
            <a:ext cx="8382000" cy="819150"/>
          </a:xfrm>
        </p:spPr>
        <p:txBody>
          <a:bodyPr/>
          <a:lstStyle>
            <a:lvl1pPr>
              <a:defRPr sz="3200"/>
            </a:lvl1pPr>
          </a:lstStyle>
          <a:p>
            <a:r>
              <a:rPr lang="en-US" altLang="zh-CN"/>
              <a:t>Click to edit Master title style</a:t>
            </a:r>
          </a:p>
        </p:txBody>
      </p:sp>
      <p:sp>
        <p:nvSpPr>
          <p:cNvPr id="38915"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lvl1pPr>
          </a:lstStyle>
          <a:p>
            <a:r>
              <a:rPr lang="en-US" altLang="zh-CN"/>
              <a:t>Click to edit Master subtitle style</a:t>
            </a:r>
          </a:p>
        </p:txBody>
      </p:sp>
    </p:spTree>
    <p:extLst>
      <p:ext uri="{BB962C8B-B14F-4D97-AF65-F5344CB8AC3E}">
        <p14:creationId xmlns:p14="http://schemas.microsoft.com/office/powerpoint/2010/main" val="102522453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8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500" baseline="0">
                <a:latin typeface="微软雅黑" panose="020B0503020204020204" pitchFamily="34" charset="-122"/>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8768696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Tree>
    <p:extLst>
      <p:ext uri="{BB962C8B-B14F-4D97-AF65-F5344CB8AC3E}">
        <p14:creationId xmlns:p14="http://schemas.microsoft.com/office/powerpoint/2010/main" val="270314349"/>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Tree>
    <p:extLst>
      <p:ext uri="{BB962C8B-B14F-4D97-AF65-F5344CB8AC3E}">
        <p14:creationId xmlns:p14="http://schemas.microsoft.com/office/powerpoint/2010/main" val="410052593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Tree>
    <p:extLst>
      <p:ext uri="{BB962C8B-B14F-4D97-AF65-F5344CB8AC3E}">
        <p14:creationId xmlns:p14="http://schemas.microsoft.com/office/powerpoint/2010/main" val="117123494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Tree>
    <p:extLst>
      <p:ext uri="{BB962C8B-B14F-4D97-AF65-F5344CB8AC3E}">
        <p14:creationId xmlns:p14="http://schemas.microsoft.com/office/powerpoint/2010/main" val="214412526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Tree>
    <p:extLst>
      <p:ext uri="{BB962C8B-B14F-4D97-AF65-F5344CB8AC3E}">
        <p14:creationId xmlns:p14="http://schemas.microsoft.com/office/powerpoint/2010/main" val="402735993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Tree>
    <p:extLst>
      <p:ext uri="{BB962C8B-B14F-4D97-AF65-F5344CB8AC3E}">
        <p14:creationId xmlns:p14="http://schemas.microsoft.com/office/powerpoint/2010/main" val="290582863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en-US" altLang="zh-CN"/>
              <a:t>Click to edit Master title style</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Tree>
    <p:extLst>
      <p:ext uri="{BB962C8B-B14F-4D97-AF65-F5344CB8AC3E}">
        <p14:creationId xmlns:p14="http://schemas.microsoft.com/office/powerpoint/2010/main" val="193747539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en-US" altLang="zh-CN"/>
              <a:t>Click to edit Master title style</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zh-CN" noProof="0" dirty="0"/>
              <a:t>Click icon to add picture</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Tree>
    <p:extLst>
      <p:ext uri="{BB962C8B-B14F-4D97-AF65-F5344CB8AC3E}">
        <p14:creationId xmlns:p14="http://schemas.microsoft.com/office/powerpoint/2010/main" val="106356137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Tree>
    <p:extLst>
      <p:ext uri="{BB962C8B-B14F-4D97-AF65-F5344CB8AC3E}">
        <p14:creationId xmlns:p14="http://schemas.microsoft.com/office/powerpoint/2010/main" val="3229585426"/>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5250" y="506413"/>
            <a:ext cx="1841500" cy="5589587"/>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917575" y="506413"/>
            <a:ext cx="5375275" cy="5589587"/>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Tree>
    <p:extLst>
      <p:ext uri="{BB962C8B-B14F-4D97-AF65-F5344CB8AC3E}">
        <p14:creationId xmlns:p14="http://schemas.microsoft.com/office/powerpoint/2010/main" val="373459644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500" b="0" i="0" baseline="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7852239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602287"/>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3" name="Rectangle 11"/>
          <p:cNvSpPr>
            <a:spLocks noGrp="1" noChangeArrowheads="1"/>
          </p:cNvSpPr>
          <p:nvPr>
            <p:ph type="dt" sz="half" idx="10"/>
          </p:nvPr>
        </p:nvSpPr>
        <p:spPr>
          <a:xfrm>
            <a:off x="2082800" y="6524625"/>
            <a:ext cx="2130425" cy="457200"/>
          </a:xfrm>
          <a:prstGeom prst="rect">
            <a:avLst/>
          </a:prstGeom>
        </p:spPr>
        <p:txBody>
          <a:bodyPr/>
          <a:lstStyle>
            <a:lvl1pPr eaLnBrk="1" hangingPunct="1">
              <a:defRPr>
                <a:solidFill>
                  <a:srgbClr val="4B4B4B"/>
                </a:solidFill>
                <a:latin typeface="Arial" charset="0"/>
                <a:ea typeface="宋体" charset="-122"/>
                <a:cs typeface="+mn-cs"/>
              </a:defRPr>
            </a:lvl1pPr>
          </a:lstStyle>
          <a:p>
            <a:pPr>
              <a:defRPr/>
            </a:pPr>
            <a:endParaRPr lang="en-US" altLang="en-US" dirty="0"/>
          </a:p>
        </p:txBody>
      </p:sp>
    </p:spTree>
    <p:extLst>
      <p:ext uri="{BB962C8B-B14F-4D97-AF65-F5344CB8AC3E}">
        <p14:creationId xmlns:p14="http://schemas.microsoft.com/office/powerpoint/2010/main" val="3660185412"/>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Tree>
    <p:extLst>
      <p:ext uri="{BB962C8B-B14F-4D97-AF65-F5344CB8AC3E}">
        <p14:creationId xmlns:p14="http://schemas.microsoft.com/office/powerpoint/2010/main" val="263381150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800" b="1" i="0" cap="none">
                <a:solidFill>
                  <a:schemeClr val="bg2"/>
                </a:solidFill>
                <a:latin typeface="微软雅黑" panose="020B0503020204020204" pitchFamily="34" charset="-122"/>
                <a:ea typeface="微软雅黑" panose="020B0503020204020204" pitchFamily="34" charset="-122"/>
                <a:cs typeface="Segoe UI" panose="020B0502040204020203" pitchFamily="34" charset="0"/>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600" baseline="0">
                <a:latin typeface="Segoe UI Light" panose="020B0502040204020203" pitchFamily="34" charset="0"/>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7"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3223645891"/>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1800" b="1" i="0" cap="none">
                <a:solidFill>
                  <a:schemeClr val="tx1"/>
                </a:solidFill>
                <a:latin typeface="微软雅黑" panose="020B0503020204020204" pitchFamily="34" charset="-122"/>
                <a:ea typeface="微软雅黑" panose="020B0503020204020204" pitchFamily="34" charset="-122"/>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357707"/>
            <a:ext cx="764102" cy="3075749"/>
          </a:xfrm>
          <a:prstGeom prst="rect">
            <a:avLst/>
          </a:prstGeom>
        </p:spPr>
        <p:txBody>
          <a:bodyPr vert="horz" lIns="0" tIns="0" rIns="0" bIns="0"/>
          <a:lstStyle>
            <a:lvl1pPr marL="0" indent="0" algn="r">
              <a:spcBef>
                <a:spcPts val="0"/>
              </a:spcBef>
              <a:spcAft>
                <a:spcPts val="1200"/>
              </a:spcAft>
              <a:buNone/>
              <a:defRPr sz="1500" b="0" i="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0" y="6003290"/>
            <a:ext cx="1735195" cy="817197"/>
          </a:xfrm>
          <a:prstGeom prst="rect">
            <a:avLst/>
          </a:prstGeom>
        </p:spPr>
      </p:pic>
    </p:spTree>
    <p:extLst>
      <p:ext uri="{BB962C8B-B14F-4D97-AF65-F5344CB8AC3E}">
        <p14:creationId xmlns:p14="http://schemas.microsoft.com/office/powerpoint/2010/main" val="99320918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le - white (graphs) - standard">
    <p:spTree>
      <p:nvGrpSpPr>
        <p:cNvPr id="1" name=""/>
        <p:cNvGrpSpPr/>
        <p:nvPr/>
      </p:nvGrpSpPr>
      <p:grpSpPr>
        <a:xfrm>
          <a:off x="0" y="0"/>
          <a:ext cx="0" cy="0"/>
          <a:chOff x="0" y="0"/>
          <a:chExt cx="0" cy="0"/>
        </a:xfrm>
      </p:grpSpPr>
      <p:pic>
        <p:nvPicPr>
          <p:cNvPr id="8" name="Picture 2" descr="https://incites.qa.thomsonreuters.com/images/8fc20d3c.background.png"/>
          <p:cNvPicPr>
            <a:picLocks noChangeAspect="1" noChangeArrowheads="1"/>
          </p:cNvPicPr>
          <p:nvPr userDrawn="1"/>
        </p:nvPicPr>
        <p:blipFill>
          <a:blip r:embed="rId2" cstate="print"/>
          <a:srcRect b="56786"/>
          <a:stretch>
            <a:fillRect/>
          </a:stretch>
        </p:blipFill>
        <p:spPr bwMode="auto">
          <a:xfrm>
            <a:off x="0" y="-18178"/>
            <a:ext cx="9144000" cy="6915138"/>
          </a:xfrm>
          <a:prstGeom prst="rect">
            <a:avLst/>
          </a:prstGeom>
          <a:noFill/>
        </p:spPr>
      </p:pic>
      <p:sp>
        <p:nvSpPr>
          <p:cNvPr id="5" name="Footer Placeholder 4"/>
          <p:cNvSpPr>
            <a:spLocks noGrp="1" noChangeArrowheads="1"/>
          </p:cNvSpPr>
          <p:nvPr>
            <p:ph type="ftr" sz="quarter" idx="10"/>
          </p:nvPr>
        </p:nvSpPr>
        <p:spPr>
          <a:xfrm>
            <a:off x="3124200" y="6394450"/>
            <a:ext cx="5172075" cy="231775"/>
          </a:xfrm>
          <a:prstGeom prst="rect">
            <a:avLst/>
          </a:prstGeom>
          <a:ln/>
        </p:spPr>
        <p:txBody>
          <a:bodyPr/>
          <a:lstStyle>
            <a:lvl1pPr>
              <a:defRPr/>
            </a:lvl1pPr>
          </a:lstStyle>
          <a:p>
            <a:pPr defTabSz="457200" eaLnBrk="1" fontAlgn="auto" hangingPunct="1">
              <a:spcBef>
                <a:spcPts val="0"/>
              </a:spcBef>
              <a:spcAft>
                <a:spcPts val="0"/>
              </a:spcAft>
              <a:defRPr/>
            </a:pPr>
            <a:endParaRPr lang="en-US" dirty="0">
              <a:solidFill>
                <a:srgbClr val="000000"/>
              </a:solidFill>
              <a:latin typeface="Arial"/>
            </a:endParaRPr>
          </a:p>
        </p:txBody>
      </p:sp>
      <p:sp>
        <p:nvSpPr>
          <p:cNvPr id="11" name="Content Placeholder 3"/>
          <p:cNvSpPr>
            <a:spLocks noGrp="1" noChangeAspect="1"/>
          </p:cNvSpPr>
          <p:nvPr>
            <p:ph sz="half" idx="17"/>
          </p:nvPr>
        </p:nvSpPr>
        <p:spPr>
          <a:xfrm>
            <a:off x="969819" y="1589809"/>
            <a:ext cx="4384964" cy="4389120"/>
          </a:xfrm>
          <a:prstGeom prst="rect">
            <a:avLst/>
          </a:prstGeom>
          <a:solidFill>
            <a:schemeClr val="bg1"/>
          </a:solidFill>
          <a:effectLst>
            <a:outerShdw blurRad="63500" sx="102000" sy="102000" algn="ctr" rotWithShape="0">
              <a:prstClr val="black">
                <a:alpha val="40000"/>
              </a:prstClr>
            </a:outerShdw>
          </a:effectLst>
        </p:spPr>
        <p:txBody>
          <a:bodyPr wrap="square" lIns="91440" tIns="548640" rIns="91440" bIns="91440"/>
          <a:lstStyle>
            <a:lvl1pPr marL="0">
              <a:buNone/>
              <a:defRPr/>
            </a:lvl1pPr>
          </a:lstStyle>
          <a:p>
            <a:r>
              <a:rPr lang="en-CA" i="1" dirty="0"/>
              <a:t>Insert a mock up of the visualization or analysis here  </a:t>
            </a:r>
            <a:endParaRPr lang="en-GB" i="1" dirty="0"/>
          </a:p>
        </p:txBody>
      </p:sp>
      <p:sp>
        <p:nvSpPr>
          <p:cNvPr id="9" name="Content Placeholder 3"/>
          <p:cNvSpPr>
            <a:spLocks noGrp="1"/>
          </p:cNvSpPr>
          <p:nvPr>
            <p:ph sz="half" idx="2" hasCustomPrompt="1"/>
          </p:nvPr>
        </p:nvSpPr>
        <p:spPr>
          <a:xfrm>
            <a:off x="852056" y="1683326"/>
            <a:ext cx="4281054" cy="353292"/>
          </a:xfrm>
          <a:prstGeom prst="rect">
            <a:avLst/>
          </a:prstGeom>
          <a:solidFill>
            <a:srgbClr val="505050"/>
          </a:solidFill>
        </p:spPr>
        <p:txBody>
          <a:bodyPr lIns="274320" tIns="0" anchor="ctr"/>
          <a:lstStyle>
            <a:lvl1pPr>
              <a:buNone/>
              <a:defRPr sz="2000" baseline="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Insert title </a:t>
            </a:r>
          </a:p>
        </p:txBody>
      </p:sp>
      <p:pic>
        <p:nvPicPr>
          <p:cNvPr id="2" name="Picture 3"/>
          <p:cNvPicPr>
            <a:picLocks noChangeAspect="1" noChangeArrowheads="1"/>
          </p:cNvPicPr>
          <p:nvPr userDrawn="1"/>
        </p:nvPicPr>
        <p:blipFill>
          <a:blip r:embed="rId3" cstate="print"/>
          <a:srcRect/>
          <a:stretch>
            <a:fillRect/>
          </a:stretch>
        </p:blipFill>
        <p:spPr bwMode="auto">
          <a:xfrm>
            <a:off x="-4884" y="-21266"/>
            <a:ext cx="9148884" cy="938816"/>
          </a:xfrm>
          <a:prstGeom prst="rect">
            <a:avLst/>
          </a:prstGeom>
          <a:noFill/>
          <a:ln w="9525">
            <a:noFill/>
            <a:miter lim="800000"/>
            <a:headEnd/>
            <a:tailEnd/>
          </a:ln>
          <a:effectLst/>
        </p:spPr>
      </p:pic>
    </p:spTree>
    <p:extLst>
      <p:ext uri="{BB962C8B-B14F-4D97-AF65-F5344CB8AC3E}">
        <p14:creationId xmlns:p14="http://schemas.microsoft.com/office/powerpoint/2010/main" val="2199487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9"/>
            <a:ext cx="8120748" cy="3932767"/>
          </a:xfrm>
          <a:prstGeom prst="rect">
            <a:avLst/>
          </a:prstGeom>
        </p:spPr>
        <p:txBody>
          <a:bodyPr vert="horz" lIns="0" tIns="0" rIns="0" bIns="0"/>
          <a:lstStyle>
            <a:lvl1pPr marL="233994" indent="-233994">
              <a:buClr>
                <a:srgbClr val="666666"/>
              </a:buClr>
              <a:buSzPct val="60000"/>
              <a:buFont typeface="Courier New"/>
              <a:buChar char="o"/>
              <a:defRPr sz="1500" b="0" i="0">
                <a:latin typeface="Arial"/>
                <a:cs typeface="Arial"/>
              </a:defRPr>
            </a:lvl1pPr>
            <a:lvl2pPr marL="633584" indent="-212395">
              <a:buSzPct val="40000"/>
              <a:buFont typeface="Wingdings" charset="2"/>
              <a:buChar char=""/>
              <a:defRPr sz="1500" b="0" i="0" baseline="0">
                <a:latin typeface="Arial"/>
                <a:cs typeface="Arial"/>
              </a:defRPr>
            </a:lvl2pPr>
            <a:lvl3pPr marL="1000775" indent="-158396">
              <a:defRPr sz="1500" b="0" i="0" baseline="0">
                <a:latin typeface="Arial"/>
                <a:cs typeface="Arial"/>
              </a:defRPr>
            </a:lvl3pPr>
            <a:lvl4pPr marL="1457964" indent="-194395">
              <a:defRPr sz="1400"/>
            </a:lvl4pPr>
            <a:lvl5pPr marL="2057349" indent="-228594">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5" y="514646"/>
            <a:ext cx="8102477" cy="399311"/>
          </a:xfrm>
          <a:prstGeom prst="rect">
            <a:avLst/>
          </a:prstGeom>
        </p:spPr>
        <p:txBody>
          <a:bodyPr vert="horz" lIns="0" tIns="0" rIns="0" bIns="0"/>
          <a:lstStyle>
            <a:lvl1pPr algn="l">
              <a:defRPr sz="1500" b="1" i="0" cap="none">
                <a:solidFill>
                  <a:srgbClr val="6817FF"/>
                </a:solidFill>
                <a:latin typeface="Arial"/>
                <a:cs typeface="Arial"/>
              </a:defRPr>
            </a:lvl1pPr>
          </a:lstStyle>
          <a:p>
            <a:r>
              <a:rPr lang="en-US" dirty="0"/>
              <a:t>Main take-away or heading goes here</a:t>
            </a:r>
          </a:p>
        </p:txBody>
      </p:sp>
      <p:sp>
        <p:nvSpPr>
          <p:cNvPr id="11" name="Slide Number Placeholder 1"/>
          <p:cNvSpPr txBox="1">
            <a:spLocks/>
          </p:cNvSpPr>
          <p:nvPr userDrawn="1"/>
        </p:nvSpPr>
        <p:spPr>
          <a:xfrm>
            <a:off x="8600076" y="146282"/>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4"/>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6852" y="6003294"/>
            <a:ext cx="1735195" cy="817197"/>
          </a:xfrm>
          <a:prstGeom prst="rect">
            <a:avLst/>
          </a:prstGeom>
        </p:spPr>
      </p:pic>
    </p:spTree>
    <p:extLst>
      <p:ext uri="{BB962C8B-B14F-4D97-AF65-F5344CB8AC3E}">
        <p14:creationId xmlns:p14="http://schemas.microsoft.com/office/powerpoint/2010/main" val="362630176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Tree>
    <p:extLst>
      <p:ext uri="{BB962C8B-B14F-4D97-AF65-F5344CB8AC3E}">
        <p14:creationId xmlns:p14="http://schemas.microsoft.com/office/powerpoint/2010/main" val="250423565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Tree>
    <p:extLst>
      <p:ext uri="{BB962C8B-B14F-4D97-AF65-F5344CB8AC3E}">
        <p14:creationId xmlns:p14="http://schemas.microsoft.com/office/powerpoint/2010/main" val="1037185071"/>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Tree>
    <p:extLst>
      <p:ext uri="{BB962C8B-B14F-4D97-AF65-F5344CB8AC3E}">
        <p14:creationId xmlns:p14="http://schemas.microsoft.com/office/powerpoint/2010/main" val="1585757257"/>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Tree>
    <p:extLst>
      <p:ext uri="{BB962C8B-B14F-4D97-AF65-F5344CB8AC3E}">
        <p14:creationId xmlns:p14="http://schemas.microsoft.com/office/powerpoint/2010/main" val="373423025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5831" t="11493" r="27790"/>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8006790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Tree>
    <p:extLst>
      <p:ext uri="{BB962C8B-B14F-4D97-AF65-F5344CB8AC3E}">
        <p14:creationId xmlns:p14="http://schemas.microsoft.com/office/powerpoint/2010/main" val="849770189"/>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Tree>
    <p:extLst>
      <p:ext uri="{BB962C8B-B14F-4D97-AF65-F5344CB8AC3E}">
        <p14:creationId xmlns:p14="http://schemas.microsoft.com/office/powerpoint/2010/main" val="3819677121"/>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en-US" altLang="zh-CN"/>
              <a:t>Click to edit Master title style</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Tree>
    <p:extLst>
      <p:ext uri="{BB962C8B-B14F-4D97-AF65-F5344CB8AC3E}">
        <p14:creationId xmlns:p14="http://schemas.microsoft.com/office/powerpoint/2010/main" val="1251112989"/>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en-US" altLang="zh-CN"/>
              <a:t>Click to edit Master title style</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zh-CN" noProof="0" dirty="0"/>
              <a:t>Click icon to add picture</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Tree>
    <p:extLst>
      <p:ext uri="{BB962C8B-B14F-4D97-AF65-F5344CB8AC3E}">
        <p14:creationId xmlns:p14="http://schemas.microsoft.com/office/powerpoint/2010/main" val="1618345627"/>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Tree>
    <p:extLst>
      <p:ext uri="{BB962C8B-B14F-4D97-AF65-F5344CB8AC3E}">
        <p14:creationId xmlns:p14="http://schemas.microsoft.com/office/powerpoint/2010/main" val="149339164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5250" y="506413"/>
            <a:ext cx="1841500" cy="5589587"/>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917575" y="506413"/>
            <a:ext cx="5375275" cy="5589587"/>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Tree>
    <p:extLst>
      <p:ext uri="{BB962C8B-B14F-4D97-AF65-F5344CB8AC3E}">
        <p14:creationId xmlns:p14="http://schemas.microsoft.com/office/powerpoint/2010/main" val="941383973"/>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602287"/>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3" name="Rectangle 11"/>
          <p:cNvSpPr>
            <a:spLocks noGrp="1" noChangeArrowheads="1"/>
          </p:cNvSpPr>
          <p:nvPr>
            <p:ph type="dt" sz="half" idx="10"/>
          </p:nvPr>
        </p:nvSpPr>
        <p:spPr>
          <a:xfrm>
            <a:off x="2082800" y="6524625"/>
            <a:ext cx="2130425" cy="457200"/>
          </a:xfrm>
          <a:prstGeom prst="rect">
            <a:avLst/>
          </a:prstGeom>
        </p:spPr>
        <p:txBody>
          <a:bodyPr/>
          <a:lstStyle>
            <a:lvl1pPr eaLnBrk="1" hangingPunct="1">
              <a:defRPr>
                <a:solidFill>
                  <a:srgbClr val="4B4B4B"/>
                </a:solidFill>
                <a:latin typeface="Arial" charset="0"/>
                <a:ea typeface="宋体" charset="-122"/>
                <a:cs typeface="+mn-cs"/>
              </a:defRPr>
            </a:lvl1pPr>
          </a:lstStyle>
          <a:p>
            <a:pPr>
              <a:defRPr/>
            </a:pPr>
            <a:endParaRPr lang="en-US" altLang="en-US" dirty="0"/>
          </a:p>
        </p:txBody>
      </p:sp>
    </p:spTree>
    <p:extLst>
      <p:ext uri="{BB962C8B-B14F-4D97-AF65-F5344CB8AC3E}">
        <p14:creationId xmlns:p14="http://schemas.microsoft.com/office/powerpoint/2010/main" val="3695631959"/>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a:defRPr/>
            </a:pPr>
            <a:endParaRPr lang="en-US" altLang="zh-CN" dirty="0">
              <a:solidFill>
                <a:srgbClr val="000000"/>
              </a:solidFill>
              <a:latin typeface="Arial"/>
            </a:endParaRPr>
          </a:p>
        </p:txBody>
      </p:sp>
    </p:spTree>
    <p:extLst>
      <p:ext uri="{BB962C8B-B14F-4D97-AF65-F5344CB8AC3E}">
        <p14:creationId xmlns:p14="http://schemas.microsoft.com/office/powerpoint/2010/main" val="2471880943"/>
      </p:ext>
    </p:extLst>
  </p:cSld>
  <p:clrMapOvr>
    <a:masterClrMapping/>
  </p:clrMapOvr>
  <p:transition>
    <p:zo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6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1" y="514643"/>
            <a:ext cx="8390828" cy="399311"/>
          </a:xfrm>
          <a:prstGeom prst="rect">
            <a:avLst/>
          </a:prstGeom>
        </p:spPr>
        <p:txBody>
          <a:bodyPr vert="horz" lIns="0" tIns="0" rIns="0" bIns="0"/>
          <a:lstStyle>
            <a:lvl1pPr algn="l">
              <a:defRPr sz="2800" b="1" i="0" cap="none">
                <a:solidFill>
                  <a:srgbClr val="3E54A5"/>
                </a:solidFill>
                <a:latin typeface="Arial"/>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8"/>
            <a:ext cx="7739640" cy="2571809"/>
          </a:xfrm>
          <a:prstGeom prst="rect">
            <a:avLst/>
          </a:prstGeom>
        </p:spPr>
        <p:txBody>
          <a:bodyPr vert="horz" lIns="0" tIns="0" rIns="0" bIns="0"/>
          <a:lstStyle>
            <a:lvl1pPr marL="0" marR="0" indent="0" algn="l" defTabSz="457189" rtl="0" eaLnBrk="1" fontAlgn="auto" latinLnBrk="0" hangingPunct="1">
              <a:lnSpc>
                <a:spcPct val="100000"/>
              </a:lnSpc>
              <a:spcBef>
                <a:spcPts val="0"/>
              </a:spcBef>
              <a:spcAft>
                <a:spcPts val="0"/>
              </a:spcAft>
              <a:buClr>
                <a:srgbClr val="FF6600"/>
              </a:buClr>
              <a:buSzPct val="75000"/>
              <a:buFontTx/>
              <a:buNone/>
              <a:tabLst/>
              <a:defRPr sz="2400" baseline="0"/>
            </a:lvl1pPr>
            <a:lvl2pPr marL="742931" indent="-285743">
              <a:buFont typeface="Courier New"/>
              <a:buChar char="o"/>
              <a:defRPr sz="1800"/>
            </a:lvl2pPr>
            <a:lvl3pPr>
              <a:defRPr sz="1600"/>
            </a:lvl3pPr>
            <a:lvl4pPr>
              <a:defRPr sz="1400"/>
            </a:lvl4pPr>
            <a:lvl5pPr marL="2057348" indent="-228594">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p:nvSpPr>
        <p:spPr>
          <a:xfrm>
            <a:off x="8600075" y="146281"/>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sp>
        <p:nvSpPr>
          <p:cNvPr id="9" name="Text Placeholder 2"/>
          <p:cNvSpPr>
            <a:spLocks noGrp="1"/>
          </p:cNvSpPr>
          <p:nvPr>
            <p:ph type="body" sz="quarter" idx="13" hasCustomPrompt="1"/>
          </p:nvPr>
        </p:nvSpPr>
        <p:spPr>
          <a:xfrm>
            <a:off x="5764012" y="274683"/>
            <a:ext cx="2697516" cy="92333"/>
          </a:xfrm>
          <a:prstGeom prst="rect">
            <a:avLst/>
          </a:prstGeom>
        </p:spPr>
        <p:txBody>
          <a:bodyPr vert="horz" wrap="square" lIns="0" tIns="0" rIns="0" bIns="0" anchor="b" anchorCtr="0">
            <a:spAutoFit/>
          </a:bodyPr>
          <a:lstStyle>
            <a:lvl1pPr marL="0" indent="0" algn="r" defTabSz="457189" rtl="0" eaLnBrk="1" latinLnBrk="0" hangingPunct="1">
              <a:buNone/>
              <a:defRPr lang="en-GB" sz="600" b="1" kern="1200" dirty="0" smtClean="0">
                <a:solidFill>
                  <a:srgbClr val="444444"/>
                </a:solidFill>
                <a:latin typeface="+mj-lt"/>
                <a:ea typeface="+mn-ea"/>
                <a:cs typeface="+mn-cs"/>
              </a:defRPr>
            </a:lvl1pPr>
            <a:lvl2pPr marL="0" indent="0" algn="r" defTabSz="457189" rtl="0" eaLnBrk="1" latinLnBrk="0" hangingPunct="1">
              <a:buNone/>
              <a:defRPr lang="en-GB" sz="600" kern="1200" dirty="0" smtClean="0">
                <a:solidFill>
                  <a:srgbClr val="444444"/>
                </a:solidFill>
                <a:latin typeface="+mj-lt"/>
                <a:ea typeface="+mn-ea"/>
                <a:cs typeface="+mn-cs"/>
              </a:defRPr>
            </a:lvl2pPr>
            <a:lvl3pPr marL="0" indent="0" algn="r" defTabSz="457189" rtl="0" eaLnBrk="1" latinLnBrk="0" hangingPunct="1">
              <a:buNone/>
              <a:defRPr lang="en-GB" sz="600" kern="1200" dirty="0" smtClean="0">
                <a:solidFill>
                  <a:srgbClr val="444444"/>
                </a:solidFill>
                <a:latin typeface="+mj-lt"/>
                <a:ea typeface="+mn-ea"/>
                <a:cs typeface="+mn-cs"/>
              </a:defRPr>
            </a:lvl3pPr>
            <a:lvl4pPr marL="0" indent="0" algn="r" defTabSz="457189" rtl="0" eaLnBrk="1" latinLnBrk="0" hangingPunct="1">
              <a:buNone/>
              <a:defRPr lang="en-GB" sz="600" kern="1200" dirty="0" smtClean="0">
                <a:solidFill>
                  <a:srgbClr val="444444"/>
                </a:solidFill>
                <a:latin typeface="+mj-lt"/>
                <a:ea typeface="+mn-ea"/>
                <a:cs typeface="+mn-cs"/>
              </a:defRPr>
            </a:lvl4pPr>
            <a:lvl5pPr marL="0" indent="0" algn="r" defTabSz="457189"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spTree>
    <p:extLst>
      <p:ext uri="{BB962C8B-B14F-4D97-AF65-F5344CB8AC3E}">
        <p14:creationId xmlns:p14="http://schemas.microsoft.com/office/powerpoint/2010/main" val="28351467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mj-lt"/>
                <a:cs typeface="Arial"/>
              </a:defRPr>
            </a:lvl1pPr>
            <a:lvl2pPr marL="633600" indent="-212400">
              <a:buSzPct val="40000"/>
              <a:buFont typeface="Wingdings" charset="2"/>
              <a:buChar char=""/>
              <a:defRPr sz="1500" b="0" i="0" baseline="0">
                <a:latin typeface="+mj-lt"/>
                <a:cs typeface="Arial"/>
              </a:defRPr>
            </a:lvl2pPr>
            <a:lvl3pPr marL="1000800" indent="-158400">
              <a:defRPr sz="1500" b="0" i="0" baseline="0">
                <a:latin typeface="+mj-lt"/>
                <a:cs typeface="Arial"/>
              </a:defRPr>
            </a:lvl3pPr>
            <a:lvl4pPr marL="1458000" indent="-194400">
              <a:defRPr sz="1400">
                <a:latin typeface="+mj-lt"/>
              </a:defRPr>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2800" b="1" i="0" cap="none">
                <a:solidFill>
                  <a:srgbClr val="6817FF"/>
                </a:solidFill>
                <a:latin typeface="Microsoft YaHei UI" panose="020B0503020204020204" pitchFamily="34" charset="-122"/>
                <a:ea typeface="Microsoft YaHei UI" panose="020B0503020204020204" pitchFamily="34" charset="-122"/>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spTree>
    <p:extLst>
      <p:ext uri="{BB962C8B-B14F-4D97-AF65-F5344CB8AC3E}">
        <p14:creationId xmlns:p14="http://schemas.microsoft.com/office/powerpoint/2010/main" val="2011684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mj-lt"/>
                <a:cs typeface="Arial"/>
              </a:defRPr>
            </a:lvl1pPr>
          </a:lstStyle>
          <a:p>
            <a:r>
              <a:rPr lang="en-US" dirty="0"/>
              <a:t>Main take-away or heading goes here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2" y="6051591"/>
            <a:ext cx="1500694" cy="679419"/>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27692332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mj-lt"/>
                <a:cs typeface="Arial"/>
              </a:defRPr>
            </a:lvl1pPr>
          </a:lstStyle>
          <a:p>
            <a:r>
              <a:rPr lang="en-US" dirty="0"/>
              <a:t>Optional subtitle goes here and can go on multiple lines as needed for your presentation</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2" y="6051591"/>
            <a:ext cx="1500694" cy="679419"/>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22324588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3853814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6" descr="stock-photo-light-mosaic-70784491.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3" name="Rectangle 10"/>
          <p:cNvSpPr/>
          <p:nvPr userDrawn="1"/>
        </p:nvSpPr>
        <p:spPr>
          <a:xfrm>
            <a:off x="4966942"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200" eaLnBrk="1" fontAlgn="auto" hangingPunct="1">
              <a:spcBef>
                <a:spcPts val="0"/>
              </a:spcBef>
              <a:spcAft>
                <a:spcPts val="0"/>
              </a:spcAft>
            </a:pPr>
            <a:endParaRPr lang="en-US" dirty="0">
              <a:solidFill>
                <a:srgbClr val="FFFFFF"/>
              </a:solidFill>
            </a:endParaRPr>
          </a:p>
        </p:txBody>
      </p:sp>
      <p:pic>
        <p:nvPicPr>
          <p:cNvPr id="9" name="Picture 8" descr="crv_lfcl_grhc_rgb_pos_coverpage-img.png"/>
          <p:cNvPicPr>
            <a:picLocks noChangeAspect="1"/>
          </p:cNvPicPr>
          <p:nvPr userDrawn="1"/>
        </p:nvPicPr>
        <p:blipFill rotWithShape="1">
          <a:blip r:embed="rId3" cstate="print">
            <a:extLst>
              <a:ext uri="{28A0092B-C50C-407E-A947-70E740481C1C}">
                <a14:useLocalDpi xmlns:a14="http://schemas.microsoft.com/office/drawing/2010/main"/>
              </a:ext>
            </a:extLst>
          </a:blip>
          <a:srcRect l="17291" t="11945" r="20416" b="4802"/>
          <a:stretch/>
        </p:blipFill>
        <p:spPr>
          <a:xfrm>
            <a:off x="0" y="-19921"/>
            <a:ext cx="9149354" cy="6877921"/>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21" name="Picture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53913" y="6051591"/>
            <a:ext cx="1500696" cy="679419"/>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302209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28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850076"/>
            <a:ext cx="764102" cy="3075749"/>
          </a:xfrm>
          <a:prstGeom prst="rect">
            <a:avLst/>
          </a:prstGeom>
        </p:spPr>
        <p:txBody>
          <a:bodyPr vert="horz" lIns="0" tIns="0" rIns="0" bIns="0"/>
          <a:lstStyle>
            <a:lvl1pPr marL="0" indent="0" algn="r">
              <a:spcBef>
                <a:spcPts val="0"/>
              </a:spcBef>
              <a:spcAft>
                <a:spcPts val="1200"/>
              </a:spcAft>
              <a:buNone/>
              <a:defRPr sz="1500" b="0" i="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839812"/>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latin typeface="微软雅黑" panose="020B0503020204020204" pitchFamily="34" charset="-122"/>
                <a:ea typeface="微软雅黑" panose="020B0503020204020204" pitchFamily="34" charset="-122"/>
              </a:rPr>
              <a:pPr algn="r" fontAlgn="auto">
                <a:spcBef>
                  <a:spcPts val="0"/>
                </a:spcBef>
                <a:spcAft>
                  <a:spcPts val="0"/>
                </a:spcAft>
              </a:pPr>
              <a:t>‹#›</a:t>
            </a:fld>
            <a:endParaRPr lang="en-US" sz="900" dirty="0">
              <a:solidFill>
                <a:srgbClr val="444444"/>
              </a:solidFill>
              <a:latin typeface="微软雅黑" panose="020B0503020204020204" pitchFamily="34" charset="-122"/>
              <a:ea typeface="微软雅黑" panose="020B0503020204020204" pitchFamily="34" charset="-122"/>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微软雅黑" panose="020B0503020204020204" pitchFamily="34" charset="-122"/>
                <a:ea typeface="微软雅黑" panose="020B0503020204020204" pitchFamily="34" charset="-122"/>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2489609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8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500" baseline="0">
                <a:latin typeface="微软雅黑" panose="020B0503020204020204" pitchFamily="34" charset="-122"/>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6503890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500" b="0" i="0" baseline="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8239699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5831" t="11493" r="27790"/>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584329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latin typeface="+mj-lt"/>
              </a:defRPr>
            </a:lvl1pPr>
            <a:lvl2pPr marL="742950" indent="-285750">
              <a:buFont typeface="Courier New"/>
              <a:buChar char="o"/>
              <a:defRPr/>
            </a:lvl2pPr>
            <a:lvl5pPr marL="2057400" indent="-228600">
              <a:buFont typeface="Wingdings"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mj-lt"/>
                <a:cs typeface="Arial"/>
              </a:defRPr>
            </a:lvl1pPr>
          </a:lstStyle>
          <a:p>
            <a:pPr lvl="0"/>
            <a:r>
              <a:rPr lang="en-US" dirty="0"/>
              <a:t>Name (If this quote doesn’t have a source, delete this box.)</a:t>
            </a:r>
          </a:p>
          <a:p>
            <a:pPr lvl="0"/>
            <a:r>
              <a:rPr lang="en-US" dirty="0"/>
              <a:t>Title </a:t>
            </a:r>
            <a:r>
              <a:rPr lang="en-US" dirty="0" err="1"/>
              <a:t>e.g</a:t>
            </a:r>
            <a:r>
              <a:rPr lang="en-US" dirty="0"/>
              <a:t>, General Manager, CYZ Company. </a:t>
            </a:r>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mj-lt"/>
                <a:cs typeface="Arial"/>
              </a:defRPr>
            </a:lvl1pPr>
          </a:lstStyle>
          <a:p>
            <a:r>
              <a:rPr lang="en-US" dirty="0"/>
              <a:t>Main take-away or heading goes here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2" y="6051591"/>
            <a:ext cx="1500694" cy="679419"/>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23275123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mj-lt"/>
                <a:cs typeface="Arial"/>
              </a:defRPr>
            </a:lvl1pPr>
            <a:lvl2pPr marL="633600" indent="-212400">
              <a:buSzPct val="40000"/>
              <a:buFont typeface="Wingdings" charset="2"/>
              <a:buChar char=""/>
              <a:defRPr sz="1500" b="0" i="0" baseline="0">
                <a:latin typeface="+mj-lt"/>
                <a:cs typeface="Arial"/>
              </a:defRPr>
            </a:lvl2pPr>
            <a:lvl3pPr marL="1000800" indent="-158400">
              <a:defRPr sz="1500" b="0" i="0" baseline="0">
                <a:latin typeface="+mj-lt"/>
                <a:cs typeface="Arial"/>
              </a:defRPr>
            </a:lvl3pPr>
            <a:lvl4pPr marL="1458000" indent="-194400">
              <a:defRPr sz="1400">
                <a:latin typeface="+mj-lt"/>
              </a:defRPr>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276035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7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dirty="0">
              <a:solidFill>
                <a:srgbClr val="FFFFFF"/>
              </a:solidFill>
            </a:endParaRPr>
          </a:p>
        </p:txBody>
      </p:sp>
      <p:sp>
        <p:nvSpPr>
          <p:cNvPr id="6"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7"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572045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000" indent="-234000">
              <a:buClr>
                <a:srgbClr val="666666"/>
              </a:buClr>
              <a:buSzPct val="60000"/>
              <a:buFont typeface="Courier New"/>
              <a:buChar char="o"/>
              <a:defRPr sz="1500" b="0" i="0">
                <a:latin typeface="+mj-lt"/>
                <a:cs typeface="Arial"/>
              </a:defRPr>
            </a:lvl1pPr>
            <a:lvl2pPr marL="633600" indent="-212400">
              <a:buSzPct val="40000"/>
              <a:buFont typeface="Wingdings" charset="2"/>
              <a:buChar char=""/>
              <a:defRPr sz="1500" b="0" i="0" baseline="0">
                <a:latin typeface="+mj-lt"/>
                <a:cs typeface="Arial"/>
              </a:defRPr>
            </a:lvl2pPr>
            <a:lvl3pPr marL="1000800" indent="-158400">
              <a:defRPr sz="1500" b="0" i="0" baseline="0">
                <a:latin typeface="+mj-lt"/>
                <a:cs typeface="Arial"/>
              </a:defRPr>
            </a:lvl3pPr>
            <a:lvl4pPr marL="1458000" indent="-194400">
              <a:defRPr sz="1400">
                <a:latin typeface="+mj-lt"/>
              </a:defRPr>
            </a:lvl4pPr>
            <a:lvl5pPr marL="2057400" indent="-228600">
              <a:buFont typeface="Wingdings" charset="2"/>
              <a:buChar char="ü"/>
              <a:defRPr sz="1400"/>
            </a:lvl5pPr>
          </a:lstStyle>
          <a:p>
            <a:pPr lvl="0"/>
            <a:r>
              <a:rPr lang="en-US" dirty="0"/>
              <a:t>Bullet item 1 </a:t>
            </a:r>
          </a:p>
          <a:p>
            <a:pPr lvl="1"/>
            <a:r>
              <a:rPr lang="en-US" dirty="0"/>
              <a:t>Sub-bullet item 1 second item in the list goes here</a:t>
            </a:r>
          </a:p>
          <a:p>
            <a:pPr lvl="2"/>
            <a:r>
              <a:rPr lang="en-US" dirty="0"/>
              <a:t> Sub-bullet of above</a:t>
            </a:r>
          </a:p>
          <a:p>
            <a:pPr lvl="3"/>
            <a:r>
              <a:rPr lang="en-US" dirty="0"/>
              <a:t>4th level bullet</a:t>
            </a:r>
          </a:p>
          <a:p>
            <a:pPr lvl="0"/>
            <a:r>
              <a:rPr lang="en-US" dirty="0"/>
              <a:t>Third item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2800" b="1" i="0" cap="none">
                <a:solidFill>
                  <a:srgbClr val="6817FF"/>
                </a:solidFill>
                <a:latin typeface="Microsoft YaHei UI" panose="020B0503020204020204" pitchFamily="34" charset="-122"/>
                <a:ea typeface="Microsoft YaHei UI" panose="020B0503020204020204" pitchFamily="34" charset="-122"/>
                <a:cs typeface="Arial"/>
              </a:defRPr>
            </a:lvl1pPr>
          </a:lstStyle>
          <a:p>
            <a:r>
              <a:rPr lang="en-US" dirty="0"/>
              <a:t>Main take-away or heading goes here</a:t>
            </a:r>
          </a:p>
        </p:txBody>
      </p:sp>
      <p:sp>
        <p:nvSpPr>
          <p:cNvPr id="11"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3312928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dirty="0">
              <a:solidFill>
                <a:srgbClr val="FFFFFF"/>
              </a:solidFill>
            </a:endParaRPr>
          </a:p>
        </p:txBody>
      </p:sp>
      <p:sp>
        <p:nvSpPr>
          <p:cNvPr id="7"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FFFFFF">
                    <a:lumMod val="85000"/>
                  </a:srgbClr>
                </a:solidFill>
              </a:rPr>
              <a:pPr algn="r" fontAlgn="auto">
                <a:spcBef>
                  <a:spcPts val="0"/>
                </a:spcBef>
                <a:spcAft>
                  <a:spcPts val="0"/>
                </a:spcAft>
              </a:pPr>
              <a:t>‹#›</a:t>
            </a:fld>
            <a:endParaRPr lang="en-US" sz="900" dirty="0">
              <a:solidFill>
                <a:srgbClr val="FFFFFF">
                  <a:lumMod val="85000"/>
                </a:srgbClr>
              </a:solidFill>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2" y="6051591"/>
            <a:ext cx="1500694" cy="67941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21987723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8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mj-lt"/>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a:t>Enter description here</a:t>
            </a:r>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mj-lt"/>
                <a:cs typeface="Arial"/>
              </a:defRPr>
            </a:lvl1pPr>
          </a:lstStyle>
          <a:p>
            <a:r>
              <a:rPr lang="en-US" b="0" i="0" dirty="0">
                <a:latin typeface="Arial"/>
                <a:cs typeface="Arial"/>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defTabSz="457200" eaLnBrk="1" fontAlgn="auto" hangingPunct="1">
              <a:spcBef>
                <a:spcPts val="0"/>
              </a:spcBef>
              <a:spcAft>
                <a:spcPts val="0"/>
              </a:spcAft>
              <a:buClr>
                <a:srgbClr val="FF6600"/>
              </a:buClr>
              <a:buSzPct val="75000"/>
            </a:pPr>
            <a:endParaRPr lang="en-US" sz="800" dirty="0">
              <a:solidFill>
                <a:srgbClr val="000000"/>
              </a:solidFill>
              <a:latin typeface="Calibri" panose="020F0502020204030204"/>
              <a:cs typeface="Arial"/>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mj-lt"/>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a:t>Caption: You can add a caption here if needed. If not, delete this text box.</a:t>
            </a:r>
          </a:p>
        </p:txBody>
      </p:sp>
      <p:sp>
        <p:nvSpPr>
          <p:cNvPr id="14"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35147474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1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can go on two lines</a:t>
            </a:r>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 </a:t>
            </a:r>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Block title can go on two lines</a:t>
            </a:r>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a:t>Content can be in a list</a:t>
            </a:r>
          </a:p>
        </p:txBody>
      </p:sp>
      <p:sp>
        <p:nvSpPr>
          <p:cNvPr id="1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3664808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9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0" baseline="0">
                <a:solidFill>
                  <a:srgbClr val="D9D9D9"/>
                </a:solidFill>
                <a:latin typeface="+mj-lt"/>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61746" y="2697821"/>
            <a:ext cx="2234550" cy="1011662"/>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6333" y="3018997"/>
            <a:ext cx="1734458" cy="469950"/>
          </a:xfrm>
          <a:prstGeom prst="rect">
            <a:avLst/>
          </a:prstGeom>
        </p:spPr>
      </p:pic>
    </p:spTree>
    <p:extLst>
      <p:ext uri="{BB962C8B-B14F-4D97-AF65-F5344CB8AC3E}">
        <p14:creationId xmlns:p14="http://schemas.microsoft.com/office/powerpoint/2010/main" val="25460482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mj-lt"/>
                <a:cs typeface="Arial"/>
              </a:defRPr>
            </a:lvl1pPr>
          </a:lstStyle>
          <a:p>
            <a:r>
              <a:rPr lang="en-US" dirty="0"/>
              <a:t>Optional subtitle goes here and can go on multiple lines as needed for your presentation</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2" y="6051591"/>
            <a:ext cx="1500694" cy="679419"/>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06" y="6263738"/>
            <a:ext cx="1162775" cy="315053"/>
          </a:xfrm>
          <a:prstGeom prst="rect">
            <a:avLst/>
          </a:prstGeom>
        </p:spPr>
      </p:pic>
    </p:spTree>
    <p:extLst>
      <p:ext uri="{BB962C8B-B14F-4D97-AF65-F5344CB8AC3E}">
        <p14:creationId xmlns:p14="http://schemas.microsoft.com/office/powerpoint/2010/main" val="27236504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5802232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6" descr="stock-photo-light-mosaic-70784491.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3" name="Rectangle 10"/>
          <p:cNvSpPr/>
          <p:nvPr userDrawn="1"/>
        </p:nvSpPr>
        <p:spPr>
          <a:xfrm>
            <a:off x="4966942"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200" eaLnBrk="1" fontAlgn="auto" hangingPunct="1">
              <a:spcBef>
                <a:spcPts val="0"/>
              </a:spcBef>
              <a:spcAft>
                <a:spcPts val="0"/>
              </a:spcAft>
            </a:pPr>
            <a:endParaRPr lang="en-US" dirty="0">
              <a:solidFill>
                <a:srgbClr val="FFFFFF"/>
              </a:solidFill>
            </a:endParaRPr>
          </a:p>
        </p:txBody>
      </p:sp>
      <p:pic>
        <p:nvPicPr>
          <p:cNvPr id="9" name="Picture 8" descr="crv_lfcl_grhc_rgb_pos_coverpage-img.png"/>
          <p:cNvPicPr>
            <a:picLocks noChangeAspect="1"/>
          </p:cNvPicPr>
          <p:nvPr userDrawn="1"/>
        </p:nvPicPr>
        <p:blipFill rotWithShape="1">
          <a:blip r:embed="rId3" cstate="print">
            <a:extLst>
              <a:ext uri="{28A0092B-C50C-407E-A947-70E740481C1C}">
                <a14:useLocalDpi xmlns:a14="http://schemas.microsoft.com/office/drawing/2010/main"/>
              </a:ext>
            </a:extLst>
          </a:blip>
          <a:srcRect l="17291" t="11945" r="20416" b="4802"/>
          <a:stretch/>
        </p:blipFill>
        <p:spPr>
          <a:xfrm>
            <a:off x="0" y="-19921"/>
            <a:ext cx="9149354" cy="6877921"/>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a:t>Main title can be long longer longest</a:t>
            </a:r>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a:t>December 2016</a:t>
            </a:r>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a:t>Optional subtitle goes here and can go on multiple lines as needed for your presentation</a:t>
            </a:r>
          </a:p>
        </p:txBody>
      </p:sp>
      <p:pic>
        <p:nvPicPr>
          <p:cNvPr id="21" name="Picture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53913" y="6051591"/>
            <a:ext cx="1500696" cy="679419"/>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0734071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28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p>
        </p:txBody>
      </p:sp>
      <p:sp>
        <p:nvSpPr>
          <p:cNvPr id="26" name="Text Placeholder 10"/>
          <p:cNvSpPr>
            <a:spLocks noGrp="1"/>
          </p:cNvSpPr>
          <p:nvPr>
            <p:ph type="body" sz="quarter" idx="11" hasCustomPrompt="1"/>
          </p:nvPr>
        </p:nvSpPr>
        <p:spPr>
          <a:xfrm>
            <a:off x="5423078" y="1850076"/>
            <a:ext cx="764102" cy="3075749"/>
          </a:xfrm>
          <a:prstGeom prst="rect">
            <a:avLst/>
          </a:prstGeom>
        </p:spPr>
        <p:txBody>
          <a:bodyPr vert="horz" lIns="0" tIns="0" rIns="0" bIns="0"/>
          <a:lstStyle>
            <a:lvl1pPr marL="0" indent="0" algn="r">
              <a:spcBef>
                <a:spcPts val="0"/>
              </a:spcBef>
              <a:spcAft>
                <a:spcPts val="1200"/>
              </a:spcAft>
              <a:buNone/>
              <a:defRPr sz="1500" b="0" i="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p:txBody>
      </p:sp>
      <p:sp>
        <p:nvSpPr>
          <p:cNvPr id="27" name="Text Placeholder 10"/>
          <p:cNvSpPr>
            <a:spLocks noGrp="1"/>
          </p:cNvSpPr>
          <p:nvPr>
            <p:ph type="body" sz="quarter" idx="12" hasCustomPrompt="1"/>
          </p:nvPr>
        </p:nvSpPr>
        <p:spPr>
          <a:xfrm>
            <a:off x="420163" y="1839812"/>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微软雅黑" panose="020B0503020204020204" pitchFamily="34" charset="-122"/>
                <a:ea typeface="微软雅黑" panose="020B0503020204020204" pitchFamily="34" charset="-122"/>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Could also be titled ‘Contents’</a:t>
            </a:r>
          </a:p>
          <a:p>
            <a:pPr lvl="0"/>
            <a:r>
              <a:rPr lang="en-US" dirty="0"/>
              <a:t>Second item on agenda</a:t>
            </a:r>
          </a:p>
          <a:p>
            <a:pPr lvl="0"/>
            <a:r>
              <a:rPr lang="en-US" dirty="0"/>
              <a:t>Third item</a:t>
            </a:r>
          </a:p>
          <a:p>
            <a:pPr lvl="0"/>
            <a:r>
              <a:rPr lang="en-US" dirty="0"/>
              <a:t>Fourth item</a:t>
            </a:r>
          </a:p>
          <a:p>
            <a:pPr lvl="0"/>
            <a:r>
              <a:rPr lang="en-US" dirty="0"/>
              <a:t>Fifth</a:t>
            </a:r>
          </a:p>
          <a:p>
            <a:pPr lvl="0"/>
            <a:r>
              <a:rPr lang="en-US" dirty="0"/>
              <a:t>Sixth and final item</a:t>
            </a:r>
          </a:p>
        </p:txBody>
      </p:sp>
      <p:sp>
        <p:nvSpPr>
          <p:cNvPr id="29"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latin typeface="微软雅黑" panose="020B0503020204020204" pitchFamily="34" charset="-122"/>
                <a:ea typeface="微软雅黑" panose="020B0503020204020204" pitchFamily="34" charset="-122"/>
              </a:rPr>
              <a:pPr algn="r" fontAlgn="auto">
                <a:spcBef>
                  <a:spcPts val="0"/>
                </a:spcBef>
                <a:spcAft>
                  <a:spcPts val="0"/>
                </a:spcAft>
              </a:pPr>
              <a:t>‹#›</a:t>
            </a:fld>
            <a:endParaRPr lang="en-US" sz="900" dirty="0">
              <a:solidFill>
                <a:srgbClr val="444444"/>
              </a:solidFill>
              <a:latin typeface="微软雅黑" panose="020B0503020204020204" pitchFamily="34" charset="-122"/>
              <a:ea typeface="微软雅黑" panose="020B0503020204020204" pitchFamily="34" charset="-122"/>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微软雅黑" panose="020B0503020204020204" pitchFamily="34" charset="-122"/>
                <a:ea typeface="微软雅黑" panose="020B0503020204020204" pitchFamily="34" charset="-122"/>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7445004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28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500" baseline="0">
                <a:latin typeface="微软雅黑" panose="020B0503020204020204" pitchFamily="34" charset="-122"/>
                <a:ea typeface="微软雅黑" panose="020B0503020204020204" pitchFamily="34" charset="-122"/>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p>
        </p:txBody>
      </p:sp>
      <p:sp>
        <p:nvSpPr>
          <p:cNvPr id="8"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25749563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a:t>Main take-away or heading goes here</a:t>
            </a:r>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500" b="0" i="0" baseline="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p>
          <a:p>
            <a:pPr lvl="0"/>
            <a:endParaRPr lang="en-US" dirty="0"/>
          </a:p>
        </p:txBody>
      </p:sp>
      <p:sp>
        <p:nvSpPr>
          <p:cNvPr id="12" name="Slide Number Placeholder 1"/>
          <p:cNvSpPr txBox="1">
            <a:spLocks/>
          </p:cNvSpPr>
          <p:nvPr userDrawn="1"/>
        </p:nvSpPr>
        <p:spPr>
          <a:xfrm>
            <a:off x="8600074" y="146279"/>
            <a:ext cx="220324" cy="220735"/>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fld id="{FA7081D8-B099-416F-9582-802BDA6BDEA2}" type="slidenum">
              <a:rPr lang="en-US" sz="600" smtClean="0">
                <a:solidFill>
                  <a:srgbClr val="444444"/>
                </a:solidFill>
              </a:rPr>
              <a:pPr algn="r" fontAlgn="auto">
                <a:spcBef>
                  <a:spcPts val="0"/>
                </a:spcBef>
                <a:spcAft>
                  <a:spcPts val="0"/>
                </a:spcAft>
              </a:pPr>
              <a:t>‹#›</a:t>
            </a:fld>
            <a:endParaRPr lang="en-US" sz="900" dirty="0">
              <a:solidFill>
                <a:srgbClr val="444444"/>
              </a:solidFill>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5541" y="6051591"/>
            <a:ext cx="1500696" cy="67941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06" y="6263738"/>
            <a:ext cx="1162775" cy="315054"/>
          </a:xfrm>
          <a:prstGeom prst="rect">
            <a:avLst/>
          </a:prstGeom>
        </p:spPr>
      </p:pic>
    </p:spTree>
    <p:extLst>
      <p:ext uri="{BB962C8B-B14F-4D97-AF65-F5344CB8AC3E}">
        <p14:creationId xmlns:p14="http://schemas.microsoft.com/office/powerpoint/2010/main" val="1339217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image" Target="../media/image14.emf"/><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theme" Target="../theme/theme10.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10" Type="http://schemas.openxmlformats.org/officeDocument/2006/relationships/slideLayout" Target="../slideLayouts/slideLayout147.xml"/><Relationship Id="rId19" Type="http://schemas.openxmlformats.org/officeDocument/2006/relationships/image" Target="../media/image13.png"/><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18" Type="http://schemas.openxmlformats.org/officeDocument/2006/relationships/slideLayout" Target="../slideLayouts/slideLayout171.xml"/><Relationship Id="rId3" Type="http://schemas.openxmlformats.org/officeDocument/2006/relationships/slideLayout" Target="../slideLayouts/slideLayout156.xml"/><Relationship Id="rId21" Type="http://schemas.openxmlformats.org/officeDocument/2006/relationships/theme" Target="../theme/theme11.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17" Type="http://schemas.openxmlformats.org/officeDocument/2006/relationships/slideLayout" Target="../slideLayouts/slideLayout170.xml"/><Relationship Id="rId2" Type="http://schemas.openxmlformats.org/officeDocument/2006/relationships/slideLayout" Target="../slideLayouts/slideLayout155.xml"/><Relationship Id="rId16" Type="http://schemas.openxmlformats.org/officeDocument/2006/relationships/slideLayout" Target="../slideLayouts/slideLayout169.xml"/><Relationship Id="rId20" Type="http://schemas.openxmlformats.org/officeDocument/2006/relationships/slideLayout" Target="../slideLayouts/slideLayout173.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slideLayout" Target="../slideLayouts/slideLayout168.xml"/><Relationship Id="rId23" Type="http://schemas.openxmlformats.org/officeDocument/2006/relationships/image" Target="../media/image31.jpeg"/><Relationship Id="rId10" Type="http://schemas.openxmlformats.org/officeDocument/2006/relationships/slideLayout" Target="../slideLayouts/slideLayout163.xml"/><Relationship Id="rId19" Type="http://schemas.openxmlformats.org/officeDocument/2006/relationships/slideLayout" Target="../slideLayouts/slideLayout172.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 Id="rId22" Type="http://schemas.openxmlformats.org/officeDocument/2006/relationships/image" Target="../media/image14.emf"/></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theme" Target="../theme/theme12.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18" Type="http://schemas.openxmlformats.org/officeDocument/2006/relationships/slideLayout" Target="../slideLayouts/slideLayout203.xml"/><Relationship Id="rId26" Type="http://schemas.openxmlformats.org/officeDocument/2006/relationships/image" Target="../media/image13.png"/><Relationship Id="rId3" Type="http://schemas.openxmlformats.org/officeDocument/2006/relationships/slideLayout" Target="../slideLayouts/slideLayout188.xml"/><Relationship Id="rId21" Type="http://schemas.openxmlformats.org/officeDocument/2006/relationships/slideLayout" Target="../slideLayouts/slideLayout206.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17" Type="http://schemas.openxmlformats.org/officeDocument/2006/relationships/slideLayout" Target="../slideLayouts/slideLayout202.xml"/><Relationship Id="rId25" Type="http://schemas.openxmlformats.org/officeDocument/2006/relationships/image" Target="../media/image14.emf"/><Relationship Id="rId2" Type="http://schemas.openxmlformats.org/officeDocument/2006/relationships/slideLayout" Target="../slideLayouts/slideLayout187.xml"/><Relationship Id="rId16" Type="http://schemas.openxmlformats.org/officeDocument/2006/relationships/slideLayout" Target="../slideLayouts/slideLayout201.xml"/><Relationship Id="rId20" Type="http://schemas.openxmlformats.org/officeDocument/2006/relationships/slideLayout" Target="../slideLayouts/slideLayout205.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24" Type="http://schemas.openxmlformats.org/officeDocument/2006/relationships/theme" Target="../theme/theme13.xml"/><Relationship Id="rId5" Type="http://schemas.openxmlformats.org/officeDocument/2006/relationships/slideLayout" Target="../slideLayouts/slideLayout190.xml"/><Relationship Id="rId15" Type="http://schemas.openxmlformats.org/officeDocument/2006/relationships/slideLayout" Target="../slideLayouts/slideLayout200.xml"/><Relationship Id="rId23" Type="http://schemas.openxmlformats.org/officeDocument/2006/relationships/slideLayout" Target="../slideLayouts/slideLayout208.xml"/><Relationship Id="rId10" Type="http://schemas.openxmlformats.org/officeDocument/2006/relationships/slideLayout" Target="../slideLayouts/slideLayout195.xml"/><Relationship Id="rId19" Type="http://schemas.openxmlformats.org/officeDocument/2006/relationships/slideLayout" Target="../slideLayouts/slideLayout204.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 Id="rId22" Type="http://schemas.openxmlformats.org/officeDocument/2006/relationships/slideLayout" Target="../slideLayouts/slideLayout20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theme" Target="../theme/theme14.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slideLayout" Target="../slideLayouts/slideLayout235.xml"/><Relationship Id="rId18" Type="http://schemas.openxmlformats.org/officeDocument/2006/relationships/slideLayout" Target="../slideLayouts/slideLayout24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17" Type="http://schemas.openxmlformats.org/officeDocument/2006/relationships/slideLayout" Target="../slideLayouts/slideLayout239.xml"/><Relationship Id="rId2" Type="http://schemas.openxmlformats.org/officeDocument/2006/relationships/slideLayout" Target="../slideLayouts/slideLayout224.xml"/><Relationship Id="rId16" Type="http://schemas.openxmlformats.org/officeDocument/2006/relationships/slideLayout" Target="../slideLayouts/slideLayout238.xml"/><Relationship Id="rId20" Type="http://schemas.openxmlformats.org/officeDocument/2006/relationships/theme" Target="../theme/theme15.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5" Type="http://schemas.openxmlformats.org/officeDocument/2006/relationships/slideLayout" Target="../slideLayouts/slideLayout237.xml"/><Relationship Id="rId10" Type="http://schemas.openxmlformats.org/officeDocument/2006/relationships/slideLayout" Target="../slideLayouts/slideLayout232.xml"/><Relationship Id="rId19" Type="http://schemas.openxmlformats.org/officeDocument/2006/relationships/slideLayout" Target="../slideLayouts/slideLayout241.xml"/><Relationship Id="rId4" Type="http://schemas.openxmlformats.org/officeDocument/2006/relationships/slideLayout" Target="../slideLayouts/slideLayout226.xml"/><Relationship Id="rId9" Type="http://schemas.openxmlformats.org/officeDocument/2006/relationships/slideLayout" Target="../slideLayouts/slideLayout231.xml"/><Relationship Id="rId14" Type="http://schemas.openxmlformats.org/officeDocument/2006/relationships/slideLayout" Target="../slideLayouts/slideLayout23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slideLayout" Target="../slideLayouts/slideLayout254.xml"/><Relationship Id="rId18" Type="http://schemas.openxmlformats.org/officeDocument/2006/relationships/slideLayout" Target="../slideLayouts/slideLayout259.xml"/><Relationship Id="rId3" Type="http://schemas.openxmlformats.org/officeDocument/2006/relationships/slideLayout" Target="../slideLayouts/slideLayout244.xml"/><Relationship Id="rId21" Type="http://schemas.openxmlformats.org/officeDocument/2006/relationships/slideLayout" Target="../slideLayouts/slideLayout262.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17" Type="http://schemas.openxmlformats.org/officeDocument/2006/relationships/slideLayout" Target="../slideLayouts/slideLayout258.xml"/><Relationship Id="rId2" Type="http://schemas.openxmlformats.org/officeDocument/2006/relationships/slideLayout" Target="../slideLayouts/slideLayout243.xml"/><Relationship Id="rId16" Type="http://schemas.openxmlformats.org/officeDocument/2006/relationships/slideLayout" Target="../slideLayouts/slideLayout257.xml"/><Relationship Id="rId20" Type="http://schemas.openxmlformats.org/officeDocument/2006/relationships/slideLayout" Target="../slideLayouts/slideLayout261.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5" Type="http://schemas.openxmlformats.org/officeDocument/2006/relationships/slideLayout" Target="../slideLayouts/slideLayout256.xml"/><Relationship Id="rId10" Type="http://schemas.openxmlformats.org/officeDocument/2006/relationships/slideLayout" Target="../slideLayouts/slideLayout251.xml"/><Relationship Id="rId19" Type="http://schemas.openxmlformats.org/officeDocument/2006/relationships/slideLayout" Target="../slideLayouts/slideLayout260.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slideLayout" Target="../slideLayouts/slideLayout255.xml"/><Relationship Id="rId22"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13" Type="http://schemas.openxmlformats.org/officeDocument/2006/relationships/slideLayout" Target="../slideLayouts/slideLayout275.xml"/><Relationship Id="rId18" Type="http://schemas.openxmlformats.org/officeDocument/2006/relationships/slideLayout" Target="../slideLayouts/slideLayout280.xml"/><Relationship Id="rId26" Type="http://schemas.openxmlformats.org/officeDocument/2006/relationships/slideLayout" Target="../slideLayouts/slideLayout288.xml"/><Relationship Id="rId3" Type="http://schemas.openxmlformats.org/officeDocument/2006/relationships/slideLayout" Target="../slideLayouts/slideLayout265.xml"/><Relationship Id="rId21" Type="http://schemas.openxmlformats.org/officeDocument/2006/relationships/slideLayout" Target="../slideLayouts/slideLayout283.xml"/><Relationship Id="rId34" Type="http://schemas.openxmlformats.org/officeDocument/2006/relationships/slideLayout" Target="../slideLayouts/slideLayout296.xml"/><Relationship Id="rId7" Type="http://schemas.openxmlformats.org/officeDocument/2006/relationships/slideLayout" Target="../slideLayouts/slideLayout269.xml"/><Relationship Id="rId12" Type="http://schemas.openxmlformats.org/officeDocument/2006/relationships/slideLayout" Target="../slideLayouts/slideLayout274.xml"/><Relationship Id="rId17" Type="http://schemas.openxmlformats.org/officeDocument/2006/relationships/slideLayout" Target="../slideLayouts/slideLayout279.xml"/><Relationship Id="rId25" Type="http://schemas.openxmlformats.org/officeDocument/2006/relationships/slideLayout" Target="../slideLayouts/slideLayout287.xml"/><Relationship Id="rId33" Type="http://schemas.openxmlformats.org/officeDocument/2006/relationships/slideLayout" Target="../slideLayouts/slideLayout295.xml"/><Relationship Id="rId2" Type="http://schemas.openxmlformats.org/officeDocument/2006/relationships/slideLayout" Target="../slideLayouts/slideLayout264.xml"/><Relationship Id="rId16" Type="http://schemas.openxmlformats.org/officeDocument/2006/relationships/slideLayout" Target="../slideLayouts/slideLayout278.xml"/><Relationship Id="rId20" Type="http://schemas.openxmlformats.org/officeDocument/2006/relationships/slideLayout" Target="../slideLayouts/slideLayout282.xml"/><Relationship Id="rId29" Type="http://schemas.openxmlformats.org/officeDocument/2006/relationships/slideLayout" Target="../slideLayouts/slideLayout291.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24" Type="http://schemas.openxmlformats.org/officeDocument/2006/relationships/slideLayout" Target="../slideLayouts/slideLayout286.xml"/><Relationship Id="rId32" Type="http://schemas.openxmlformats.org/officeDocument/2006/relationships/slideLayout" Target="../slideLayouts/slideLayout294.xml"/><Relationship Id="rId5" Type="http://schemas.openxmlformats.org/officeDocument/2006/relationships/slideLayout" Target="../slideLayouts/slideLayout267.xml"/><Relationship Id="rId15" Type="http://schemas.openxmlformats.org/officeDocument/2006/relationships/slideLayout" Target="../slideLayouts/slideLayout277.xml"/><Relationship Id="rId23" Type="http://schemas.openxmlformats.org/officeDocument/2006/relationships/slideLayout" Target="../slideLayouts/slideLayout285.xml"/><Relationship Id="rId28" Type="http://schemas.openxmlformats.org/officeDocument/2006/relationships/slideLayout" Target="../slideLayouts/slideLayout290.xml"/><Relationship Id="rId36" Type="http://schemas.openxmlformats.org/officeDocument/2006/relationships/theme" Target="../theme/theme17.xml"/><Relationship Id="rId10" Type="http://schemas.openxmlformats.org/officeDocument/2006/relationships/slideLayout" Target="../slideLayouts/slideLayout272.xml"/><Relationship Id="rId19" Type="http://schemas.openxmlformats.org/officeDocument/2006/relationships/slideLayout" Target="../slideLayouts/slideLayout281.xml"/><Relationship Id="rId31" Type="http://schemas.openxmlformats.org/officeDocument/2006/relationships/slideLayout" Target="../slideLayouts/slideLayout293.xml"/><Relationship Id="rId4" Type="http://schemas.openxmlformats.org/officeDocument/2006/relationships/slideLayout" Target="../slideLayouts/slideLayout266.xml"/><Relationship Id="rId9" Type="http://schemas.openxmlformats.org/officeDocument/2006/relationships/slideLayout" Target="../slideLayouts/slideLayout271.xml"/><Relationship Id="rId14" Type="http://schemas.openxmlformats.org/officeDocument/2006/relationships/slideLayout" Target="../slideLayouts/slideLayout276.xml"/><Relationship Id="rId22" Type="http://schemas.openxmlformats.org/officeDocument/2006/relationships/slideLayout" Target="../slideLayouts/slideLayout284.xml"/><Relationship Id="rId27" Type="http://schemas.openxmlformats.org/officeDocument/2006/relationships/slideLayout" Target="../slideLayouts/slideLayout289.xml"/><Relationship Id="rId30" Type="http://schemas.openxmlformats.org/officeDocument/2006/relationships/slideLayout" Target="../slideLayouts/slideLayout292.xml"/><Relationship Id="rId35" Type="http://schemas.openxmlformats.org/officeDocument/2006/relationships/slideLayout" Target="../slideLayouts/slideLayout297.xml"/><Relationship Id="rId8" Type="http://schemas.openxmlformats.org/officeDocument/2006/relationships/slideLayout" Target="../slideLayouts/slideLayout270.xml"/></Relationships>
</file>

<file path=ppt/slideMasters/_rels/slideMaster18.xml.rels><?xml version="1.0" encoding="UTF-8" standalone="yes"?>
<Relationships xmlns="http://schemas.openxmlformats.org/package/2006/relationships"><Relationship Id="rId13" Type="http://schemas.openxmlformats.org/officeDocument/2006/relationships/slideLayout" Target="../slideLayouts/slideLayout310.xml"/><Relationship Id="rId18" Type="http://schemas.openxmlformats.org/officeDocument/2006/relationships/slideLayout" Target="../slideLayouts/slideLayout315.xml"/><Relationship Id="rId26" Type="http://schemas.openxmlformats.org/officeDocument/2006/relationships/slideLayout" Target="../slideLayouts/slideLayout323.xml"/><Relationship Id="rId21" Type="http://schemas.openxmlformats.org/officeDocument/2006/relationships/slideLayout" Target="../slideLayouts/slideLayout318.xml"/><Relationship Id="rId34" Type="http://schemas.openxmlformats.org/officeDocument/2006/relationships/slideLayout" Target="../slideLayouts/slideLayout331.xml"/><Relationship Id="rId7" Type="http://schemas.openxmlformats.org/officeDocument/2006/relationships/slideLayout" Target="../slideLayouts/slideLayout304.xml"/><Relationship Id="rId12" Type="http://schemas.openxmlformats.org/officeDocument/2006/relationships/slideLayout" Target="../slideLayouts/slideLayout309.xml"/><Relationship Id="rId17" Type="http://schemas.openxmlformats.org/officeDocument/2006/relationships/slideLayout" Target="../slideLayouts/slideLayout314.xml"/><Relationship Id="rId25" Type="http://schemas.openxmlformats.org/officeDocument/2006/relationships/slideLayout" Target="../slideLayouts/slideLayout322.xml"/><Relationship Id="rId33" Type="http://schemas.openxmlformats.org/officeDocument/2006/relationships/slideLayout" Target="../slideLayouts/slideLayout330.xml"/><Relationship Id="rId2" Type="http://schemas.openxmlformats.org/officeDocument/2006/relationships/slideLayout" Target="../slideLayouts/slideLayout299.xml"/><Relationship Id="rId16" Type="http://schemas.openxmlformats.org/officeDocument/2006/relationships/slideLayout" Target="../slideLayouts/slideLayout313.xml"/><Relationship Id="rId20" Type="http://schemas.openxmlformats.org/officeDocument/2006/relationships/slideLayout" Target="../slideLayouts/slideLayout317.xml"/><Relationship Id="rId29" Type="http://schemas.openxmlformats.org/officeDocument/2006/relationships/slideLayout" Target="../slideLayouts/slideLayout326.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24" Type="http://schemas.openxmlformats.org/officeDocument/2006/relationships/slideLayout" Target="../slideLayouts/slideLayout321.xml"/><Relationship Id="rId32" Type="http://schemas.openxmlformats.org/officeDocument/2006/relationships/slideLayout" Target="../slideLayouts/slideLayout329.xml"/><Relationship Id="rId37" Type="http://schemas.openxmlformats.org/officeDocument/2006/relationships/theme" Target="../theme/theme18.xml"/><Relationship Id="rId5" Type="http://schemas.openxmlformats.org/officeDocument/2006/relationships/slideLayout" Target="../slideLayouts/slideLayout302.xml"/><Relationship Id="rId15" Type="http://schemas.openxmlformats.org/officeDocument/2006/relationships/slideLayout" Target="../slideLayouts/slideLayout312.xml"/><Relationship Id="rId23" Type="http://schemas.openxmlformats.org/officeDocument/2006/relationships/slideLayout" Target="../slideLayouts/slideLayout320.xml"/><Relationship Id="rId28" Type="http://schemas.openxmlformats.org/officeDocument/2006/relationships/slideLayout" Target="../slideLayouts/slideLayout325.xml"/><Relationship Id="rId36" Type="http://schemas.openxmlformats.org/officeDocument/2006/relationships/slideLayout" Target="../slideLayouts/slideLayout333.xml"/><Relationship Id="rId10" Type="http://schemas.openxmlformats.org/officeDocument/2006/relationships/slideLayout" Target="../slideLayouts/slideLayout307.xml"/><Relationship Id="rId19" Type="http://schemas.openxmlformats.org/officeDocument/2006/relationships/slideLayout" Target="../slideLayouts/slideLayout316.xml"/><Relationship Id="rId31" Type="http://schemas.openxmlformats.org/officeDocument/2006/relationships/slideLayout" Target="../slideLayouts/slideLayout328.xml"/><Relationship Id="rId4" Type="http://schemas.openxmlformats.org/officeDocument/2006/relationships/slideLayout" Target="../slideLayouts/slideLayout301.xml"/><Relationship Id="rId9" Type="http://schemas.openxmlformats.org/officeDocument/2006/relationships/slideLayout" Target="../slideLayouts/slideLayout306.xml"/><Relationship Id="rId14" Type="http://schemas.openxmlformats.org/officeDocument/2006/relationships/slideLayout" Target="../slideLayouts/slideLayout311.xml"/><Relationship Id="rId22" Type="http://schemas.openxmlformats.org/officeDocument/2006/relationships/slideLayout" Target="../slideLayouts/slideLayout319.xml"/><Relationship Id="rId27" Type="http://schemas.openxmlformats.org/officeDocument/2006/relationships/slideLayout" Target="../slideLayouts/slideLayout324.xml"/><Relationship Id="rId30" Type="http://schemas.openxmlformats.org/officeDocument/2006/relationships/slideLayout" Target="../slideLayouts/slideLayout327.xml"/><Relationship Id="rId35" Type="http://schemas.openxmlformats.org/officeDocument/2006/relationships/slideLayout" Target="../slideLayouts/slideLayout332.xml"/><Relationship Id="rId8" Type="http://schemas.openxmlformats.org/officeDocument/2006/relationships/slideLayout" Target="../slideLayouts/slideLayout305.xml"/><Relationship Id="rId3" Type="http://schemas.openxmlformats.org/officeDocument/2006/relationships/slideLayout" Target="../slideLayouts/slideLayout30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41.xml"/><Relationship Id="rId13" Type="http://schemas.openxmlformats.org/officeDocument/2006/relationships/slideLayout" Target="../slideLayouts/slideLayout346.xml"/><Relationship Id="rId18" Type="http://schemas.openxmlformats.org/officeDocument/2006/relationships/slideLayout" Target="../slideLayouts/slideLayout351.xml"/><Relationship Id="rId3" Type="http://schemas.openxmlformats.org/officeDocument/2006/relationships/slideLayout" Target="../slideLayouts/slideLayout336.xml"/><Relationship Id="rId21" Type="http://schemas.openxmlformats.org/officeDocument/2006/relationships/theme" Target="../theme/theme19.xml"/><Relationship Id="rId7" Type="http://schemas.openxmlformats.org/officeDocument/2006/relationships/slideLayout" Target="../slideLayouts/slideLayout340.xml"/><Relationship Id="rId12" Type="http://schemas.openxmlformats.org/officeDocument/2006/relationships/slideLayout" Target="../slideLayouts/slideLayout345.xml"/><Relationship Id="rId17" Type="http://schemas.openxmlformats.org/officeDocument/2006/relationships/slideLayout" Target="../slideLayouts/slideLayout350.xml"/><Relationship Id="rId2" Type="http://schemas.openxmlformats.org/officeDocument/2006/relationships/slideLayout" Target="../slideLayouts/slideLayout335.xml"/><Relationship Id="rId16" Type="http://schemas.openxmlformats.org/officeDocument/2006/relationships/slideLayout" Target="../slideLayouts/slideLayout349.xml"/><Relationship Id="rId20" Type="http://schemas.openxmlformats.org/officeDocument/2006/relationships/slideLayout" Target="../slideLayouts/slideLayout353.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5" Type="http://schemas.openxmlformats.org/officeDocument/2006/relationships/slideLayout" Target="../slideLayouts/slideLayout348.xml"/><Relationship Id="rId10" Type="http://schemas.openxmlformats.org/officeDocument/2006/relationships/slideLayout" Target="../slideLayouts/slideLayout343.xml"/><Relationship Id="rId19" Type="http://schemas.openxmlformats.org/officeDocument/2006/relationships/slideLayout" Target="../slideLayouts/slideLayout352.xml"/><Relationship Id="rId4" Type="http://schemas.openxmlformats.org/officeDocument/2006/relationships/slideLayout" Target="../slideLayouts/slideLayout337.xml"/><Relationship Id="rId9" Type="http://schemas.openxmlformats.org/officeDocument/2006/relationships/slideLayout" Target="../slideLayouts/slideLayout342.xml"/><Relationship Id="rId14" Type="http://schemas.openxmlformats.org/officeDocument/2006/relationships/slideLayout" Target="../slideLayouts/slideLayout34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20.xml.rels><?xml version="1.0" encoding="UTF-8" standalone="yes"?>
<Relationships xmlns="http://schemas.openxmlformats.org/package/2006/relationships"><Relationship Id="rId13" Type="http://schemas.openxmlformats.org/officeDocument/2006/relationships/slideLayout" Target="../slideLayouts/slideLayout366.xml"/><Relationship Id="rId18" Type="http://schemas.openxmlformats.org/officeDocument/2006/relationships/slideLayout" Target="../slideLayouts/slideLayout371.xml"/><Relationship Id="rId26" Type="http://schemas.openxmlformats.org/officeDocument/2006/relationships/slideLayout" Target="../slideLayouts/slideLayout379.xml"/><Relationship Id="rId3" Type="http://schemas.openxmlformats.org/officeDocument/2006/relationships/slideLayout" Target="../slideLayouts/slideLayout356.xml"/><Relationship Id="rId21" Type="http://schemas.openxmlformats.org/officeDocument/2006/relationships/slideLayout" Target="../slideLayouts/slideLayout374.xml"/><Relationship Id="rId34" Type="http://schemas.openxmlformats.org/officeDocument/2006/relationships/slideLayout" Target="../slideLayouts/slideLayout387.xml"/><Relationship Id="rId7" Type="http://schemas.openxmlformats.org/officeDocument/2006/relationships/slideLayout" Target="../slideLayouts/slideLayout360.xml"/><Relationship Id="rId12" Type="http://schemas.openxmlformats.org/officeDocument/2006/relationships/slideLayout" Target="../slideLayouts/slideLayout365.xml"/><Relationship Id="rId17" Type="http://schemas.openxmlformats.org/officeDocument/2006/relationships/slideLayout" Target="../slideLayouts/slideLayout370.xml"/><Relationship Id="rId25" Type="http://schemas.openxmlformats.org/officeDocument/2006/relationships/slideLayout" Target="../slideLayouts/slideLayout378.xml"/><Relationship Id="rId33" Type="http://schemas.openxmlformats.org/officeDocument/2006/relationships/slideLayout" Target="../slideLayouts/slideLayout386.xml"/><Relationship Id="rId2" Type="http://schemas.openxmlformats.org/officeDocument/2006/relationships/slideLayout" Target="../slideLayouts/slideLayout355.xml"/><Relationship Id="rId16" Type="http://schemas.openxmlformats.org/officeDocument/2006/relationships/slideLayout" Target="../slideLayouts/slideLayout369.xml"/><Relationship Id="rId20" Type="http://schemas.openxmlformats.org/officeDocument/2006/relationships/slideLayout" Target="../slideLayouts/slideLayout373.xml"/><Relationship Id="rId29" Type="http://schemas.openxmlformats.org/officeDocument/2006/relationships/slideLayout" Target="../slideLayouts/slideLayout382.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24" Type="http://schemas.openxmlformats.org/officeDocument/2006/relationships/slideLayout" Target="../slideLayouts/slideLayout377.xml"/><Relationship Id="rId32" Type="http://schemas.openxmlformats.org/officeDocument/2006/relationships/slideLayout" Target="../slideLayouts/slideLayout385.xml"/><Relationship Id="rId5" Type="http://schemas.openxmlformats.org/officeDocument/2006/relationships/slideLayout" Target="../slideLayouts/slideLayout358.xml"/><Relationship Id="rId15" Type="http://schemas.openxmlformats.org/officeDocument/2006/relationships/slideLayout" Target="../slideLayouts/slideLayout368.xml"/><Relationship Id="rId23" Type="http://schemas.openxmlformats.org/officeDocument/2006/relationships/slideLayout" Target="../slideLayouts/slideLayout376.xml"/><Relationship Id="rId28" Type="http://schemas.openxmlformats.org/officeDocument/2006/relationships/slideLayout" Target="../slideLayouts/slideLayout381.xml"/><Relationship Id="rId36" Type="http://schemas.openxmlformats.org/officeDocument/2006/relationships/theme" Target="../theme/theme20.xml"/><Relationship Id="rId10" Type="http://schemas.openxmlformats.org/officeDocument/2006/relationships/slideLayout" Target="../slideLayouts/slideLayout363.xml"/><Relationship Id="rId19" Type="http://schemas.openxmlformats.org/officeDocument/2006/relationships/slideLayout" Target="../slideLayouts/slideLayout372.xml"/><Relationship Id="rId31" Type="http://schemas.openxmlformats.org/officeDocument/2006/relationships/slideLayout" Target="../slideLayouts/slideLayout384.xml"/><Relationship Id="rId4" Type="http://schemas.openxmlformats.org/officeDocument/2006/relationships/slideLayout" Target="../slideLayouts/slideLayout357.xml"/><Relationship Id="rId9" Type="http://schemas.openxmlformats.org/officeDocument/2006/relationships/slideLayout" Target="../slideLayouts/slideLayout362.xml"/><Relationship Id="rId14" Type="http://schemas.openxmlformats.org/officeDocument/2006/relationships/slideLayout" Target="../slideLayouts/slideLayout367.xml"/><Relationship Id="rId22" Type="http://schemas.openxmlformats.org/officeDocument/2006/relationships/slideLayout" Target="../slideLayouts/slideLayout375.xml"/><Relationship Id="rId27" Type="http://schemas.openxmlformats.org/officeDocument/2006/relationships/slideLayout" Target="../slideLayouts/slideLayout380.xml"/><Relationship Id="rId30" Type="http://schemas.openxmlformats.org/officeDocument/2006/relationships/slideLayout" Target="../slideLayouts/slideLayout383.xml"/><Relationship Id="rId35" Type="http://schemas.openxmlformats.org/officeDocument/2006/relationships/slideLayout" Target="../slideLayouts/slideLayout388.xml"/><Relationship Id="rId8" Type="http://schemas.openxmlformats.org/officeDocument/2006/relationships/slideLayout" Target="../slideLayouts/slideLayout361.xml"/></Relationships>
</file>

<file path=ppt/slideMasters/_rels/slideMaster21.xml.rels><?xml version="1.0" encoding="UTF-8" standalone="yes"?>
<Relationships xmlns="http://schemas.openxmlformats.org/package/2006/relationships"><Relationship Id="rId13" Type="http://schemas.openxmlformats.org/officeDocument/2006/relationships/slideLayout" Target="../slideLayouts/slideLayout401.xml"/><Relationship Id="rId18" Type="http://schemas.openxmlformats.org/officeDocument/2006/relationships/slideLayout" Target="../slideLayouts/slideLayout406.xml"/><Relationship Id="rId26" Type="http://schemas.openxmlformats.org/officeDocument/2006/relationships/slideLayout" Target="../slideLayouts/slideLayout414.xml"/><Relationship Id="rId3" Type="http://schemas.openxmlformats.org/officeDocument/2006/relationships/slideLayout" Target="../slideLayouts/slideLayout391.xml"/><Relationship Id="rId21" Type="http://schemas.openxmlformats.org/officeDocument/2006/relationships/slideLayout" Target="../slideLayouts/slideLayout409.xml"/><Relationship Id="rId34" Type="http://schemas.openxmlformats.org/officeDocument/2006/relationships/slideLayout" Target="../slideLayouts/slideLayout422.xml"/><Relationship Id="rId7" Type="http://schemas.openxmlformats.org/officeDocument/2006/relationships/slideLayout" Target="../slideLayouts/slideLayout395.xml"/><Relationship Id="rId12" Type="http://schemas.openxmlformats.org/officeDocument/2006/relationships/slideLayout" Target="../slideLayouts/slideLayout400.xml"/><Relationship Id="rId17" Type="http://schemas.openxmlformats.org/officeDocument/2006/relationships/slideLayout" Target="../slideLayouts/slideLayout405.xml"/><Relationship Id="rId25" Type="http://schemas.openxmlformats.org/officeDocument/2006/relationships/slideLayout" Target="../slideLayouts/slideLayout413.xml"/><Relationship Id="rId33" Type="http://schemas.openxmlformats.org/officeDocument/2006/relationships/slideLayout" Target="../slideLayouts/slideLayout421.xml"/><Relationship Id="rId2" Type="http://schemas.openxmlformats.org/officeDocument/2006/relationships/slideLayout" Target="../slideLayouts/slideLayout390.xml"/><Relationship Id="rId16" Type="http://schemas.openxmlformats.org/officeDocument/2006/relationships/slideLayout" Target="../slideLayouts/slideLayout404.xml"/><Relationship Id="rId20" Type="http://schemas.openxmlformats.org/officeDocument/2006/relationships/slideLayout" Target="../slideLayouts/slideLayout408.xml"/><Relationship Id="rId29" Type="http://schemas.openxmlformats.org/officeDocument/2006/relationships/slideLayout" Target="../slideLayouts/slideLayout417.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24" Type="http://schemas.openxmlformats.org/officeDocument/2006/relationships/slideLayout" Target="../slideLayouts/slideLayout412.xml"/><Relationship Id="rId32" Type="http://schemas.openxmlformats.org/officeDocument/2006/relationships/slideLayout" Target="../slideLayouts/slideLayout420.xml"/><Relationship Id="rId5" Type="http://schemas.openxmlformats.org/officeDocument/2006/relationships/slideLayout" Target="../slideLayouts/slideLayout393.xml"/><Relationship Id="rId15" Type="http://schemas.openxmlformats.org/officeDocument/2006/relationships/slideLayout" Target="../slideLayouts/slideLayout403.xml"/><Relationship Id="rId23" Type="http://schemas.openxmlformats.org/officeDocument/2006/relationships/slideLayout" Target="../slideLayouts/slideLayout411.xml"/><Relationship Id="rId28" Type="http://schemas.openxmlformats.org/officeDocument/2006/relationships/slideLayout" Target="../slideLayouts/slideLayout416.xml"/><Relationship Id="rId36" Type="http://schemas.openxmlformats.org/officeDocument/2006/relationships/theme" Target="../theme/theme21.xml"/><Relationship Id="rId10" Type="http://schemas.openxmlformats.org/officeDocument/2006/relationships/slideLayout" Target="../slideLayouts/slideLayout398.xml"/><Relationship Id="rId19" Type="http://schemas.openxmlformats.org/officeDocument/2006/relationships/slideLayout" Target="../slideLayouts/slideLayout407.xml"/><Relationship Id="rId31" Type="http://schemas.openxmlformats.org/officeDocument/2006/relationships/slideLayout" Target="../slideLayouts/slideLayout419.xml"/><Relationship Id="rId4" Type="http://schemas.openxmlformats.org/officeDocument/2006/relationships/slideLayout" Target="../slideLayouts/slideLayout392.xml"/><Relationship Id="rId9" Type="http://schemas.openxmlformats.org/officeDocument/2006/relationships/slideLayout" Target="../slideLayouts/slideLayout397.xml"/><Relationship Id="rId14" Type="http://schemas.openxmlformats.org/officeDocument/2006/relationships/slideLayout" Target="../slideLayouts/slideLayout402.xml"/><Relationship Id="rId22" Type="http://schemas.openxmlformats.org/officeDocument/2006/relationships/slideLayout" Target="../slideLayouts/slideLayout410.xml"/><Relationship Id="rId27" Type="http://schemas.openxmlformats.org/officeDocument/2006/relationships/slideLayout" Target="../slideLayouts/slideLayout415.xml"/><Relationship Id="rId30" Type="http://schemas.openxmlformats.org/officeDocument/2006/relationships/slideLayout" Target="../slideLayouts/slideLayout418.xml"/><Relationship Id="rId35" Type="http://schemas.openxmlformats.org/officeDocument/2006/relationships/slideLayout" Target="../slideLayouts/slideLayout423.xml"/><Relationship Id="rId8" Type="http://schemas.openxmlformats.org/officeDocument/2006/relationships/slideLayout" Target="../slideLayouts/slideLayout396.xml"/></Relationships>
</file>

<file path=ppt/slideMasters/_rels/slideMaster22.xml.rels><?xml version="1.0" encoding="UTF-8" standalone="yes"?>
<Relationships xmlns="http://schemas.openxmlformats.org/package/2006/relationships"><Relationship Id="rId13" Type="http://schemas.openxmlformats.org/officeDocument/2006/relationships/slideLayout" Target="../slideLayouts/slideLayout436.xml"/><Relationship Id="rId18" Type="http://schemas.openxmlformats.org/officeDocument/2006/relationships/slideLayout" Target="../slideLayouts/slideLayout441.xml"/><Relationship Id="rId26" Type="http://schemas.openxmlformats.org/officeDocument/2006/relationships/slideLayout" Target="../slideLayouts/slideLayout449.xml"/><Relationship Id="rId3" Type="http://schemas.openxmlformats.org/officeDocument/2006/relationships/slideLayout" Target="../slideLayouts/slideLayout426.xml"/><Relationship Id="rId21" Type="http://schemas.openxmlformats.org/officeDocument/2006/relationships/slideLayout" Target="../slideLayouts/slideLayout444.xml"/><Relationship Id="rId34" Type="http://schemas.openxmlformats.org/officeDocument/2006/relationships/slideLayout" Target="../slideLayouts/slideLayout457.xml"/><Relationship Id="rId7" Type="http://schemas.openxmlformats.org/officeDocument/2006/relationships/slideLayout" Target="../slideLayouts/slideLayout430.xml"/><Relationship Id="rId12" Type="http://schemas.openxmlformats.org/officeDocument/2006/relationships/slideLayout" Target="../slideLayouts/slideLayout435.xml"/><Relationship Id="rId17" Type="http://schemas.openxmlformats.org/officeDocument/2006/relationships/slideLayout" Target="../slideLayouts/slideLayout440.xml"/><Relationship Id="rId25" Type="http://schemas.openxmlformats.org/officeDocument/2006/relationships/slideLayout" Target="../slideLayouts/slideLayout448.xml"/><Relationship Id="rId33" Type="http://schemas.openxmlformats.org/officeDocument/2006/relationships/slideLayout" Target="../slideLayouts/slideLayout456.xml"/><Relationship Id="rId2" Type="http://schemas.openxmlformats.org/officeDocument/2006/relationships/slideLayout" Target="../slideLayouts/slideLayout425.xml"/><Relationship Id="rId16" Type="http://schemas.openxmlformats.org/officeDocument/2006/relationships/slideLayout" Target="../slideLayouts/slideLayout439.xml"/><Relationship Id="rId20" Type="http://schemas.openxmlformats.org/officeDocument/2006/relationships/slideLayout" Target="../slideLayouts/slideLayout443.xml"/><Relationship Id="rId29" Type="http://schemas.openxmlformats.org/officeDocument/2006/relationships/slideLayout" Target="../slideLayouts/slideLayout452.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24" Type="http://schemas.openxmlformats.org/officeDocument/2006/relationships/slideLayout" Target="../slideLayouts/slideLayout447.xml"/><Relationship Id="rId32" Type="http://schemas.openxmlformats.org/officeDocument/2006/relationships/slideLayout" Target="../slideLayouts/slideLayout455.xml"/><Relationship Id="rId5" Type="http://schemas.openxmlformats.org/officeDocument/2006/relationships/slideLayout" Target="../slideLayouts/slideLayout428.xml"/><Relationship Id="rId15" Type="http://schemas.openxmlformats.org/officeDocument/2006/relationships/slideLayout" Target="../slideLayouts/slideLayout438.xml"/><Relationship Id="rId23" Type="http://schemas.openxmlformats.org/officeDocument/2006/relationships/slideLayout" Target="../slideLayouts/slideLayout446.xml"/><Relationship Id="rId28" Type="http://schemas.openxmlformats.org/officeDocument/2006/relationships/slideLayout" Target="../slideLayouts/slideLayout451.xml"/><Relationship Id="rId36" Type="http://schemas.openxmlformats.org/officeDocument/2006/relationships/theme" Target="../theme/theme22.xml"/><Relationship Id="rId10" Type="http://schemas.openxmlformats.org/officeDocument/2006/relationships/slideLayout" Target="../slideLayouts/slideLayout433.xml"/><Relationship Id="rId19" Type="http://schemas.openxmlformats.org/officeDocument/2006/relationships/slideLayout" Target="../slideLayouts/slideLayout442.xml"/><Relationship Id="rId31" Type="http://schemas.openxmlformats.org/officeDocument/2006/relationships/slideLayout" Target="../slideLayouts/slideLayout454.xml"/><Relationship Id="rId4" Type="http://schemas.openxmlformats.org/officeDocument/2006/relationships/slideLayout" Target="../slideLayouts/slideLayout427.xml"/><Relationship Id="rId9" Type="http://schemas.openxmlformats.org/officeDocument/2006/relationships/slideLayout" Target="../slideLayouts/slideLayout432.xml"/><Relationship Id="rId14" Type="http://schemas.openxmlformats.org/officeDocument/2006/relationships/slideLayout" Target="../slideLayouts/slideLayout437.xml"/><Relationship Id="rId22" Type="http://schemas.openxmlformats.org/officeDocument/2006/relationships/slideLayout" Target="../slideLayouts/slideLayout445.xml"/><Relationship Id="rId27" Type="http://schemas.openxmlformats.org/officeDocument/2006/relationships/slideLayout" Target="../slideLayouts/slideLayout450.xml"/><Relationship Id="rId30" Type="http://schemas.openxmlformats.org/officeDocument/2006/relationships/slideLayout" Target="../slideLayouts/slideLayout453.xml"/><Relationship Id="rId35" Type="http://schemas.openxmlformats.org/officeDocument/2006/relationships/slideLayout" Target="../slideLayouts/slideLayout458.xml"/><Relationship Id="rId8" Type="http://schemas.openxmlformats.org/officeDocument/2006/relationships/slideLayout" Target="../slideLayouts/slideLayout4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13.png"/><Relationship Id="rId2" Type="http://schemas.openxmlformats.org/officeDocument/2006/relationships/slideLayout" Target="../slideLayouts/slideLayout36.xml"/><Relationship Id="rId16" Type="http://schemas.openxmlformats.org/officeDocument/2006/relationships/image" Target="../media/image14.emf"/><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3.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theme" Target="../theme/theme4.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image" Target="../media/image13.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image" Target="../media/image14.emf"/><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image" Target="../media/image13.png"/><Relationship Id="rId2" Type="http://schemas.openxmlformats.org/officeDocument/2006/relationships/slideLayout" Target="../slideLayouts/slideLayout67.xml"/><Relationship Id="rId16" Type="http://schemas.openxmlformats.org/officeDocument/2006/relationships/image" Target="../media/image14.emf"/><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theme" Target="../theme/theme5.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theme" Target="../theme/theme6.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3" Type="http://schemas.openxmlformats.org/officeDocument/2006/relationships/slideLayout" Target="../slideLayouts/slideLayout96.xml"/><Relationship Id="rId21" Type="http://schemas.openxmlformats.org/officeDocument/2006/relationships/slideLayout" Target="../slideLayouts/slideLayout114.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17.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theme" Target="../theme/theme8.xml"/><Relationship Id="rId5" Type="http://schemas.openxmlformats.org/officeDocument/2006/relationships/slideLayout" Target="../slideLayouts/slideLayout119.xml"/><Relationship Id="rId4" Type="http://schemas.openxmlformats.org/officeDocument/2006/relationships/slideLayout" Target="../slideLayouts/slideLayout11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3" Type="http://schemas.openxmlformats.org/officeDocument/2006/relationships/slideLayout" Target="../slideLayouts/slideLayout122.xml"/><Relationship Id="rId21" Type="http://schemas.openxmlformats.org/officeDocument/2006/relationships/image" Target="../media/image13.png"/><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image" Target="../media/image14.emf"/><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19" Type="http://schemas.openxmlformats.org/officeDocument/2006/relationships/theme" Target="../theme/theme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3641452"/>
      </p:ext>
    </p:extLst>
  </p:cSld>
  <p:clrMap bg1="lt1" tx1="dk1" bg2="lt2" tx2="dk2" accent1="accent1" accent2="accent2" accent3="accent3" accent4="accent4" accent5="accent5" accent6="accent6" hlink="hlink" folHlink="folHlink"/>
  <p:sldLayoutIdLst>
    <p:sldLayoutId id="2147510833" r:id="rId1"/>
    <p:sldLayoutId id="2147510834" r:id="rId2"/>
    <p:sldLayoutId id="2147510835" r:id="rId3"/>
    <p:sldLayoutId id="2147510836" r:id="rId4"/>
    <p:sldLayoutId id="2147510837" r:id="rId5"/>
    <p:sldLayoutId id="2147510838" r:id="rId6"/>
    <p:sldLayoutId id="2147510839" r:id="rId7"/>
    <p:sldLayoutId id="2147510840" r:id="rId8"/>
    <p:sldLayoutId id="2147510841" r:id="rId9"/>
    <p:sldLayoutId id="2147510842" r:id="rId10"/>
    <p:sldLayoutId id="2147510843" r:id="rId11"/>
    <p:sldLayoutId id="2147510844" r:id="rId12"/>
    <p:sldLayoutId id="2147510845" r:id="rId13"/>
    <p:sldLayoutId id="2147510846" r:id="rId14"/>
    <p:sldLayoutId id="2147510847" r:id="rId15"/>
    <p:sldLayoutId id="2147510918" r:id="rId16"/>
    <p:sldLayoutId id="2147511662" r:id="rId17"/>
    <p:sldLayoutId id="2147511679" r:id="rId1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Box 21"/>
          <p:cNvSpPr txBox="1">
            <a:spLocks noChangeArrowheads="1"/>
          </p:cNvSpPr>
          <p:nvPr/>
        </p:nvSpPr>
        <p:spPr bwMode="auto">
          <a:xfrm>
            <a:off x="336550" y="1530350"/>
            <a:ext cx="2162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buClr>
                <a:srgbClr val="FF8000"/>
              </a:buClr>
              <a:buFontTx/>
              <a:buChar char="•"/>
              <a:defRPr/>
            </a:pPr>
            <a:endParaRPr lang="zh-CN" altLang="zh-CN">
              <a:solidFill>
                <a:srgbClr val="4B4B4B"/>
              </a:solidFill>
            </a:endParaRPr>
          </a:p>
        </p:txBody>
      </p:sp>
      <p:sp>
        <p:nvSpPr>
          <p:cNvPr id="1027" name="Rectangle 14"/>
          <p:cNvSpPr>
            <a:spLocks noGrp="1" noChangeArrowheads="1"/>
          </p:cNvSpPr>
          <p:nvPr>
            <p:ph type="title"/>
          </p:nvPr>
        </p:nvSpPr>
        <p:spPr bwMode="auto">
          <a:xfrm>
            <a:off x="917575" y="506413"/>
            <a:ext cx="7369175"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zh-CN" altLang="en-US"/>
              <a:t>单击此处编辑母版标题样式</a:t>
            </a:r>
            <a:endParaRPr lang="en-US" altLang="zh-CN"/>
          </a:p>
        </p:txBody>
      </p:sp>
      <p:sp>
        <p:nvSpPr>
          <p:cNvPr id="1028" name="Rectangle 15"/>
          <p:cNvSpPr>
            <a:spLocks noGrp="1" noChangeArrowheads="1"/>
          </p:cNvSpPr>
          <p:nvPr>
            <p:ph type="body" idx="1"/>
          </p:nvPr>
        </p:nvSpPr>
        <p:spPr bwMode="auto">
          <a:xfrm>
            <a:off x="917575" y="1525588"/>
            <a:ext cx="736917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82880" bIns="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zh-CN"/>
          </a:p>
        </p:txBody>
      </p:sp>
      <p:pic>
        <p:nvPicPr>
          <p:cNvPr id="1029" name="Picture 9"/>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76213" y="6003925"/>
            <a:ext cx="17351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图片 10"/>
          <p:cNvPicPr>
            <a:picLocks noChangeAspect="1"/>
          </p:cNvPicPr>
          <p:nvPr/>
        </p:nvPicPr>
        <p:blipFill>
          <a:blip r:embed="rId19">
            <a:extLst>
              <a:ext uri="{28A0092B-C50C-407E-A947-70E740481C1C}">
                <a14:useLocalDpi xmlns:a14="http://schemas.microsoft.com/office/drawing/2010/main" val="0"/>
              </a:ext>
            </a:extLst>
          </a:blip>
          <a:stretch>
            <a:fillRect/>
          </a:stretch>
        </p:blipFill>
        <p:spPr bwMode="auto">
          <a:xfrm>
            <a:off x="7170473" y="6096000"/>
            <a:ext cx="1473994" cy="66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0514376"/>
      </p:ext>
    </p:extLst>
  </p:cSld>
  <p:clrMap bg1="lt1" tx1="dk1" bg2="lt2" tx2="dk2" accent1="accent1" accent2="accent2" accent3="accent3" accent4="accent4" accent5="accent5" accent6="accent6" hlink="hlink" folHlink="folHlink"/>
  <p:sldLayoutIdLst>
    <p:sldLayoutId id="2147511452" r:id="rId1"/>
    <p:sldLayoutId id="2147511453" r:id="rId2"/>
    <p:sldLayoutId id="2147511454" r:id="rId3"/>
    <p:sldLayoutId id="2147511455" r:id="rId4"/>
    <p:sldLayoutId id="2147511456" r:id="rId5"/>
    <p:sldLayoutId id="2147511457" r:id="rId6"/>
    <p:sldLayoutId id="2147511458" r:id="rId7"/>
    <p:sldLayoutId id="2147511459" r:id="rId8"/>
    <p:sldLayoutId id="2147511460" r:id="rId9"/>
    <p:sldLayoutId id="2147511461" r:id="rId10"/>
    <p:sldLayoutId id="2147511462" r:id="rId11"/>
    <p:sldLayoutId id="2147511463" r:id="rId12"/>
    <p:sldLayoutId id="2147511464" r:id="rId13"/>
    <p:sldLayoutId id="2147511465" r:id="rId14"/>
    <p:sldLayoutId id="2147511466" r:id="rId15"/>
    <p:sldLayoutId id="2147511467" r:id="rId16"/>
  </p:sldLayoutIdLst>
  <p:transition/>
  <p:hf hdr="0" ftr="0" dt="0"/>
  <p:txStyles>
    <p:titleStyle>
      <a:lvl1pPr algn="l" rtl="0" eaLnBrk="0" fontAlgn="base" hangingPunct="0">
        <a:lnSpc>
          <a:spcPct val="90000"/>
        </a:lnSpc>
        <a:spcBef>
          <a:spcPct val="0"/>
        </a:spcBef>
        <a:spcAft>
          <a:spcPct val="0"/>
        </a:spcAft>
        <a:defRPr sz="2800">
          <a:solidFill>
            <a:schemeClr val="tx1"/>
          </a:solidFill>
          <a:latin typeface="+mj-lt"/>
          <a:ea typeface="+mj-ea"/>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panose="020B0604020202020204" pitchFamily="34"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sz="2400">
          <a:solidFill>
            <a:schemeClr val="tx1"/>
          </a:solidFill>
          <a:latin typeface="+mn-lt"/>
        </a:defRPr>
      </a:lvl3pPr>
      <a:lvl4pPr marL="1257300" indent="-228600" algn="l" rtl="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Box 21"/>
          <p:cNvSpPr txBox="1">
            <a:spLocks noChangeArrowheads="1"/>
          </p:cNvSpPr>
          <p:nvPr/>
        </p:nvSpPr>
        <p:spPr bwMode="auto">
          <a:xfrm>
            <a:off x="336550" y="1530350"/>
            <a:ext cx="2162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buClr>
                <a:srgbClr val="FF8000"/>
              </a:buClr>
              <a:buFontTx/>
              <a:buChar char="•"/>
              <a:defRPr/>
            </a:pPr>
            <a:endParaRPr lang="zh-CN" altLang="zh-CN">
              <a:solidFill>
                <a:srgbClr val="4B4B4B"/>
              </a:solidFill>
            </a:endParaRPr>
          </a:p>
        </p:txBody>
      </p:sp>
      <p:sp>
        <p:nvSpPr>
          <p:cNvPr id="1027" name="Rectangle 14"/>
          <p:cNvSpPr>
            <a:spLocks noGrp="1" noChangeArrowheads="1"/>
          </p:cNvSpPr>
          <p:nvPr>
            <p:ph type="title"/>
          </p:nvPr>
        </p:nvSpPr>
        <p:spPr bwMode="auto">
          <a:xfrm>
            <a:off x="917575" y="506413"/>
            <a:ext cx="7369175"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zh-CN" altLang="en-US"/>
              <a:t>单击此处编辑母版标题样式</a:t>
            </a:r>
            <a:endParaRPr lang="en-US" altLang="zh-CN"/>
          </a:p>
        </p:txBody>
      </p:sp>
      <p:sp>
        <p:nvSpPr>
          <p:cNvPr id="1028" name="Rectangle 15"/>
          <p:cNvSpPr>
            <a:spLocks noGrp="1" noChangeArrowheads="1"/>
          </p:cNvSpPr>
          <p:nvPr>
            <p:ph type="body" idx="1"/>
          </p:nvPr>
        </p:nvSpPr>
        <p:spPr bwMode="auto">
          <a:xfrm>
            <a:off x="917575" y="1525588"/>
            <a:ext cx="736917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82880" bIns="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zh-CN"/>
          </a:p>
        </p:txBody>
      </p:sp>
      <p:pic>
        <p:nvPicPr>
          <p:cNvPr id="1029" name="Picture 9"/>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176213" y="6003925"/>
            <a:ext cx="17351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图片 10"/>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624638" y="6118225"/>
            <a:ext cx="21955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541889"/>
      </p:ext>
    </p:extLst>
  </p:cSld>
  <p:clrMap bg1="lt1" tx1="dk1" bg2="lt2" tx2="dk2" accent1="accent1" accent2="accent2" accent3="accent3" accent4="accent4" accent5="accent5" accent6="accent6" hlink="hlink" folHlink="folHlink"/>
  <p:sldLayoutIdLst>
    <p:sldLayoutId id="2147511548" r:id="rId1"/>
    <p:sldLayoutId id="2147511549" r:id="rId2"/>
    <p:sldLayoutId id="2147511550" r:id="rId3"/>
    <p:sldLayoutId id="2147511551" r:id="rId4"/>
    <p:sldLayoutId id="2147511552" r:id="rId5"/>
    <p:sldLayoutId id="2147511553" r:id="rId6"/>
    <p:sldLayoutId id="2147511554" r:id="rId7"/>
    <p:sldLayoutId id="2147511555" r:id="rId8"/>
    <p:sldLayoutId id="2147511556" r:id="rId9"/>
    <p:sldLayoutId id="2147511557" r:id="rId10"/>
    <p:sldLayoutId id="2147511558" r:id="rId11"/>
    <p:sldLayoutId id="2147511559" r:id="rId12"/>
    <p:sldLayoutId id="2147511561" r:id="rId13"/>
    <p:sldLayoutId id="2147511564" r:id="rId14"/>
    <p:sldLayoutId id="2147511565" r:id="rId15"/>
    <p:sldLayoutId id="2147511566" r:id="rId16"/>
    <p:sldLayoutId id="2147511567" r:id="rId17"/>
    <p:sldLayoutId id="2147511568" r:id="rId18"/>
    <p:sldLayoutId id="2147511569" r:id="rId19"/>
    <p:sldLayoutId id="2147511570" r:id="rId20"/>
  </p:sldLayoutIdLst>
  <p:transition/>
  <p:hf hdr="0" ftr="0" dt="0"/>
  <p:txStyles>
    <p:titleStyle>
      <a:lvl1pPr algn="l" rtl="0" eaLnBrk="0" fontAlgn="base" hangingPunct="0">
        <a:lnSpc>
          <a:spcPct val="90000"/>
        </a:lnSpc>
        <a:spcBef>
          <a:spcPct val="0"/>
        </a:spcBef>
        <a:spcAft>
          <a:spcPct val="0"/>
        </a:spcAft>
        <a:defRPr sz="2800">
          <a:solidFill>
            <a:schemeClr val="tx1"/>
          </a:solidFill>
          <a:latin typeface="+mj-lt"/>
          <a:ea typeface="+mj-ea"/>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panose="020B0604020202020204" pitchFamily="34"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sz="2400">
          <a:solidFill>
            <a:schemeClr val="tx1"/>
          </a:solidFill>
          <a:latin typeface="+mn-lt"/>
        </a:defRPr>
      </a:lvl3pPr>
      <a:lvl4pPr marL="1257300" indent="-228600" algn="l" rtl="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947CCE-BC4A-4F3D-B261-CADC416FA249}" type="datetimeFigureOut">
              <a:rPr lang="en-US" smtClean="0"/>
              <a:t>4/1/2019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8ED266-4DA1-4322-9D7F-B95FB2C24223}" type="slidenum">
              <a:rPr lang="en-US" smtClean="0"/>
              <a:t>‹#›</a:t>
            </a:fld>
            <a:endParaRPr lang="en-US" dirty="0"/>
          </a:p>
        </p:txBody>
      </p:sp>
    </p:spTree>
    <p:extLst>
      <p:ext uri="{BB962C8B-B14F-4D97-AF65-F5344CB8AC3E}">
        <p14:creationId xmlns:p14="http://schemas.microsoft.com/office/powerpoint/2010/main" val="2296785679"/>
      </p:ext>
    </p:extLst>
  </p:cSld>
  <p:clrMap bg1="lt1" tx1="dk1" bg2="lt2" tx2="dk2" accent1="accent1" accent2="accent2" accent3="accent3" accent4="accent4" accent5="accent5" accent6="accent6" hlink="hlink" folHlink="folHlink"/>
  <p:sldLayoutIdLst>
    <p:sldLayoutId id="2147511600" r:id="rId1"/>
    <p:sldLayoutId id="2147511601" r:id="rId2"/>
    <p:sldLayoutId id="2147511602" r:id="rId3"/>
    <p:sldLayoutId id="2147511603" r:id="rId4"/>
    <p:sldLayoutId id="2147511604" r:id="rId5"/>
    <p:sldLayoutId id="2147511605" r:id="rId6"/>
    <p:sldLayoutId id="2147511606" r:id="rId7"/>
    <p:sldLayoutId id="2147511607" r:id="rId8"/>
    <p:sldLayoutId id="2147511608" r:id="rId9"/>
    <p:sldLayoutId id="2147511609" r:id="rId10"/>
    <p:sldLayoutId id="2147511610" r:id="rId11"/>
    <p:sldLayoutId id="214751161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Box 21"/>
          <p:cNvSpPr txBox="1">
            <a:spLocks noChangeArrowheads="1"/>
          </p:cNvSpPr>
          <p:nvPr/>
        </p:nvSpPr>
        <p:spPr bwMode="auto">
          <a:xfrm>
            <a:off x="336550" y="1530350"/>
            <a:ext cx="2162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defTabSz="914400" eaLnBrk="1" fontAlgn="base" hangingPunct="1">
              <a:spcBef>
                <a:spcPct val="0"/>
              </a:spcBef>
              <a:spcAft>
                <a:spcPct val="0"/>
              </a:spcAft>
              <a:buClr>
                <a:srgbClr val="FF8000"/>
              </a:buClr>
              <a:buFontTx/>
              <a:buChar char="•"/>
              <a:defRPr/>
            </a:pPr>
            <a:endParaRPr lang="zh-CN" altLang="zh-CN">
              <a:solidFill>
                <a:srgbClr val="4B4B4B"/>
              </a:solidFill>
            </a:endParaRPr>
          </a:p>
        </p:txBody>
      </p:sp>
      <p:sp>
        <p:nvSpPr>
          <p:cNvPr id="1027" name="Rectangle 14"/>
          <p:cNvSpPr>
            <a:spLocks noGrp="1" noChangeArrowheads="1"/>
          </p:cNvSpPr>
          <p:nvPr>
            <p:ph type="title"/>
          </p:nvPr>
        </p:nvSpPr>
        <p:spPr bwMode="auto">
          <a:xfrm>
            <a:off x="917575" y="506413"/>
            <a:ext cx="7369175"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zh-CN" altLang="en-US"/>
              <a:t>单击此处编辑母版标题样式</a:t>
            </a:r>
            <a:endParaRPr lang="en-US" altLang="zh-CN"/>
          </a:p>
        </p:txBody>
      </p:sp>
      <p:sp>
        <p:nvSpPr>
          <p:cNvPr id="1028" name="Rectangle 15"/>
          <p:cNvSpPr>
            <a:spLocks noGrp="1" noChangeArrowheads="1"/>
          </p:cNvSpPr>
          <p:nvPr>
            <p:ph type="body" idx="1"/>
          </p:nvPr>
        </p:nvSpPr>
        <p:spPr bwMode="auto">
          <a:xfrm>
            <a:off x="917575" y="1525588"/>
            <a:ext cx="736917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82880" bIns="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zh-CN"/>
          </a:p>
        </p:txBody>
      </p:sp>
      <p:pic>
        <p:nvPicPr>
          <p:cNvPr id="1029" name="Picture 9"/>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176213" y="6003925"/>
            <a:ext cx="17351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图片 10"/>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bwMode="auto">
          <a:xfrm>
            <a:off x="7306389" y="6061074"/>
            <a:ext cx="1561386"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9903111"/>
      </p:ext>
    </p:extLst>
  </p:cSld>
  <p:clrMap bg1="lt1" tx1="dk1" bg2="lt2" tx2="dk2" accent1="accent1" accent2="accent2" accent3="accent3" accent4="accent4" accent5="accent5" accent6="accent6" hlink="hlink" folHlink="folHlink"/>
  <p:sldLayoutIdLst>
    <p:sldLayoutId id="2147511622" r:id="rId1"/>
    <p:sldLayoutId id="2147511623" r:id="rId2"/>
    <p:sldLayoutId id="2147511624" r:id="rId3"/>
    <p:sldLayoutId id="2147511625" r:id="rId4"/>
    <p:sldLayoutId id="2147511626" r:id="rId5"/>
    <p:sldLayoutId id="2147511627" r:id="rId6"/>
    <p:sldLayoutId id="2147511628" r:id="rId7"/>
    <p:sldLayoutId id="2147511629" r:id="rId8"/>
    <p:sldLayoutId id="2147511630" r:id="rId9"/>
    <p:sldLayoutId id="2147511631" r:id="rId10"/>
    <p:sldLayoutId id="2147511632" r:id="rId11"/>
    <p:sldLayoutId id="2147511633" r:id="rId12"/>
    <p:sldLayoutId id="2147511634" r:id="rId13"/>
    <p:sldLayoutId id="2147511635" r:id="rId14"/>
    <p:sldLayoutId id="2147511636" r:id="rId15"/>
    <p:sldLayoutId id="2147511637" r:id="rId16"/>
    <p:sldLayoutId id="2147511638" r:id="rId17"/>
    <p:sldLayoutId id="2147511639" r:id="rId18"/>
    <p:sldLayoutId id="2147511640" r:id="rId19"/>
    <p:sldLayoutId id="2147511641" r:id="rId20"/>
    <p:sldLayoutId id="2147511642" r:id="rId21"/>
    <p:sldLayoutId id="2147511937" r:id="rId22"/>
    <p:sldLayoutId id="2147511940" r:id="rId23"/>
  </p:sldLayoutIdLst>
  <p:transition/>
  <p:hf hdr="0" ftr="0" dt="0"/>
  <p:txStyles>
    <p:titleStyle>
      <a:lvl1pPr algn="l" rtl="0" eaLnBrk="0" fontAlgn="base" hangingPunct="0">
        <a:lnSpc>
          <a:spcPct val="90000"/>
        </a:lnSpc>
        <a:spcBef>
          <a:spcPct val="0"/>
        </a:spcBef>
        <a:spcAft>
          <a:spcPct val="0"/>
        </a:spcAft>
        <a:defRPr sz="2800">
          <a:solidFill>
            <a:schemeClr val="tx1"/>
          </a:solidFill>
          <a:latin typeface="+mj-lt"/>
          <a:ea typeface="+mj-ea"/>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panose="020B0604020202020204" pitchFamily="34"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sz="2400">
          <a:solidFill>
            <a:schemeClr val="tx1"/>
          </a:solidFill>
          <a:latin typeface="+mn-lt"/>
        </a:defRPr>
      </a:lvl3pPr>
      <a:lvl4pPr marL="1257300" indent="-228600" algn="l" rtl="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4265088"/>
      </p:ext>
    </p:extLst>
  </p:cSld>
  <p:clrMap bg1="lt1" tx1="dk1" bg2="lt2" tx2="dk2" accent1="accent1" accent2="accent2" accent3="accent3" accent4="accent4" accent5="accent5" accent6="accent6" hlink="hlink" folHlink="folHlink"/>
  <p:sldLayoutIdLst>
    <p:sldLayoutId id="2147511664" r:id="rId1"/>
    <p:sldLayoutId id="2147511665" r:id="rId2"/>
    <p:sldLayoutId id="2147511666" r:id="rId3"/>
    <p:sldLayoutId id="2147511667" r:id="rId4"/>
    <p:sldLayoutId id="2147511668" r:id="rId5"/>
    <p:sldLayoutId id="2147511669" r:id="rId6"/>
    <p:sldLayoutId id="2147511670" r:id="rId7"/>
    <p:sldLayoutId id="2147511671" r:id="rId8"/>
    <p:sldLayoutId id="2147511672" r:id="rId9"/>
    <p:sldLayoutId id="2147511673" r:id="rId10"/>
    <p:sldLayoutId id="2147511674" r:id="rId11"/>
    <p:sldLayoutId id="2147511676" r:id="rId12"/>
    <p:sldLayoutId id="2147511677" r:id="rId13"/>
    <p:sldLayoutId id="2147511678"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6695795"/>
      </p:ext>
    </p:extLst>
  </p:cSld>
  <p:clrMap bg1="lt1" tx1="dk1" bg2="lt2" tx2="dk2" accent1="accent1" accent2="accent2" accent3="accent3" accent4="accent4" accent5="accent5" accent6="accent6" hlink="hlink" folHlink="folHlink"/>
  <p:sldLayoutIdLst>
    <p:sldLayoutId id="2147511681" r:id="rId1"/>
    <p:sldLayoutId id="2147511682" r:id="rId2"/>
    <p:sldLayoutId id="2147511683" r:id="rId3"/>
    <p:sldLayoutId id="2147511684" r:id="rId4"/>
    <p:sldLayoutId id="2147511685" r:id="rId5"/>
    <p:sldLayoutId id="2147511686" r:id="rId6"/>
    <p:sldLayoutId id="2147511687" r:id="rId7"/>
    <p:sldLayoutId id="2147511688" r:id="rId8"/>
    <p:sldLayoutId id="2147511689" r:id="rId9"/>
    <p:sldLayoutId id="2147511690" r:id="rId10"/>
    <p:sldLayoutId id="2147511691" r:id="rId11"/>
    <p:sldLayoutId id="2147511692" r:id="rId12"/>
    <p:sldLayoutId id="2147511693" r:id="rId13"/>
    <p:sldLayoutId id="2147511694" r:id="rId14"/>
    <p:sldLayoutId id="2147511695" r:id="rId15"/>
    <p:sldLayoutId id="2147511697" r:id="rId16"/>
    <p:sldLayoutId id="2147511698" r:id="rId17"/>
    <p:sldLayoutId id="2147511699" r:id="rId18"/>
    <p:sldLayoutId id="2147511700" r:id="rId1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20352"/>
      </p:ext>
    </p:extLst>
  </p:cSld>
  <p:clrMap bg1="lt1" tx1="dk1" bg2="lt2" tx2="dk2" accent1="accent1" accent2="accent2" accent3="accent3" accent4="accent4" accent5="accent5" accent6="accent6" hlink="hlink" folHlink="folHlink"/>
  <p:sldLayoutIdLst>
    <p:sldLayoutId id="2147511713" r:id="rId1"/>
    <p:sldLayoutId id="2147511714" r:id="rId2"/>
    <p:sldLayoutId id="2147511715" r:id="rId3"/>
    <p:sldLayoutId id="2147511716" r:id="rId4"/>
    <p:sldLayoutId id="2147511717" r:id="rId5"/>
    <p:sldLayoutId id="2147511718" r:id="rId6"/>
    <p:sldLayoutId id="2147511719" r:id="rId7"/>
    <p:sldLayoutId id="2147511720" r:id="rId8"/>
    <p:sldLayoutId id="2147511721" r:id="rId9"/>
    <p:sldLayoutId id="2147511722" r:id="rId10"/>
    <p:sldLayoutId id="2147511723" r:id="rId11"/>
    <p:sldLayoutId id="2147511724" r:id="rId12"/>
    <p:sldLayoutId id="2147511725" r:id="rId13"/>
    <p:sldLayoutId id="2147511726" r:id="rId14"/>
    <p:sldLayoutId id="2147511727" r:id="rId15"/>
    <p:sldLayoutId id="2147511728" r:id="rId16"/>
    <p:sldLayoutId id="2147511729" r:id="rId17"/>
    <p:sldLayoutId id="2147511730" r:id="rId18"/>
    <p:sldLayoutId id="2147511731" r:id="rId19"/>
    <p:sldLayoutId id="2147511732" r:id="rId20"/>
    <p:sldLayoutId id="2147511733" r:id="rId2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eaLnBrk="1" fontAlgn="auto" hangingPunct="1">
              <a:spcBef>
                <a:spcPct val="50000"/>
              </a:spcBef>
              <a:spcAft>
                <a:spcPts val="0"/>
              </a:spcAft>
              <a:buClr>
                <a:srgbClr val="FF8000"/>
              </a:buClr>
              <a:buFontTx/>
              <a:buChar char="•"/>
              <a:defRPr/>
            </a:pPr>
            <a:endParaRPr lang="zh-CN" altLang="en-US" sz="2400">
              <a:solidFill>
                <a:srgbClr val="4B4B4B"/>
              </a:solidFill>
              <a:latin typeface="Arial"/>
            </a:endParaRPr>
          </a:p>
        </p:txBody>
      </p:sp>
      <p:sp>
        <p:nvSpPr>
          <p:cNvPr id="1032" name="Rectangle 6"/>
          <p:cNvSpPr>
            <a:spLocks noGrp="1" noChangeArrowheads="1"/>
          </p:cNvSpPr>
          <p:nvPr>
            <p:ph type="title"/>
          </p:nvPr>
        </p:nvSpPr>
        <p:spPr bwMode="auto">
          <a:xfrm>
            <a:off x="917575" y="506413"/>
            <a:ext cx="7369175" cy="8366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ltLang="zh-CN"/>
              <a:t>Click to edit Master title style</a:t>
            </a:r>
          </a:p>
        </p:txBody>
      </p:sp>
      <p:sp>
        <p:nvSpPr>
          <p:cNvPr id="1033" name="Rectangle 7"/>
          <p:cNvSpPr>
            <a:spLocks noGrp="1" noChangeArrowheads="1"/>
          </p:cNvSpPr>
          <p:nvPr>
            <p:ph type="body" idx="1"/>
          </p:nvPr>
        </p:nvSpPr>
        <p:spPr bwMode="auto">
          <a:xfrm>
            <a:off x="917575" y="1525588"/>
            <a:ext cx="7369175" cy="4570412"/>
          </a:xfrm>
          <a:prstGeom prst="rect">
            <a:avLst/>
          </a:prstGeom>
          <a:noFill/>
          <a:ln w="9525">
            <a:noFill/>
            <a:miter lim="800000"/>
            <a:headEnd/>
            <a:tailEnd/>
          </a:ln>
        </p:spPr>
        <p:txBody>
          <a:bodyPr vert="horz" wrap="square" lIns="0" tIns="0" rIns="182880" bIns="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3915929750"/>
      </p:ext>
    </p:extLst>
  </p:cSld>
  <p:clrMap bg1="lt1" tx1="dk1" bg2="lt2" tx2="dk2" accent1="accent1" accent2="accent2" accent3="accent3" accent4="accent4" accent5="accent5" accent6="accent6" hlink="hlink" folHlink="folHlink"/>
  <p:sldLayoutIdLst>
    <p:sldLayoutId id="2147511735" r:id="rId1"/>
    <p:sldLayoutId id="2147511736" r:id="rId2"/>
    <p:sldLayoutId id="2147511737" r:id="rId3"/>
    <p:sldLayoutId id="2147511738" r:id="rId4"/>
    <p:sldLayoutId id="2147511739" r:id="rId5"/>
    <p:sldLayoutId id="2147511740" r:id="rId6"/>
    <p:sldLayoutId id="2147511741" r:id="rId7"/>
    <p:sldLayoutId id="2147511742" r:id="rId8"/>
    <p:sldLayoutId id="2147511743" r:id="rId9"/>
    <p:sldLayoutId id="2147511744" r:id="rId10"/>
    <p:sldLayoutId id="2147511745" r:id="rId11"/>
    <p:sldLayoutId id="2147511746" r:id="rId12"/>
    <p:sldLayoutId id="2147511747" r:id="rId13"/>
    <p:sldLayoutId id="2147511748" r:id="rId14"/>
    <p:sldLayoutId id="2147511749" r:id="rId15"/>
    <p:sldLayoutId id="2147511750" r:id="rId16"/>
    <p:sldLayoutId id="2147511751" r:id="rId17"/>
    <p:sldLayoutId id="2147511752" r:id="rId18"/>
    <p:sldLayoutId id="2147511753" r:id="rId19"/>
    <p:sldLayoutId id="2147511754" r:id="rId20"/>
    <p:sldLayoutId id="2147511755" r:id="rId21"/>
    <p:sldLayoutId id="2147511756" r:id="rId22"/>
    <p:sldLayoutId id="2147511757" r:id="rId23"/>
    <p:sldLayoutId id="2147511758" r:id="rId24"/>
    <p:sldLayoutId id="2147511759" r:id="rId25"/>
    <p:sldLayoutId id="2147511760" r:id="rId26"/>
    <p:sldLayoutId id="2147511761" r:id="rId27"/>
    <p:sldLayoutId id="2147511762" r:id="rId28"/>
    <p:sldLayoutId id="2147511763" r:id="rId29"/>
    <p:sldLayoutId id="2147511764" r:id="rId30"/>
    <p:sldLayoutId id="2147511765" r:id="rId31"/>
    <p:sldLayoutId id="2147511766" r:id="rId32"/>
    <p:sldLayoutId id="2147511767" r:id="rId33"/>
    <p:sldLayoutId id="2147511768" r:id="rId34"/>
    <p:sldLayoutId id="2147511769" r:id="rId35"/>
  </p:sldLayoutIdLst>
  <p:transition/>
  <p:txStyles>
    <p:titleStyle>
      <a:lvl1pPr algn="l" rtl="0" eaLnBrk="1" fontAlgn="base" hangingPunct="1">
        <a:lnSpc>
          <a:spcPct val="90000"/>
        </a:lnSpc>
        <a:spcBef>
          <a:spcPct val="0"/>
        </a:spcBef>
        <a:spcAft>
          <a:spcPct val="0"/>
        </a:spcAft>
        <a:defRPr sz="2800">
          <a:solidFill>
            <a:schemeClr val="tx2"/>
          </a:solidFill>
          <a:latin typeface="微软雅黑" pitchFamily="34" charset="-122"/>
          <a:ea typeface="微软雅黑" pitchFamily="34" charset="-122"/>
          <a:cs typeface="+mj-cs"/>
        </a:defRPr>
      </a:lvl1pPr>
      <a:lvl2pPr algn="l" rtl="0" eaLnBrk="1" fontAlgn="base" hangingPunct="1">
        <a:lnSpc>
          <a:spcPct val="90000"/>
        </a:lnSpc>
        <a:spcBef>
          <a:spcPct val="0"/>
        </a:spcBef>
        <a:spcAft>
          <a:spcPct val="0"/>
        </a:spcAft>
        <a:defRPr sz="2800">
          <a:solidFill>
            <a:schemeClr val="tx2"/>
          </a:solidFill>
          <a:latin typeface="Arial" charset="0"/>
        </a:defRPr>
      </a:lvl2pPr>
      <a:lvl3pPr algn="l" rtl="0" eaLnBrk="1" fontAlgn="base" hangingPunct="1">
        <a:lnSpc>
          <a:spcPct val="90000"/>
        </a:lnSpc>
        <a:spcBef>
          <a:spcPct val="0"/>
        </a:spcBef>
        <a:spcAft>
          <a:spcPct val="0"/>
        </a:spcAft>
        <a:defRPr sz="2800">
          <a:solidFill>
            <a:schemeClr val="tx2"/>
          </a:solidFill>
          <a:latin typeface="Arial" charset="0"/>
        </a:defRPr>
      </a:lvl3pPr>
      <a:lvl4pPr algn="l" rtl="0" eaLnBrk="1" fontAlgn="base" hangingPunct="1">
        <a:lnSpc>
          <a:spcPct val="90000"/>
        </a:lnSpc>
        <a:spcBef>
          <a:spcPct val="0"/>
        </a:spcBef>
        <a:spcAft>
          <a:spcPct val="0"/>
        </a:spcAft>
        <a:defRPr sz="2800">
          <a:solidFill>
            <a:schemeClr val="tx2"/>
          </a:solidFill>
          <a:latin typeface="Arial" charset="0"/>
        </a:defRPr>
      </a:lvl4pPr>
      <a:lvl5pPr algn="l" rtl="0" eaLnBrk="1" fontAlgn="base" hangingPunct="1">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rtl="0" eaLnBrk="1" fontAlgn="base" hangingPunct="1">
        <a:spcBef>
          <a:spcPct val="50000"/>
        </a:spcBef>
        <a:spcAft>
          <a:spcPct val="0"/>
        </a:spcAft>
        <a:buClr>
          <a:schemeClr val="tx2"/>
        </a:buClr>
        <a:buChar char="•"/>
        <a:defRPr sz="2400">
          <a:solidFill>
            <a:schemeClr val="tx1"/>
          </a:solidFill>
          <a:latin typeface="微软雅黑" pitchFamily="34" charset="-122"/>
          <a:ea typeface="微软雅黑" pitchFamily="34" charset="-122"/>
          <a:cs typeface="+mn-cs"/>
        </a:defRPr>
      </a:lvl1pPr>
      <a:lvl2pPr marL="628650" indent="-285750" algn="l" rtl="0" eaLnBrk="1" fontAlgn="base" hangingPunct="1">
        <a:spcBef>
          <a:spcPct val="30000"/>
        </a:spcBef>
        <a:spcAft>
          <a:spcPct val="0"/>
        </a:spcAft>
        <a:buClr>
          <a:schemeClr val="tx2"/>
        </a:buClr>
        <a:buFont typeface="Arial" pitchFamily="34" charset="0"/>
        <a:buChar char="–"/>
        <a:defRPr sz="2000">
          <a:solidFill>
            <a:schemeClr val="tx1"/>
          </a:solidFill>
          <a:latin typeface="微软雅黑" pitchFamily="34" charset="-122"/>
          <a:ea typeface="微软雅黑" pitchFamily="34" charset="-122"/>
        </a:defRPr>
      </a:lvl2pPr>
      <a:lvl3pPr marL="914400" indent="-171450" algn="l" rtl="0" eaLnBrk="1" fontAlgn="base" hangingPunct="1">
        <a:spcBef>
          <a:spcPct val="25000"/>
        </a:spcBef>
        <a:spcAft>
          <a:spcPct val="0"/>
        </a:spcAft>
        <a:buClr>
          <a:schemeClr val="tx2"/>
        </a:buClr>
        <a:buChar char="•"/>
        <a:defRPr>
          <a:solidFill>
            <a:schemeClr val="tx1"/>
          </a:solidFill>
          <a:latin typeface="微软雅黑" pitchFamily="34" charset="-122"/>
          <a:ea typeface="微软雅黑" pitchFamily="34" charset="-122"/>
        </a:defRPr>
      </a:lvl3pPr>
      <a:lvl4pPr marL="1257300" indent="-228600" algn="l" rtl="0" eaLnBrk="1" fontAlgn="base" hangingPunct="1">
        <a:spcBef>
          <a:spcPct val="20000"/>
        </a:spcBef>
        <a:spcAft>
          <a:spcPct val="0"/>
        </a:spcAft>
        <a:buClr>
          <a:schemeClr val="tx2"/>
        </a:buClr>
        <a:buFont typeface="Arial" pitchFamily="34" charset="0"/>
        <a:buChar char="–"/>
        <a:defRPr sz="1600">
          <a:solidFill>
            <a:schemeClr val="tx1"/>
          </a:solidFill>
          <a:latin typeface="微软雅黑" pitchFamily="34" charset="-122"/>
          <a:ea typeface="微软雅黑" pitchFamily="34" charset="-122"/>
        </a:defRPr>
      </a:lvl4pPr>
      <a:lvl5pPr marL="1485900" indent="-114300" algn="l" rtl="0" eaLnBrk="1" fontAlgn="base" hangingPunct="1">
        <a:spcBef>
          <a:spcPct val="20000"/>
        </a:spcBef>
        <a:spcAft>
          <a:spcPct val="0"/>
        </a:spcAft>
        <a:buClr>
          <a:schemeClr val="tx2"/>
        </a:buClr>
        <a:buChar char="•"/>
        <a:defRPr sz="1400">
          <a:solidFill>
            <a:schemeClr val="tx1"/>
          </a:solidFill>
          <a:latin typeface="微软雅黑" pitchFamily="34" charset="-122"/>
          <a:ea typeface="微软雅黑" pitchFamily="34" charset="-122"/>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eaLnBrk="1" fontAlgn="auto" hangingPunct="1">
              <a:spcBef>
                <a:spcPct val="50000"/>
              </a:spcBef>
              <a:spcAft>
                <a:spcPts val="0"/>
              </a:spcAft>
              <a:buClr>
                <a:srgbClr val="FF8000"/>
              </a:buClr>
              <a:buFontTx/>
              <a:buChar char="•"/>
              <a:defRPr/>
            </a:pPr>
            <a:endParaRPr lang="zh-CN" altLang="en-US" sz="2400">
              <a:solidFill>
                <a:srgbClr val="4B4B4B"/>
              </a:solidFill>
              <a:latin typeface="Arial"/>
            </a:endParaRPr>
          </a:p>
        </p:txBody>
      </p:sp>
      <p:sp>
        <p:nvSpPr>
          <p:cNvPr id="1032" name="Rectangle 6"/>
          <p:cNvSpPr>
            <a:spLocks noGrp="1" noChangeArrowheads="1"/>
          </p:cNvSpPr>
          <p:nvPr>
            <p:ph type="title"/>
          </p:nvPr>
        </p:nvSpPr>
        <p:spPr bwMode="auto">
          <a:xfrm>
            <a:off x="917575" y="506413"/>
            <a:ext cx="7369175" cy="8366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ltLang="zh-CN"/>
              <a:t>Click to edit Master title style</a:t>
            </a:r>
          </a:p>
        </p:txBody>
      </p:sp>
      <p:sp>
        <p:nvSpPr>
          <p:cNvPr id="1033" name="Rectangle 7"/>
          <p:cNvSpPr>
            <a:spLocks noGrp="1" noChangeArrowheads="1"/>
          </p:cNvSpPr>
          <p:nvPr>
            <p:ph type="body" idx="1"/>
          </p:nvPr>
        </p:nvSpPr>
        <p:spPr bwMode="auto">
          <a:xfrm>
            <a:off x="917575" y="1525588"/>
            <a:ext cx="7369175" cy="4570412"/>
          </a:xfrm>
          <a:prstGeom prst="rect">
            <a:avLst/>
          </a:prstGeom>
          <a:noFill/>
          <a:ln w="9525">
            <a:noFill/>
            <a:miter lim="800000"/>
            <a:headEnd/>
            <a:tailEnd/>
          </a:ln>
        </p:spPr>
        <p:txBody>
          <a:bodyPr vert="horz" wrap="square" lIns="0" tIns="0" rIns="182880" bIns="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1973320751"/>
      </p:ext>
    </p:extLst>
  </p:cSld>
  <p:clrMap bg1="lt1" tx1="dk1" bg2="lt2" tx2="dk2" accent1="accent1" accent2="accent2" accent3="accent3" accent4="accent4" accent5="accent5" accent6="accent6" hlink="hlink" folHlink="folHlink"/>
  <p:sldLayoutIdLst>
    <p:sldLayoutId id="2147511771" r:id="rId1"/>
    <p:sldLayoutId id="2147511772" r:id="rId2"/>
    <p:sldLayoutId id="2147511773" r:id="rId3"/>
    <p:sldLayoutId id="2147511774" r:id="rId4"/>
    <p:sldLayoutId id="2147511775" r:id="rId5"/>
    <p:sldLayoutId id="2147511776" r:id="rId6"/>
    <p:sldLayoutId id="2147511777" r:id="rId7"/>
    <p:sldLayoutId id="2147511778" r:id="rId8"/>
    <p:sldLayoutId id="2147511779" r:id="rId9"/>
    <p:sldLayoutId id="2147511780" r:id="rId10"/>
    <p:sldLayoutId id="2147511781" r:id="rId11"/>
    <p:sldLayoutId id="2147511782" r:id="rId12"/>
    <p:sldLayoutId id="2147511783" r:id="rId13"/>
    <p:sldLayoutId id="2147511784" r:id="rId14"/>
    <p:sldLayoutId id="2147511785" r:id="rId15"/>
    <p:sldLayoutId id="2147511786" r:id="rId16"/>
    <p:sldLayoutId id="2147511787" r:id="rId17"/>
    <p:sldLayoutId id="2147511788" r:id="rId18"/>
    <p:sldLayoutId id="2147511789" r:id="rId19"/>
    <p:sldLayoutId id="2147511790" r:id="rId20"/>
    <p:sldLayoutId id="2147511791" r:id="rId21"/>
    <p:sldLayoutId id="2147511792" r:id="rId22"/>
    <p:sldLayoutId id="2147511793" r:id="rId23"/>
    <p:sldLayoutId id="2147511794" r:id="rId24"/>
    <p:sldLayoutId id="2147511795" r:id="rId25"/>
    <p:sldLayoutId id="2147511796" r:id="rId26"/>
    <p:sldLayoutId id="2147511798" r:id="rId27"/>
    <p:sldLayoutId id="2147511799" r:id="rId28"/>
    <p:sldLayoutId id="2147511800" r:id="rId29"/>
    <p:sldLayoutId id="2147511801" r:id="rId30"/>
    <p:sldLayoutId id="2147511802" r:id="rId31"/>
    <p:sldLayoutId id="2147511803" r:id="rId32"/>
    <p:sldLayoutId id="2147511804" r:id="rId33"/>
    <p:sldLayoutId id="2147511805" r:id="rId34"/>
    <p:sldLayoutId id="2147511938" r:id="rId35"/>
    <p:sldLayoutId id="2147511939" r:id="rId36"/>
  </p:sldLayoutIdLst>
  <p:transition/>
  <p:txStyles>
    <p:titleStyle>
      <a:lvl1pPr algn="l" rtl="0" eaLnBrk="1" fontAlgn="base" hangingPunct="1">
        <a:lnSpc>
          <a:spcPct val="90000"/>
        </a:lnSpc>
        <a:spcBef>
          <a:spcPct val="0"/>
        </a:spcBef>
        <a:spcAft>
          <a:spcPct val="0"/>
        </a:spcAft>
        <a:defRPr sz="2800">
          <a:solidFill>
            <a:schemeClr val="tx2"/>
          </a:solidFill>
          <a:latin typeface="微软雅黑" pitchFamily="34" charset="-122"/>
          <a:ea typeface="微软雅黑" pitchFamily="34" charset="-122"/>
          <a:cs typeface="+mj-cs"/>
        </a:defRPr>
      </a:lvl1pPr>
      <a:lvl2pPr algn="l" rtl="0" eaLnBrk="1" fontAlgn="base" hangingPunct="1">
        <a:lnSpc>
          <a:spcPct val="90000"/>
        </a:lnSpc>
        <a:spcBef>
          <a:spcPct val="0"/>
        </a:spcBef>
        <a:spcAft>
          <a:spcPct val="0"/>
        </a:spcAft>
        <a:defRPr sz="2800">
          <a:solidFill>
            <a:schemeClr val="tx2"/>
          </a:solidFill>
          <a:latin typeface="Arial" charset="0"/>
        </a:defRPr>
      </a:lvl2pPr>
      <a:lvl3pPr algn="l" rtl="0" eaLnBrk="1" fontAlgn="base" hangingPunct="1">
        <a:lnSpc>
          <a:spcPct val="90000"/>
        </a:lnSpc>
        <a:spcBef>
          <a:spcPct val="0"/>
        </a:spcBef>
        <a:spcAft>
          <a:spcPct val="0"/>
        </a:spcAft>
        <a:defRPr sz="2800">
          <a:solidFill>
            <a:schemeClr val="tx2"/>
          </a:solidFill>
          <a:latin typeface="Arial" charset="0"/>
        </a:defRPr>
      </a:lvl3pPr>
      <a:lvl4pPr algn="l" rtl="0" eaLnBrk="1" fontAlgn="base" hangingPunct="1">
        <a:lnSpc>
          <a:spcPct val="90000"/>
        </a:lnSpc>
        <a:spcBef>
          <a:spcPct val="0"/>
        </a:spcBef>
        <a:spcAft>
          <a:spcPct val="0"/>
        </a:spcAft>
        <a:defRPr sz="2800">
          <a:solidFill>
            <a:schemeClr val="tx2"/>
          </a:solidFill>
          <a:latin typeface="Arial" charset="0"/>
        </a:defRPr>
      </a:lvl4pPr>
      <a:lvl5pPr algn="l" rtl="0" eaLnBrk="1" fontAlgn="base" hangingPunct="1">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rtl="0" eaLnBrk="1" fontAlgn="base" hangingPunct="1">
        <a:spcBef>
          <a:spcPct val="50000"/>
        </a:spcBef>
        <a:spcAft>
          <a:spcPct val="0"/>
        </a:spcAft>
        <a:buClr>
          <a:schemeClr val="tx2"/>
        </a:buClr>
        <a:buChar char="•"/>
        <a:defRPr sz="2400">
          <a:solidFill>
            <a:schemeClr val="tx1"/>
          </a:solidFill>
          <a:latin typeface="微软雅黑" pitchFamily="34" charset="-122"/>
          <a:ea typeface="微软雅黑" pitchFamily="34" charset="-122"/>
          <a:cs typeface="+mn-cs"/>
        </a:defRPr>
      </a:lvl1pPr>
      <a:lvl2pPr marL="628650" indent="-285750" algn="l" rtl="0" eaLnBrk="1" fontAlgn="base" hangingPunct="1">
        <a:spcBef>
          <a:spcPct val="30000"/>
        </a:spcBef>
        <a:spcAft>
          <a:spcPct val="0"/>
        </a:spcAft>
        <a:buClr>
          <a:schemeClr val="tx2"/>
        </a:buClr>
        <a:buFont typeface="Arial" pitchFamily="34" charset="0"/>
        <a:buChar char="–"/>
        <a:defRPr sz="2000">
          <a:solidFill>
            <a:schemeClr val="tx1"/>
          </a:solidFill>
          <a:latin typeface="微软雅黑" pitchFamily="34" charset="-122"/>
          <a:ea typeface="微软雅黑" pitchFamily="34" charset="-122"/>
        </a:defRPr>
      </a:lvl2pPr>
      <a:lvl3pPr marL="914400" indent="-171450" algn="l" rtl="0" eaLnBrk="1" fontAlgn="base" hangingPunct="1">
        <a:spcBef>
          <a:spcPct val="25000"/>
        </a:spcBef>
        <a:spcAft>
          <a:spcPct val="0"/>
        </a:spcAft>
        <a:buClr>
          <a:schemeClr val="tx2"/>
        </a:buClr>
        <a:buChar char="•"/>
        <a:defRPr>
          <a:solidFill>
            <a:schemeClr val="tx1"/>
          </a:solidFill>
          <a:latin typeface="微软雅黑" pitchFamily="34" charset="-122"/>
          <a:ea typeface="微软雅黑" pitchFamily="34" charset="-122"/>
        </a:defRPr>
      </a:lvl3pPr>
      <a:lvl4pPr marL="1257300" indent="-228600" algn="l" rtl="0" eaLnBrk="1" fontAlgn="base" hangingPunct="1">
        <a:spcBef>
          <a:spcPct val="20000"/>
        </a:spcBef>
        <a:spcAft>
          <a:spcPct val="0"/>
        </a:spcAft>
        <a:buClr>
          <a:schemeClr val="tx2"/>
        </a:buClr>
        <a:buFont typeface="Arial" pitchFamily="34" charset="0"/>
        <a:buChar char="–"/>
        <a:defRPr sz="1600">
          <a:solidFill>
            <a:schemeClr val="tx1"/>
          </a:solidFill>
          <a:latin typeface="微软雅黑" pitchFamily="34" charset="-122"/>
          <a:ea typeface="微软雅黑" pitchFamily="34" charset="-122"/>
        </a:defRPr>
      </a:lvl4pPr>
      <a:lvl5pPr marL="1485900" indent="-114300" algn="l" rtl="0" eaLnBrk="1" fontAlgn="base" hangingPunct="1">
        <a:spcBef>
          <a:spcPct val="20000"/>
        </a:spcBef>
        <a:spcAft>
          <a:spcPct val="0"/>
        </a:spcAft>
        <a:buClr>
          <a:schemeClr val="tx2"/>
        </a:buClr>
        <a:buChar char="•"/>
        <a:defRPr sz="1400">
          <a:solidFill>
            <a:schemeClr val="tx1"/>
          </a:solidFill>
          <a:latin typeface="微软雅黑" pitchFamily="34" charset="-122"/>
          <a:ea typeface="微软雅黑" pitchFamily="34" charset="-122"/>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798498"/>
      </p:ext>
    </p:extLst>
  </p:cSld>
  <p:clrMap bg1="lt1" tx1="dk1" bg2="lt2" tx2="dk2" accent1="accent1" accent2="accent2" accent3="accent3" accent4="accent4" accent5="accent5" accent6="accent6" hlink="hlink" folHlink="folHlink"/>
  <p:sldLayoutIdLst>
    <p:sldLayoutId id="2147511809" r:id="rId1"/>
    <p:sldLayoutId id="2147511810" r:id="rId2"/>
    <p:sldLayoutId id="2147511811" r:id="rId3"/>
    <p:sldLayoutId id="2147511812" r:id="rId4"/>
    <p:sldLayoutId id="2147511813" r:id="rId5"/>
    <p:sldLayoutId id="2147511814" r:id="rId6"/>
    <p:sldLayoutId id="2147511815" r:id="rId7"/>
    <p:sldLayoutId id="2147511816" r:id="rId8"/>
    <p:sldLayoutId id="2147511817" r:id="rId9"/>
    <p:sldLayoutId id="2147511818" r:id="rId10"/>
    <p:sldLayoutId id="2147511819" r:id="rId11"/>
    <p:sldLayoutId id="2147511820" r:id="rId12"/>
    <p:sldLayoutId id="2147511821" r:id="rId13"/>
    <p:sldLayoutId id="2147511822" r:id="rId14"/>
    <p:sldLayoutId id="2147511823" r:id="rId15"/>
    <p:sldLayoutId id="2147511824" r:id="rId16"/>
    <p:sldLayoutId id="2147511825" r:id="rId17"/>
    <p:sldLayoutId id="2147511826" r:id="rId18"/>
    <p:sldLayoutId id="2147511827" r:id="rId19"/>
    <p:sldLayoutId id="2147511828" r:id="rId2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6796271"/>
      </p:ext>
    </p:extLst>
  </p:cSld>
  <p:clrMap bg1="lt1" tx1="dk1" bg2="lt2" tx2="dk2" accent1="accent1" accent2="accent2" accent3="accent3" accent4="accent4" accent5="accent5" accent6="accent6" hlink="hlink" folHlink="folHlink"/>
  <p:sldLayoutIdLst>
    <p:sldLayoutId id="2147510898" r:id="rId1"/>
    <p:sldLayoutId id="2147510899" r:id="rId2"/>
    <p:sldLayoutId id="2147510900" r:id="rId3"/>
    <p:sldLayoutId id="2147510901" r:id="rId4"/>
    <p:sldLayoutId id="2147510902" r:id="rId5"/>
    <p:sldLayoutId id="2147510903" r:id="rId6"/>
    <p:sldLayoutId id="2147510904" r:id="rId7"/>
    <p:sldLayoutId id="2147510905" r:id="rId8"/>
    <p:sldLayoutId id="2147510906" r:id="rId9"/>
    <p:sldLayoutId id="2147510907" r:id="rId10"/>
    <p:sldLayoutId id="2147510908" r:id="rId11"/>
    <p:sldLayoutId id="2147510909" r:id="rId12"/>
    <p:sldLayoutId id="2147510910" r:id="rId13"/>
    <p:sldLayoutId id="2147510911" r:id="rId14"/>
    <p:sldLayoutId id="2147510912" r:id="rId15"/>
    <p:sldLayoutId id="2147511660" r:id="rId1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eaLnBrk="1" fontAlgn="auto" hangingPunct="1">
              <a:spcBef>
                <a:spcPct val="50000"/>
              </a:spcBef>
              <a:spcAft>
                <a:spcPts val="0"/>
              </a:spcAft>
              <a:buClr>
                <a:srgbClr val="FF8000"/>
              </a:buClr>
              <a:buFontTx/>
              <a:buChar char="•"/>
              <a:defRPr/>
            </a:pPr>
            <a:endParaRPr lang="zh-CN" altLang="en-US" sz="2400">
              <a:solidFill>
                <a:srgbClr val="4B4B4B"/>
              </a:solidFill>
              <a:latin typeface="Arial"/>
            </a:endParaRPr>
          </a:p>
        </p:txBody>
      </p:sp>
      <p:sp>
        <p:nvSpPr>
          <p:cNvPr id="1032" name="Rectangle 6"/>
          <p:cNvSpPr>
            <a:spLocks noGrp="1" noChangeArrowheads="1"/>
          </p:cNvSpPr>
          <p:nvPr>
            <p:ph type="title"/>
          </p:nvPr>
        </p:nvSpPr>
        <p:spPr bwMode="auto">
          <a:xfrm>
            <a:off x="917575" y="506413"/>
            <a:ext cx="7369175" cy="8366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ltLang="zh-CN"/>
              <a:t>Click to edit Master title style</a:t>
            </a:r>
          </a:p>
        </p:txBody>
      </p:sp>
      <p:sp>
        <p:nvSpPr>
          <p:cNvPr id="1033" name="Rectangle 7"/>
          <p:cNvSpPr>
            <a:spLocks noGrp="1" noChangeArrowheads="1"/>
          </p:cNvSpPr>
          <p:nvPr>
            <p:ph type="body" idx="1"/>
          </p:nvPr>
        </p:nvSpPr>
        <p:spPr bwMode="auto">
          <a:xfrm>
            <a:off x="917575" y="1525588"/>
            <a:ext cx="7369175" cy="4570412"/>
          </a:xfrm>
          <a:prstGeom prst="rect">
            <a:avLst/>
          </a:prstGeom>
          <a:noFill/>
          <a:ln w="9525">
            <a:noFill/>
            <a:miter lim="800000"/>
            <a:headEnd/>
            <a:tailEnd/>
          </a:ln>
        </p:spPr>
        <p:txBody>
          <a:bodyPr vert="horz" wrap="square" lIns="0" tIns="0" rIns="182880" bIns="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3178351888"/>
      </p:ext>
    </p:extLst>
  </p:cSld>
  <p:clrMap bg1="lt1" tx1="dk1" bg2="lt2" tx2="dk2" accent1="accent1" accent2="accent2" accent3="accent3" accent4="accent4" accent5="accent5" accent6="accent6" hlink="hlink" folHlink="folHlink"/>
  <p:sldLayoutIdLst>
    <p:sldLayoutId id="2147511830" r:id="rId1"/>
    <p:sldLayoutId id="2147511831" r:id="rId2"/>
    <p:sldLayoutId id="2147511832" r:id="rId3"/>
    <p:sldLayoutId id="2147511833" r:id="rId4"/>
    <p:sldLayoutId id="2147511834" r:id="rId5"/>
    <p:sldLayoutId id="2147511835" r:id="rId6"/>
    <p:sldLayoutId id="2147511836" r:id="rId7"/>
    <p:sldLayoutId id="2147511837" r:id="rId8"/>
    <p:sldLayoutId id="2147511838" r:id="rId9"/>
    <p:sldLayoutId id="2147511839" r:id="rId10"/>
    <p:sldLayoutId id="2147511840" r:id="rId11"/>
    <p:sldLayoutId id="2147511841" r:id="rId12"/>
    <p:sldLayoutId id="2147511842" r:id="rId13"/>
    <p:sldLayoutId id="2147511843" r:id="rId14"/>
    <p:sldLayoutId id="2147511844" r:id="rId15"/>
    <p:sldLayoutId id="2147511845" r:id="rId16"/>
    <p:sldLayoutId id="2147511846" r:id="rId17"/>
    <p:sldLayoutId id="2147511847" r:id="rId18"/>
    <p:sldLayoutId id="2147511848" r:id="rId19"/>
    <p:sldLayoutId id="2147511849" r:id="rId20"/>
    <p:sldLayoutId id="2147511850" r:id="rId21"/>
    <p:sldLayoutId id="2147511851" r:id="rId22"/>
    <p:sldLayoutId id="2147511852" r:id="rId23"/>
    <p:sldLayoutId id="2147511853" r:id="rId24"/>
    <p:sldLayoutId id="2147511854" r:id="rId25"/>
    <p:sldLayoutId id="2147511855" r:id="rId26"/>
    <p:sldLayoutId id="2147511856" r:id="rId27"/>
    <p:sldLayoutId id="2147511857" r:id="rId28"/>
    <p:sldLayoutId id="2147511858" r:id="rId29"/>
    <p:sldLayoutId id="2147511859" r:id="rId30"/>
    <p:sldLayoutId id="2147511860" r:id="rId31"/>
    <p:sldLayoutId id="2147511861" r:id="rId32"/>
    <p:sldLayoutId id="2147511862" r:id="rId33"/>
    <p:sldLayoutId id="2147511863" r:id="rId34"/>
    <p:sldLayoutId id="2147511864" r:id="rId35"/>
  </p:sldLayoutIdLst>
  <p:transition/>
  <p:txStyles>
    <p:titleStyle>
      <a:lvl1pPr algn="l" rtl="0" eaLnBrk="1" fontAlgn="base" hangingPunct="1">
        <a:lnSpc>
          <a:spcPct val="90000"/>
        </a:lnSpc>
        <a:spcBef>
          <a:spcPct val="0"/>
        </a:spcBef>
        <a:spcAft>
          <a:spcPct val="0"/>
        </a:spcAft>
        <a:defRPr sz="2800">
          <a:solidFill>
            <a:schemeClr val="tx2"/>
          </a:solidFill>
          <a:latin typeface="微软雅黑" pitchFamily="34" charset="-122"/>
          <a:ea typeface="微软雅黑" pitchFamily="34" charset="-122"/>
          <a:cs typeface="+mj-cs"/>
        </a:defRPr>
      </a:lvl1pPr>
      <a:lvl2pPr algn="l" rtl="0" eaLnBrk="1" fontAlgn="base" hangingPunct="1">
        <a:lnSpc>
          <a:spcPct val="90000"/>
        </a:lnSpc>
        <a:spcBef>
          <a:spcPct val="0"/>
        </a:spcBef>
        <a:spcAft>
          <a:spcPct val="0"/>
        </a:spcAft>
        <a:defRPr sz="2800">
          <a:solidFill>
            <a:schemeClr val="tx2"/>
          </a:solidFill>
          <a:latin typeface="Arial" charset="0"/>
        </a:defRPr>
      </a:lvl2pPr>
      <a:lvl3pPr algn="l" rtl="0" eaLnBrk="1" fontAlgn="base" hangingPunct="1">
        <a:lnSpc>
          <a:spcPct val="90000"/>
        </a:lnSpc>
        <a:spcBef>
          <a:spcPct val="0"/>
        </a:spcBef>
        <a:spcAft>
          <a:spcPct val="0"/>
        </a:spcAft>
        <a:defRPr sz="2800">
          <a:solidFill>
            <a:schemeClr val="tx2"/>
          </a:solidFill>
          <a:latin typeface="Arial" charset="0"/>
        </a:defRPr>
      </a:lvl3pPr>
      <a:lvl4pPr algn="l" rtl="0" eaLnBrk="1" fontAlgn="base" hangingPunct="1">
        <a:lnSpc>
          <a:spcPct val="90000"/>
        </a:lnSpc>
        <a:spcBef>
          <a:spcPct val="0"/>
        </a:spcBef>
        <a:spcAft>
          <a:spcPct val="0"/>
        </a:spcAft>
        <a:defRPr sz="2800">
          <a:solidFill>
            <a:schemeClr val="tx2"/>
          </a:solidFill>
          <a:latin typeface="Arial" charset="0"/>
        </a:defRPr>
      </a:lvl4pPr>
      <a:lvl5pPr algn="l" rtl="0" eaLnBrk="1" fontAlgn="base" hangingPunct="1">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rtl="0" eaLnBrk="1" fontAlgn="base" hangingPunct="1">
        <a:spcBef>
          <a:spcPct val="50000"/>
        </a:spcBef>
        <a:spcAft>
          <a:spcPct val="0"/>
        </a:spcAft>
        <a:buClr>
          <a:schemeClr val="tx2"/>
        </a:buClr>
        <a:buChar char="•"/>
        <a:defRPr sz="2400">
          <a:solidFill>
            <a:schemeClr val="tx1"/>
          </a:solidFill>
          <a:latin typeface="微软雅黑" pitchFamily="34" charset="-122"/>
          <a:ea typeface="微软雅黑" pitchFamily="34" charset="-122"/>
          <a:cs typeface="+mn-cs"/>
        </a:defRPr>
      </a:lvl1pPr>
      <a:lvl2pPr marL="628650" indent="-285750" algn="l" rtl="0" eaLnBrk="1" fontAlgn="base" hangingPunct="1">
        <a:spcBef>
          <a:spcPct val="30000"/>
        </a:spcBef>
        <a:spcAft>
          <a:spcPct val="0"/>
        </a:spcAft>
        <a:buClr>
          <a:schemeClr val="tx2"/>
        </a:buClr>
        <a:buFont typeface="Arial" pitchFamily="34" charset="0"/>
        <a:buChar char="–"/>
        <a:defRPr sz="2000">
          <a:solidFill>
            <a:schemeClr val="tx1"/>
          </a:solidFill>
          <a:latin typeface="微软雅黑" pitchFamily="34" charset="-122"/>
          <a:ea typeface="微软雅黑" pitchFamily="34" charset="-122"/>
        </a:defRPr>
      </a:lvl2pPr>
      <a:lvl3pPr marL="914400" indent="-171450" algn="l" rtl="0" eaLnBrk="1" fontAlgn="base" hangingPunct="1">
        <a:spcBef>
          <a:spcPct val="25000"/>
        </a:spcBef>
        <a:spcAft>
          <a:spcPct val="0"/>
        </a:spcAft>
        <a:buClr>
          <a:schemeClr val="tx2"/>
        </a:buClr>
        <a:buChar char="•"/>
        <a:defRPr>
          <a:solidFill>
            <a:schemeClr val="tx1"/>
          </a:solidFill>
          <a:latin typeface="微软雅黑" pitchFamily="34" charset="-122"/>
          <a:ea typeface="微软雅黑" pitchFamily="34" charset="-122"/>
        </a:defRPr>
      </a:lvl3pPr>
      <a:lvl4pPr marL="1257300" indent="-228600" algn="l" rtl="0" eaLnBrk="1" fontAlgn="base" hangingPunct="1">
        <a:spcBef>
          <a:spcPct val="20000"/>
        </a:spcBef>
        <a:spcAft>
          <a:spcPct val="0"/>
        </a:spcAft>
        <a:buClr>
          <a:schemeClr val="tx2"/>
        </a:buClr>
        <a:buFont typeface="Arial" pitchFamily="34" charset="0"/>
        <a:buChar char="–"/>
        <a:defRPr sz="1600">
          <a:solidFill>
            <a:schemeClr val="tx1"/>
          </a:solidFill>
          <a:latin typeface="微软雅黑" pitchFamily="34" charset="-122"/>
          <a:ea typeface="微软雅黑" pitchFamily="34" charset="-122"/>
        </a:defRPr>
      </a:lvl4pPr>
      <a:lvl5pPr marL="1485900" indent="-114300" algn="l" rtl="0" eaLnBrk="1" fontAlgn="base" hangingPunct="1">
        <a:spcBef>
          <a:spcPct val="20000"/>
        </a:spcBef>
        <a:spcAft>
          <a:spcPct val="0"/>
        </a:spcAft>
        <a:buClr>
          <a:schemeClr val="tx2"/>
        </a:buClr>
        <a:buChar char="•"/>
        <a:defRPr sz="1400">
          <a:solidFill>
            <a:schemeClr val="tx1"/>
          </a:solidFill>
          <a:latin typeface="微软雅黑" pitchFamily="34" charset="-122"/>
          <a:ea typeface="微软雅黑" pitchFamily="34" charset="-122"/>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eaLnBrk="1" fontAlgn="auto" hangingPunct="1">
              <a:spcBef>
                <a:spcPct val="50000"/>
              </a:spcBef>
              <a:spcAft>
                <a:spcPts val="0"/>
              </a:spcAft>
              <a:buClr>
                <a:srgbClr val="FF8000"/>
              </a:buClr>
              <a:buFontTx/>
              <a:buChar char="•"/>
              <a:defRPr/>
            </a:pPr>
            <a:endParaRPr lang="zh-CN" altLang="en-US" sz="2400">
              <a:solidFill>
                <a:srgbClr val="4B4B4B"/>
              </a:solidFill>
              <a:latin typeface="Arial"/>
            </a:endParaRPr>
          </a:p>
        </p:txBody>
      </p:sp>
      <p:sp>
        <p:nvSpPr>
          <p:cNvPr id="1032" name="Rectangle 6"/>
          <p:cNvSpPr>
            <a:spLocks noGrp="1" noChangeArrowheads="1"/>
          </p:cNvSpPr>
          <p:nvPr>
            <p:ph type="title"/>
          </p:nvPr>
        </p:nvSpPr>
        <p:spPr bwMode="auto">
          <a:xfrm>
            <a:off x="917575" y="506413"/>
            <a:ext cx="7369175" cy="8366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ltLang="zh-CN"/>
              <a:t>Click to edit Master title style</a:t>
            </a:r>
          </a:p>
        </p:txBody>
      </p:sp>
      <p:sp>
        <p:nvSpPr>
          <p:cNvPr id="1033" name="Rectangle 7"/>
          <p:cNvSpPr>
            <a:spLocks noGrp="1" noChangeArrowheads="1"/>
          </p:cNvSpPr>
          <p:nvPr>
            <p:ph type="body" idx="1"/>
          </p:nvPr>
        </p:nvSpPr>
        <p:spPr bwMode="auto">
          <a:xfrm>
            <a:off x="917575" y="1525588"/>
            <a:ext cx="7369175" cy="4570412"/>
          </a:xfrm>
          <a:prstGeom prst="rect">
            <a:avLst/>
          </a:prstGeom>
          <a:noFill/>
          <a:ln w="9525">
            <a:noFill/>
            <a:miter lim="800000"/>
            <a:headEnd/>
            <a:tailEnd/>
          </a:ln>
        </p:spPr>
        <p:txBody>
          <a:bodyPr vert="horz" wrap="square" lIns="0" tIns="0" rIns="182880" bIns="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3114775392"/>
      </p:ext>
    </p:extLst>
  </p:cSld>
  <p:clrMap bg1="lt1" tx1="dk1" bg2="lt2" tx2="dk2" accent1="accent1" accent2="accent2" accent3="accent3" accent4="accent4" accent5="accent5" accent6="accent6" hlink="hlink" folHlink="folHlink"/>
  <p:sldLayoutIdLst>
    <p:sldLayoutId id="2147511866" r:id="rId1"/>
    <p:sldLayoutId id="2147511867" r:id="rId2"/>
    <p:sldLayoutId id="2147511868" r:id="rId3"/>
    <p:sldLayoutId id="2147511869" r:id="rId4"/>
    <p:sldLayoutId id="2147511870" r:id="rId5"/>
    <p:sldLayoutId id="2147511871" r:id="rId6"/>
    <p:sldLayoutId id="2147511872" r:id="rId7"/>
    <p:sldLayoutId id="2147511873" r:id="rId8"/>
    <p:sldLayoutId id="2147511874" r:id="rId9"/>
    <p:sldLayoutId id="2147511875" r:id="rId10"/>
    <p:sldLayoutId id="2147511876" r:id="rId11"/>
    <p:sldLayoutId id="2147511877" r:id="rId12"/>
    <p:sldLayoutId id="2147511878" r:id="rId13"/>
    <p:sldLayoutId id="2147511879" r:id="rId14"/>
    <p:sldLayoutId id="2147511880" r:id="rId15"/>
    <p:sldLayoutId id="2147511881" r:id="rId16"/>
    <p:sldLayoutId id="2147511882" r:id="rId17"/>
    <p:sldLayoutId id="2147511883" r:id="rId18"/>
    <p:sldLayoutId id="2147511884" r:id="rId19"/>
    <p:sldLayoutId id="2147511885" r:id="rId20"/>
    <p:sldLayoutId id="2147511886" r:id="rId21"/>
    <p:sldLayoutId id="2147511887" r:id="rId22"/>
    <p:sldLayoutId id="2147511888" r:id="rId23"/>
    <p:sldLayoutId id="2147511889" r:id="rId24"/>
    <p:sldLayoutId id="2147511890" r:id="rId25"/>
    <p:sldLayoutId id="2147511891" r:id="rId26"/>
    <p:sldLayoutId id="2147511892" r:id="rId27"/>
    <p:sldLayoutId id="2147511893" r:id="rId28"/>
    <p:sldLayoutId id="2147511894" r:id="rId29"/>
    <p:sldLayoutId id="2147511895" r:id="rId30"/>
    <p:sldLayoutId id="2147511896" r:id="rId31"/>
    <p:sldLayoutId id="2147511897" r:id="rId32"/>
    <p:sldLayoutId id="2147511898" r:id="rId33"/>
    <p:sldLayoutId id="2147511899" r:id="rId34"/>
    <p:sldLayoutId id="2147511900" r:id="rId35"/>
  </p:sldLayoutIdLst>
  <p:transition/>
  <p:txStyles>
    <p:titleStyle>
      <a:lvl1pPr algn="l" rtl="0" eaLnBrk="1" fontAlgn="base" hangingPunct="1">
        <a:lnSpc>
          <a:spcPct val="90000"/>
        </a:lnSpc>
        <a:spcBef>
          <a:spcPct val="0"/>
        </a:spcBef>
        <a:spcAft>
          <a:spcPct val="0"/>
        </a:spcAft>
        <a:defRPr sz="2800">
          <a:solidFill>
            <a:schemeClr val="tx2"/>
          </a:solidFill>
          <a:latin typeface="微软雅黑" pitchFamily="34" charset="-122"/>
          <a:ea typeface="微软雅黑" pitchFamily="34" charset="-122"/>
          <a:cs typeface="+mj-cs"/>
        </a:defRPr>
      </a:lvl1pPr>
      <a:lvl2pPr algn="l" rtl="0" eaLnBrk="1" fontAlgn="base" hangingPunct="1">
        <a:lnSpc>
          <a:spcPct val="90000"/>
        </a:lnSpc>
        <a:spcBef>
          <a:spcPct val="0"/>
        </a:spcBef>
        <a:spcAft>
          <a:spcPct val="0"/>
        </a:spcAft>
        <a:defRPr sz="2800">
          <a:solidFill>
            <a:schemeClr val="tx2"/>
          </a:solidFill>
          <a:latin typeface="Arial" charset="0"/>
        </a:defRPr>
      </a:lvl2pPr>
      <a:lvl3pPr algn="l" rtl="0" eaLnBrk="1" fontAlgn="base" hangingPunct="1">
        <a:lnSpc>
          <a:spcPct val="90000"/>
        </a:lnSpc>
        <a:spcBef>
          <a:spcPct val="0"/>
        </a:spcBef>
        <a:spcAft>
          <a:spcPct val="0"/>
        </a:spcAft>
        <a:defRPr sz="2800">
          <a:solidFill>
            <a:schemeClr val="tx2"/>
          </a:solidFill>
          <a:latin typeface="Arial" charset="0"/>
        </a:defRPr>
      </a:lvl3pPr>
      <a:lvl4pPr algn="l" rtl="0" eaLnBrk="1" fontAlgn="base" hangingPunct="1">
        <a:lnSpc>
          <a:spcPct val="90000"/>
        </a:lnSpc>
        <a:spcBef>
          <a:spcPct val="0"/>
        </a:spcBef>
        <a:spcAft>
          <a:spcPct val="0"/>
        </a:spcAft>
        <a:defRPr sz="2800">
          <a:solidFill>
            <a:schemeClr val="tx2"/>
          </a:solidFill>
          <a:latin typeface="Arial" charset="0"/>
        </a:defRPr>
      </a:lvl4pPr>
      <a:lvl5pPr algn="l" rtl="0" eaLnBrk="1" fontAlgn="base" hangingPunct="1">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rtl="0" eaLnBrk="1" fontAlgn="base" hangingPunct="1">
        <a:spcBef>
          <a:spcPct val="50000"/>
        </a:spcBef>
        <a:spcAft>
          <a:spcPct val="0"/>
        </a:spcAft>
        <a:buClr>
          <a:schemeClr val="tx2"/>
        </a:buClr>
        <a:buChar char="•"/>
        <a:defRPr sz="2400">
          <a:solidFill>
            <a:schemeClr val="tx1"/>
          </a:solidFill>
          <a:latin typeface="微软雅黑" pitchFamily="34" charset="-122"/>
          <a:ea typeface="微软雅黑" pitchFamily="34" charset="-122"/>
          <a:cs typeface="+mn-cs"/>
        </a:defRPr>
      </a:lvl1pPr>
      <a:lvl2pPr marL="628650" indent="-285750" algn="l" rtl="0" eaLnBrk="1" fontAlgn="base" hangingPunct="1">
        <a:spcBef>
          <a:spcPct val="30000"/>
        </a:spcBef>
        <a:spcAft>
          <a:spcPct val="0"/>
        </a:spcAft>
        <a:buClr>
          <a:schemeClr val="tx2"/>
        </a:buClr>
        <a:buFont typeface="Arial" pitchFamily="34" charset="0"/>
        <a:buChar char="–"/>
        <a:defRPr sz="2000">
          <a:solidFill>
            <a:schemeClr val="tx1"/>
          </a:solidFill>
          <a:latin typeface="微软雅黑" pitchFamily="34" charset="-122"/>
          <a:ea typeface="微软雅黑" pitchFamily="34" charset="-122"/>
        </a:defRPr>
      </a:lvl2pPr>
      <a:lvl3pPr marL="914400" indent="-171450" algn="l" rtl="0" eaLnBrk="1" fontAlgn="base" hangingPunct="1">
        <a:spcBef>
          <a:spcPct val="25000"/>
        </a:spcBef>
        <a:spcAft>
          <a:spcPct val="0"/>
        </a:spcAft>
        <a:buClr>
          <a:schemeClr val="tx2"/>
        </a:buClr>
        <a:buChar char="•"/>
        <a:defRPr>
          <a:solidFill>
            <a:schemeClr val="tx1"/>
          </a:solidFill>
          <a:latin typeface="微软雅黑" pitchFamily="34" charset="-122"/>
          <a:ea typeface="微软雅黑" pitchFamily="34" charset="-122"/>
        </a:defRPr>
      </a:lvl3pPr>
      <a:lvl4pPr marL="1257300" indent="-228600" algn="l" rtl="0" eaLnBrk="1" fontAlgn="base" hangingPunct="1">
        <a:spcBef>
          <a:spcPct val="20000"/>
        </a:spcBef>
        <a:spcAft>
          <a:spcPct val="0"/>
        </a:spcAft>
        <a:buClr>
          <a:schemeClr val="tx2"/>
        </a:buClr>
        <a:buFont typeface="Arial" pitchFamily="34" charset="0"/>
        <a:buChar char="–"/>
        <a:defRPr sz="1600">
          <a:solidFill>
            <a:schemeClr val="tx1"/>
          </a:solidFill>
          <a:latin typeface="微软雅黑" pitchFamily="34" charset="-122"/>
          <a:ea typeface="微软雅黑" pitchFamily="34" charset="-122"/>
        </a:defRPr>
      </a:lvl4pPr>
      <a:lvl5pPr marL="1485900" indent="-114300" algn="l" rtl="0" eaLnBrk="1" fontAlgn="base" hangingPunct="1">
        <a:spcBef>
          <a:spcPct val="20000"/>
        </a:spcBef>
        <a:spcAft>
          <a:spcPct val="0"/>
        </a:spcAft>
        <a:buClr>
          <a:schemeClr val="tx2"/>
        </a:buClr>
        <a:buChar char="•"/>
        <a:defRPr sz="1400">
          <a:solidFill>
            <a:schemeClr val="tx1"/>
          </a:solidFill>
          <a:latin typeface="微软雅黑" pitchFamily="34" charset="-122"/>
          <a:ea typeface="微软雅黑" pitchFamily="34" charset="-122"/>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eaLnBrk="1" fontAlgn="auto" hangingPunct="1">
              <a:spcBef>
                <a:spcPct val="50000"/>
              </a:spcBef>
              <a:spcAft>
                <a:spcPts val="0"/>
              </a:spcAft>
              <a:buClr>
                <a:srgbClr val="FF8000"/>
              </a:buClr>
              <a:buFontTx/>
              <a:buChar char="•"/>
              <a:defRPr/>
            </a:pPr>
            <a:endParaRPr lang="zh-CN" altLang="en-US" sz="2400">
              <a:solidFill>
                <a:srgbClr val="4B4B4B"/>
              </a:solidFill>
              <a:latin typeface="Arial"/>
            </a:endParaRPr>
          </a:p>
        </p:txBody>
      </p:sp>
      <p:sp>
        <p:nvSpPr>
          <p:cNvPr id="1032" name="Rectangle 6"/>
          <p:cNvSpPr>
            <a:spLocks noGrp="1" noChangeArrowheads="1"/>
          </p:cNvSpPr>
          <p:nvPr>
            <p:ph type="title"/>
          </p:nvPr>
        </p:nvSpPr>
        <p:spPr bwMode="auto">
          <a:xfrm>
            <a:off x="917575" y="506413"/>
            <a:ext cx="7369175" cy="8366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ltLang="zh-CN"/>
              <a:t>Click to edit Master title style</a:t>
            </a:r>
          </a:p>
        </p:txBody>
      </p:sp>
      <p:sp>
        <p:nvSpPr>
          <p:cNvPr id="1033" name="Rectangle 7"/>
          <p:cNvSpPr>
            <a:spLocks noGrp="1" noChangeArrowheads="1"/>
          </p:cNvSpPr>
          <p:nvPr>
            <p:ph type="body" idx="1"/>
          </p:nvPr>
        </p:nvSpPr>
        <p:spPr bwMode="auto">
          <a:xfrm>
            <a:off x="917575" y="1525588"/>
            <a:ext cx="7369175" cy="4570412"/>
          </a:xfrm>
          <a:prstGeom prst="rect">
            <a:avLst/>
          </a:prstGeom>
          <a:noFill/>
          <a:ln w="9525">
            <a:noFill/>
            <a:miter lim="800000"/>
            <a:headEnd/>
            <a:tailEnd/>
          </a:ln>
        </p:spPr>
        <p:txBody>
          <a:bodyPr vert="horz" wrap="square" lIns="0" tIns="0" rIns="182880" bIns="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2763793852"/>
      </p:ext>
    </p:extLst>
  </p:cSld>
  <p:clrMap bg1="lt1" tx1="dk1" bg2="lt2" tx2="dk2" accent1="accent1" accent2="accent2" accent3="accent3" accent4="accent4" accent5="accent5" accent6="accent6" hlink="hlink" folHlink="folHlink"/>
  <p:sldLayoutIdLst>
    <p:sldLayoutId id="2147511902" r:id="rId1"/>
    <p:sldLayoutId id="2147511903" r:id="rId2"/>
    <p:sldLayoutId id="2147511904" r:id="rId3"/>
    <p:sldLayoutId id="2147511905" r:id="rId4"/>
    <p:sldLayoutId id="2147511906" r:id="rId5"/>
    <p:sldLayoutId id="2147511907" r:id="rId6"/>
    <p:sldLayoutId id="2147511908" r:id="rId7"/>
    <p:sldLayoutId id="2147511909" r:id="rId8"/>
    <p:sldLayoutId id="2147511910" r:id="rId9"/>
    <p:sldLayoutId id="2147511911" r:id="rId10"/>
    <p:sldLayoutId id="2147511912" r:id="rId11"/>
    <p:sldLayoutId id="2147511913" r:id="rId12"/>
    <p:sldLayoutId id="2147511914" r:id="rId13"/>
    <p:sldLayoutId id="2147511915" r:id="rId14"/>
    <p:sldLayoutId id="2147511916" r:id="rId15"/>
    <p:sldLayoutId id="2147511917" r:id="rId16"/>
    <p:sldLayoutId id="2147511918" r:id="rId17"/>
    <p:sldLayoutId id="2147511919" r:id="rId18"/>
    <p:sldLayoutId id="2147511920" r:id="rId19"/>
    <p:sldLayoutId id="2147511921" r:id="rId20"/>
    <p:sldLayoutId id="2147511922" r:id="rId21"/>
    <p:sldLayoutId id="2147511923" r:id="rId22"/>
    <p:sldLayoutId id="2147511924" r:id="rId23"/>
    <p:sldLayoutId id="2147511925" r:id="rId24"/>
    <p:sldLayoutId id="2147511926" r:id="rId25"/>
    <p:sldLayoutId id="2147511927" r:id="rId26"/>
    <p:sldLayoutId id="2147511928" r:id="rId27"/>
    <p:sldLayoutId id="2147511929" r:id="rId28"/>
    <p:sldLayoutId id="2147511930" r:id="rId29"/>
    <p:sldLayoutId id="2147511931" r:id="rId30"/>
    <p:sldLayoutId id="2147511932" r:id="rId31"/>
    <p:sldLayoutId id="2147511933" r:id="rId32"/>
    <p:sldLayoutId id="2147511934" r:id="rId33"/>
    <p:sldLayoutId id="2147511935" r:id="rId34"/>
    <p:sldLayoutId id="2147511936" r:id="rId35"/>
  </p:sldLayoutIdLst>
  <p:transition/>
  <p:txStyles>
    <p:titleStyle>
      <a:lvl1pPr algn="l" rtl="0" eaLnBrk="1" fontAlgn="base" hangingPunct="1">
        <a:lnSpc>
          <a:spcPct val="90000"/>
        </a:lnSpc>
        <a:spcBef>
          <a:spcPct val="0"/>
        </a:spcBef>
        <a:spcAft>
          <a:spcPct val="0"/>
        </a:spcAft>
        <a:defRPr sz="2800">
          <a:solidFill>
            <a:schemeClr val="tx2"/>
          </a:solidFill>
          <a:latin typeface="微软雅黑" pitchFamily="34" charset="-122"/>
          <a:ea typeface="微软雅黑" pitchFamily="34" charset="-122"/>
          <a:cs typeface="+mj-cs"/>
        </a:defRPr>
      </a:lvl1pPr>
      <a:lvl2pPr algn="l" rtl="0" eaLnBrk="1" fontAlgn="base" hangingPunct="1">
        <a:lnSpc>
          <a:spcPct val="90000"/>
        </a:lnSpc>
        <a:spcBef>
          <a:spcPct val="0"/>
        </a:spcBef>
        <a:spcAft>
          <a:spcPct val="0"/>
        </a:spcAft>
        <a:defRPr sz="2800">
          <a:solidFill>
            <a:schemeClr val="tx2"/>
          </a:solidFill>
          <a:latin typeface="Arial" charset="0"/>
        </a:defRPr>
      </a:lvl2pPr>
      <a:lvl3pPr algn="l" rtl="0" eaLnBrk="1" fontAlgn="base" hangingPunct="1">
        <a:lnSpc>
          <a:spcPct val="90000"/>
        </a:lnSpc>
        <a:spcBef>
          <a:spcPct val="0"/>
        </a:spcBef>
        <a:spcAft>
          <a:spcPct val="0"/>
        </a:spcAft>
        <a:defRPr sz="2800">
          <a:solidFill>
            <a:schemeClr val="tx2"/>
          </a:solidFill>
          <a:latin typeface="Arial" charset="0"/>
        </a:defRPr>
      </a:lvl3pPr>
      <a:lvl4pPr algn="l" rtl="0" eaLnBrk="1" fontAlgn="base" hangingPunct="1">
        <a:lnSpc>
          <a:spcPct val="90000"/>
        </a:lnSpc>
        <a:spcBef>
          <a:spcPct val="0"/>
        </a:spcBef>
        <a:spcAft>
          <a:spcPct val="0"/>
        </a:spcAft>
        <a:defRPr sz="2800">
          <a:solidFill>
            <a:schemeClr val="tx2"/>
          </a:solidFill>
          <a:latin typeface="Arial" charset="0"/>
        </a:defRPr>
      </a:lvl4pPr>
      <a:lvl5pPr algn="l" rtl="0" eaLnBrk="1" fontAlgn="base" hangingPunct="1">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rtl="0" eaLnBrk="1" fontAlgn="base" hangingPunct="1">
        <a:spcBef>
          <a:spcPct val="50000"/>
        </a:spcBef>
        <a:spcAft>
          <a:spcPct val="0"/>
        </a:spcAft>
        <a:buClr>
          <a:schemeClr val="tx2"/>
        </a:buClr>
        <a:buChar char="•"/>
        <a:defRPr sz="2400">
          <a:solidFill>
            <a:schemeClr val="tx1"/>
          </a:solidFill>
          <a:latin typeface="微软雅黑" pitchFamily="34" charset="-122"/>
          <a:ea typeface="微软雅黑" pitchFamily="34" charset="-122"/>
          <a:cs typeface="+mn-cs"/>
        </a:defRPr>
      </a:lvl1pPr>
      <a:lvl2pPr marL="628650" indent="-285750" algn="l" rtl="0" eaLnBrk="1" fontAlgn="base" hangingPunct="1">
        <a:spcBef>
          <a:spcPct val="30000"/>
        </a:spcBef>
        <a:spcAft>
          <a:spcPct val="0"/>
        </a:spcAft>
        <a:buClr>
          <a:schemeClr val="tx2"/>
        </a:buClr>
        <a:buFont typeface="Arial" pitchFamily="34" charset="0"/>
        <a:buChar char="–"/>
        <a:defRPr sz="2000">
          <a:solidFill>
            <a:schemeClr val="tx1"/>
          </a:solidFill>
          <a:latin typeface="微软雅黑" pitchFamily="34" charset="-122"/>
          <a:ea typeface="微软雅黑" pitchFamily="34" charset="-122"/>
        </a:defRPr>
      </a:lvl2pPr>
      <a:lvl3pPr marL="914400" indent="-171450" algn="l" rtl="0" eaLnBrk="1" fontAlgn="base" hangingPunct="1">
        <a:spcBef>
          <a:spcPct val="25000"/>
        </a:spcBef>
        <a:spcAft>
          <a:spcPct val="0"/>
        </a:spcAft>
        <a:buClr>
          <a:schemeClr val="tx2"/>
        </a:buClr>
        <a:buChar char="•"/>
        <a:defRPr>
          <a:solidFill>
            <a:schemeClr val="tx1"/>
          </a:solidFill>
          <a:latin typeface="微软雅黑" pitchFamily="34" charset="-122"/>
          <a:ea typeface="微软雅黑" pitchFamily="34" charset="-122"/>
        </a:defRPr>
      </a:lvl3pPr>
      <a:lvl4pPr marL="1257300" indent="-228600" algn="l" rtl="0" eaLnBrk="1" fontAlgn="base" hangingPunct="1">
        <a:spcBef>
          <a:spcPct val="20000"/>
        </a:spcBef>
        <a:spcAft>
          <a:spcPct val="0"/>
        </a:spcAft>
        <a:buClr>
          <a:schemeClr val="tx2"/>
        </a:buClr>
        <a:buFont typeface="Arial" pitchFamily="34" charset="0"/>
        <a:buChar char="–"/>
        <a:defRPr sz="1600">
          <a:solidFill>
            <a:schemeClr val="tx1"/>
          </a:solidFill>
          <a:latin typeface="微软雅黑" pitchFamily="34" charset="-122"/>
          <a:ea typeface="微软雅黑" pitchFamily="34" charset="-122"/>
        </a:defRPr>
      </a:lvl4pPr>
      <a:lvl5pPr marL="1485900" indent="-114300" algn="l" rtl="0" eaLnBrk="1" fontAlgn="base" hangingPunct="1">
        <a:spcBef>
          <a:spcPct val="20000"/>
        </a:spcBef>
        <a:spcAft>
          <a:spcPct val="0"/>
        </a:spcAft>
        <a:buClr>
          <a:schemeClr val="tx2"/>
        </a:buClr>
        <a:buChar char="•"/>
        <a:defRPr sz="1400">
          <a:solidFill>
            <a:schemeClr val="tx1"/>
          </a:solidFill>
          <a:latin typeface="微软雅黑" pitchFamily="34" charset="-122"/>
          <a:ea typeface="微软雅黑" pitchFamily="34" charset="-122"/>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Box 21"/>
          <p:cNvSpPr txBox="1">
            <a:spLocks noChangeArrowheads="1"/>
          </p:cNvSpPr>
          <p:nvPr/>
        </p:nvSpPr>
        <p:spPr bwMode="auto">
          <a:xfrm>
            <a:off x="336550" y="1530350"/>
            <a:ext cx="2162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buClr>
                <a:srgbClr val="FF8000"/>
              </a:buClr>
              <a:buFontTx/>
              <a:buChar char="•"/>
              <a:defRPr/>
            </a:pPr>
            <a:endParaRPr lang="zh-CN" altLang="zh-CN">
              <a:solidFill>
                <a:srgbClr val="4B4B4B"/>
              </a:solidFill>
            </a:endParaRPr>
          </a:p>
        </p:txBody>
      </p:sp>
      <p:sp>
        <p:nvSpPr>
          <p:cNvPr id="1027" name="Rectangle 14"/>
          <p:cNvSpPr>
            <a:spLocks noGrp="1" noChangeArrowheads="1"/>
          </p:cNvSpPr>
          <p:nvPr>
            <p:ph type="title"/>
          </p:nvPr>
        </p:nvSpPr>
        <p:spPr bwMode="auto">
          <a:xfrm>
            <a:off x="917575" y="506413"/>
            <a:ext cx="7369175"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zh-CN" altLang="en-US"/>
              <a:t>单击此处编辑母版标题样式</a:t>
            </a:r>
            <a:endParaRPr lang="en-US" altLang="zh-CN"/>
          </a:p>
        </p:txBody>
      </p:sp>
      <p:sp>
        <p:nvSpPr>
          <p:cNvPr id="1028" name="Rectangle 15"/>
          <p:cNvSpPr>
            <a:spLocks noGrp="1" noChangeArrowheads="1"/>
          </p:cNvSpPr>
          <p:nvPr>
            <p:ph type="body" idx="1"/>
          </p:nvPr>
        </p:nvSpPr>
        <p:spPr bwMode="auto">
          <a:xfrm>
            <a:off x="917575" y="1525588"/>
            <a:ext cx="736917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82880" bIns="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zh-CN"/>
          </a:p>
        </p:txBody>
      </p:sp>
      <p:pic>
        <p:nvPicPr>
          <p:cNvPr id="1029" name="Picture 9"/>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76213" y="6003925"/>
            <a:ext cx="17351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图片 10"/>
          <p:cNvPicPr>
            <a:picLocks noChangeAspect="1"/>
          </p:cNvPicPr>
          <p:nvPr/>
        </p:nvPicPr>
        <p:blipFill>
          <a:blip r:embed="rId17">
            <a:extLst>
              <a:ext uri="{28A0092B-C50C-407E-A947-70E740481C1C}">
                <a14:useLocalDpi xmlns:a14="http://schemas.microsoft.com/office/drawing/2010/main" val="0"/>
              </a:ext>
            </a:extLst>
          </a:blip>
          <a:stretch>
            <a:fillRect/>
          </a:stretch>
        </p:blipFill>
        <p:spPr bwMode="auto">
          <a:xfrm>
            <a:off x="7452320" y="6058402"/>
            <a:ext cx="1519751" cy="682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2174433"/>
      </p:ext>
    </p:extLst>
  </p:cSld>
  <p:clrMap bg1="lt1" tx1="dk1" bg2="lt2" tx2="dk2" accent1="accent1" accent2="accent2" accent3="accent3" accent4="accent4" accent5="accent5" accent6="accent6" hlink="hlink" folHlink="folHlink"/>
  <p:sldLayoutIdLst>
    <p:sldLayoutId id="2147510944" r:id="rId1"/>
    <p:sldLayoutId id="2147510945" r:id="rId2"/>
    <p:sldLayoutId id="2147510946" r:id="rId3"/>
    <p:sldLayoutId id="2147510947" r:id="rId4"/>
    <p:sldLayoutId id="2147510948" r:id="rId5"/>
    <p:sldLayoutId id="2147510949" r:id="rId6"/>
    <p:sldLayoutId id="2147510950" r:id="rId7"/>
    <p:sldLayoutId id="2147510951" r:id="rId8"/>
    <p:sldLayoutId id="2147510952" r:id="rId9"/>
    <p:sldLayoutId id="2147510953" r:id="rId10"/>
    <p:sldLayoutId id="2147510954" r:id="rId11"/>
    <p:sldLayoutId id="2147510955" r:id="rId12"/>
    <p:sldLayoutId id="2147510957" r:id="rId13"/>
    <p:sldLayoutId id="2147510958" r:id="rId14"/>
  </p:sldLayoutIdLst>
  <p:transition/>
  <p:hf hdr="0" ftr="0" dt="0"/>
  <p:txStyles>
    <p:titleStyle>
      <a:lvl1pPr algn="l" rtl="0" eaLnBrk="0" fontAlgn="base" hangingPunct="0">
        <a:lnSpc>
          <a:spcPct val="90000"/>
        </a:lnSpc>
        <a:spcBef>
          <a:spcPct val="0"/>
        </a:spcBef>
        <a:spcAft>
          <a:spcPct val="0"/>
        </a:spcAft>
        <a:defRPr sz="2800">
          <a:solidFill>
            <a:schemeClr val="tx1"/>
          </a:solidFill>
          <a:latin typeface="+mj-lt"/>
          <a:ea typeface="+mj-ea"/>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panose="020B0604020202020204" pitchFamily="34"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sz="2400">
          <a:solidFill>
            <a:schemeClr val="tx1"/>
          </a:solidFill>
          <a:latin typeface="+mn-lt"/>
        </a:defRPr>
      </a:lvl3pPr>
      <a:lvl4pPr marL="1257300" indent="-228600" algn="l" rtl="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Box 21"/>
          <p:cNvSpPr txBox="1">
            <a:spLocks noChangeArrowheads="1"/>
          </p:cNvSpPr>
          <p:nvPr/>
        </p:nvSpPr>
        <p:spPr bwMode="auto">
          <a:xfrm>
            <a:off x="336550" y="1530350"/>
            <a:ext cx="2162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buClr>
                <a:srgbClr val="FF8000"/>
              </a:buClr>
              <a:buFontTx/>
              <a:buChar char="•"/>
              <a:defRPr/>
            </a:pPr>
            <a:endParaRPr lang="zh-CN" altLang="zh-CN">
              <a:solidFill>
                <a:srgbClr val="4B4B4B"/>
              </a:solidFill>
            </a:endParaRPr>
          </a:p>
        </p:txBody>
      </p:sp>
      <p:sp>
        <p:nvSpPr>
          <p:cNvPr id="1027" name="Rectangle 14"/>
          <p:cNvSpPr>
            <a:spLocks noGrp="1" noChangeArrowheads="1"/>
          </p:cNvSpPr>
          <p:nvPr>
            <p:ph type="title"/>
          </p:nvPr>
        </p:nvSpPr>
        <p:spPr bwMode="auto">
          <a:xfrm>
            <a:off x="917575" y="506413"/>
            <a:ext cx="7369175"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zh-CN" altLang="en-US"/>
              <a:t>单击此处编辑母版标题样式</a:t>
            </a:r>
            <a:endParaRPr lang="en-US" altLang="zh-CN"/>
          </a:p>
        </p:txBody>
      </p:sp>
      <p:sp>
        <p:nvSpPr>
          <p:cNvPr id="1028" name="Rectangle 15"/>
          <p:cNvSpPr>
            <a:spLocks noGrp="1" noChangeArrowheads="1"/>
          </p:cNvSpPr>
          <p:nvPr>
            <p:ph type="body" idx="1"/>
          </p:nvPr>
        </p:nvSpPr>
        <p:spPr bwMode="auto">
          <a:xfrm>
            <a:off x="917575" y="1525588"/>
            <a:ext cx="736917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82880" bIns="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zh-CN"/>
          </a:p>
        </p:txBody>
      </p:sp>
      <p:pic>
        <p:nvPicPr>
          <p:cNvPr id="1029" name="Picture 9"/>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76213" y="6003925"/>
            <a:ext cx="17351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图片 10"/>
          <p:cNvPicPr>
            <a:picLocks noChangeAspect="1"/>
          </p:cNvPicPr>
          <p:nvPr/>
        </p:nvPicPr>
        <p:blipFill>
          <a:blip r:embed="rId20">
            <a:extLst>
              <a:ext uri="{28A0092B-C50C-407E-A947-70E740481C1C}">
                <a14:useLocalDpi xmlns:a14="http://schemas.microsoft.com/office/drawing/2010/main" val="0"/>
              </a:ext>
            </a:extLst>
          </a:blip>
          <a:stretch>
            <a:fillRect/>
          </a:stretch>
        </p:blipFill>
        <p:spPr bwMode="auto">
          <a:xfrm>
            <a:off x="7452320" y="6093296"/>
            <a:ext cx="1561384"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2186726"/>
      </p:ext>
    </p:extLst>
  </p:cSld>
  <p:clrMap bg1="lt1" tx1="dk1" bg2="lt2" tx2="dk2" accent1="accent1" accent2="accent2" accent3="accent3" accent4="accent4" accent5="accent5" accent6="accent6" hlink="hlink" folHlink="folHlink"/>
  <p:sldLayoutIdLst>
    <p:sldLayoutId id="2147510960" r:id="rId1"/>
    <p:sldLayoutId id="2147510961" r:id="rId2"/>
    <p:sldLayoutId id="2147510962" r:id="rId3"/>
    <p:sldLayoutId id="2147510963" r:id="rId4"/>
    <p:sldLayoutId id="2147510964" r:id="rId5"/>
    <p:sldLayoutId id="2147510965" r:id="rId6"/>
    <p:sldLayoutId id="2147510966" r:id="rId7"/>
    <p:sldLayoutId id="2147510967" r:id="rId8"/>
    <p:sldLayoutId id="2147510968" r:id="rId9"/>
    <p:sldLayoutId id="2147510969" r:id="rId10"/>
    <p:sldLayoutId id="2147510970" r:id="rId11"/>
    <p:sldLayoutId id="2147510971" r:id="rId12"/>
    <p:sldLayoutId id="2147510973" r:id="rId13"/>
    <p:sldLayoutId id="2147510974" r:id="rId14"/>
    <p:sldLayoutId id="2147510975" r:id="rId15"/>
    <p:sldLayoutId id="2147510976" r:id="rId16"/>
    <p:sldLayoutId id="2147511374" r:id="rId17"/>
  </p:sldLayoutIdLst>
  <p:transition/>
  <p:hf hdr="0" ftr="0" dt="0"/>
  <p:txStyles>
    <p:titleStyle>
      <a:lvl1pPr algn="l" rtl="0" eaLnBrk="0" fontAlgn="base" hangingPunct="0">
        <a:lnSpc>
          <a:spcPct val="90000"/>
        </a:lnSpc>
        <a:spcBef>
          <a:spcPct val="0"/>
        </a:spcBef>
        <a:spcAft>
          <a:spcPct val="0"/>
        </a:spcAft>
        <a:defRPr sz="2800">
          <a:solidFill>
            <a:schemeClr val="tx1"/>
          </a:solidFill>
          <a:latin typeface="+mj-lt"/>
          <a:ea typeface="+mj-ea"/>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panose="020B0604020202020204" pitchFamily="34"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sz="2400">
          <a:solidFill>
            <a:schemeClr val="tx1"/>
          </a:solidFill>
          <a:latin typeface="+mn-lt"/>
        </a:defRPr>
      </a:lvl3pPr>
      <a:lvl4pPr marL="1257300" indent="-228600" algn="l" rtl="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Box 21"/>
          <p:cNvSpPr txBox="1">
            <a:spLocks noChangeArrowheads="1"/>
          </p:cNvSpPr>
          <p:nvPr/>
        </p:nvSpPr>
        <p:spPr bwMode="auto">
          <a:xfrm>
            <a:off x="336550" y="1530350"/>
            <a:ext cx="2162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buClr>
                <a:srgbClr val="FF8000"/>
              </a:buClr>
              <a:buFontTx/>
              <a:buChar char="•"/>
              <a:defRPr/>
            </a:pPr>
            <a:endParaRPr lang="zh-CN" altLang="zh-CN">
              <a:solidFill>
                <a:srgbClr val="4B4B4B"/>
              </a:solidFill>
            </a:endParaRPr>
          </a:p>
        </p:txBody>
      </p:sp>
      <p:sp>
        <p:nvSpPr>
          <p:cNvPr id="1027" name="Rectangle 14"/>
          <p:cNvSpPr>
            <a:spLocks noGrp="1" noChangeArrowheads="1"/>
          </p:cNvSpPr>
          <p:nvPr>
            <p:ph type="title"/>
          </p:nvPr>
        </p:nvSpPr>
        <p:spPr bwMode="auto">
          <a:xfrm>
            <a:off x="917575" y="506413"/>
            <a:ext cx="7369175"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zh-CN" altLang="en-US"/>
              <a:t>单击此处编辑母版标题样式</a:t>
            </a:r>
            <a:endParaRPr lang="en-US" altLang="zh-CN"/>
          </a:p>
        </p:txBody>
      </p:sp>
      <p:sp>
        <p:nvSpPr>
          <p:cNvPr id="1028" name="Rectangle 15"/>
          <p:cNvSpPr>
            <a:spLocks noGrp="1" noChangeArrowheads="1"/>
          </p:cNvSpPr>
          <p:nvPr>
            <p:ph type="body" idx="1"/>
          </p:nvPr>
        </p:nvSpPr>
        <p:spPr bwMode="auto">
          <a:xfrm>
            <a:off x="917575" y="1525588"/>
            <a:ext cx="736917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82880" bIns="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zh-CN"/>
          </a:p>
        </p:txBody>
      </p:sp>
      <p:pic>
        <p:nvPicPr>
          <p:cNvPr id="1029" name="Picture 9"/>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76213" y="6003925"/>
            <a:ext cx="17351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图片 10"/>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bwMode="auto">
          <a:xfrm>
            <a:off x="7452320" y="6093296"/>
            <a:ext cx="1561384"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9742988"/>
      </p:ext>
    </p:extLst>
  </p:cSld>
  <p:clrMap bg1="lt1" tx1="dk1" bg2="lt2" tx2="dk2" accent1="accent1" accent2="accent2" accent3="accent3" accent4="accent4" accent5="accent5" accent6="accent6" hlink="hlink" folHlink="folHlink"/>
  <p:sldLayoutIdLst>
    <p:sldLayoutId id="2147510982" r:id="rId1"/>
    <p:sldLayoutId id="2147510983" r:id="rId2"/>
    <p:sldLayoutId id="2147510984" r:id="rId3"/>
    <p:sldLayoutId id="2147510985" r:id="rId4"/>
    <p:sldLayoutId id="2147510986" r:id="rId5"/>
    <p:sldLayoutId id="2147510987" r:id="rId6"/>
    <p:sldLayoutId id="2147510988" r:id="rId7"/>
    <p:sldLayoutId id="2147510989" r:id="rId8"/>
    <p:sldLayoutId id="2147510990" r:id="rId9"/>
    <p:sldLayoutId id="2147510991" r:id="rId10"/>
    <p:sldLayoutId id="2147510992" r:id="rId11"/>
    <p:sldLayoutId id="2147510993" r:id="rId12"/>
    <p:sldLayoutId id="2147511058" r:id="rId13"/>
    <p:sldLayoutId id="2147511180" r:id="rId14"/>
  </p:sldLayoutIdLst>
  <p:transition/>
  <p:hf hdr="0" ftr="0" dt="0"/>
  <p:txStyles>
    <p:titleStyle>
      <a:lvl1pPr algn="l" rtl="0" eaLnBrk="0" fontAlgn="base" hangingPunct="0">
        <a:lnSpc>
          <a:spcPct val="90000"/>
        </a:lnSpc>
        <a:spcBef>
          <a:spcPct val="0"/>
        </a:spcBef>
        <a:spcAft>
          <a:spcPct val="0"/>
        </a:spcAft>
        <a:defRPr sz="2800">
          <a:solidFill>
            <a:schemeClr val="tx1"/>
          </a:solidFill>
          <a:latin typeface="+mj-lt"/>
          <a:ea typeface="+mj-ea"/>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panose="020B0604020202020204" pitchFamily="34"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sz="2400">
          <a:solidFill>
            <a:schemeClr val="tx1"/>
          </a:solidFill>
          <a:latin typeface="+mn-lt"/>
        </a:defRPr>
      </a:lvl3pPr>
      <a:lvl4pPr marL="1257300" indent="-228600" algn="l" rtl="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7377357"/>
      </p:ext>
    </p:extLst>
  </p:cSld>
  <p:clrMap bg1="lt1" tx1="dk1" bg2="lt2" tx2="dk2" accent1="accent1" accent2="accent2" accent3="accent3" accent4="accent4" accent5="accent5" accent6="accent6" hlink="hlink" folHlink="folHlink"/>
  <p:sldLayoutIdLst>
    <p:sldLayoutId id="2147510999" r:id="rId1"/>
    <p:sldLayoutId id="2147511000" r:id="rId2"/>
    <p:sldLayoutId id="2147511001" r:id="rId3"/>
    <p:sldLayoutId id="2147511002" r:id="rId4"/>
    <p:sldLayoutId id="2147511003" r:id="rId5"/>
    <p:sldLayoutId id="2147511004" r:id="rId6"/>
    <p:sldLayoutId id="2147511005" r:id="rId7"/>
    <p:sldLayoutId id="2147511006" r:id="rId8"/>
    <p:sldLayoutId id="2147511007" r:id="rId9"/>
    <p:sldLayoutId id="2147511008" r:id="rId10"/>
    <p:sldLayoutId id="2147511009" r:id="rId11"/>
    <p:sldLayoutId id="2147511010" r:id="rId12"/>
    <p:sldLayoutId id="2147511011" r:id="rId13"/>
    <p:sldLayoutId id="214751101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354751"/>
      </p:ext>
    </p:extLst>
  </p:cSld>
  <p:clrMap bg1="lt1" tx1="dk1" bg2="lt2" tx2="dk2" accent1="accent1" accent2="accent2" accent3="accent3" accent4="accent4" accent5="accent5" accent6="accent6" hlink="hlink" folHlink="folHlink"/>
  <p:sldLayoutIdLst>
    <p:sldLayoutId id="2147511311" r:id="rId1"/>
    <p:sldLayoutId id="2147511312" r:id="rId2"/>
    <p:sldLayoutId id="2147511313" r:id="rId3"/>
    <p:sldLayoutId id="2147511314" r:id="rId4"/>
    <p:sldLayoutId id="2147511315" r:id="rId5"/>
    <p:sldLayoutId id="2147511316" r:id="rId6"/>
    <p:sldLayoutId id="2147511317" r:id="rId7"/>
    <p:sldLayoutId id="2147511318" r:id="rId8"/>
    <p:sldLayoutId id="2147511319" r:id="rId9"/>
    <p:sldLayoutId id="2147511320" r:id="rId10"/>
    <p:sldLayoutId id="2147511321" r:id="rId11"/>
    <p:sldLayoutId id="2147511322" r:id="rId12"/>
    <p:sldLayoutId id="2147511323" r:id="rId13"/>
    <p:sldLayoutId id="2147511324" r:id="rId14"/>
    <p:sldLayoutId id="2147511325" r:id="rId15"/>
    <p:sldLayoutId id="2147511327" r:id="rId16"/>
    <p:sldLayoutId id="2147511328" r:id="rId17"/>
    <p:sldLayoutId id="2147511330" r:id="rId18"/>
    <p:sldLayoutId id="2147511335" r:id="rId19"/>
    <p:sldLayoutId id="2147511336" r:id="rId20"/>
    <p:sldLayoutId id="2147511339" r:id="rId2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692029"/>
      </p:ext>
    </p:extLst>
  </p:cSld>
  <p:clrMap bg1="lt1" tx1="dk1" bg2="lt2" tx2="dk2" accent1="accent1" accent2="accent2" accent3="accent3" accent4="accent4" accent5="accent5" accent6="accent6" hlink="hlink" folHlink="folHlink"/>
  <p:sldLayoutIdLst>
    <p:sldLayoutId id="2147511343" r:id="rId1"/>
    <p:sldLayoutId id="2147511347" r:id="rId2"/>
    <p:sldLayoutId id="2147511348" r:id="rId3"/>
    <p:sldLayoutId id="2147511349" r:id="rId4"/>
    <p:sldLayoutId id="2147511806"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Box 21"/>
          <p:cNvSpPr txBox="1">
            <a:spLocks noChangeArrowheads="1"/>
          </p:cNvSpPr>
          <p:nvPr/>
        </p:nvSpPr>
        <p:spPr bwMode="auto">
          <a:xfrm>
            <a:off x="336550" y="1530350"/>
            <a:ext cx="2162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buClr>
                <a:srgbClr val="FF8000"/>
              </a:buClr>
              <a:buFontTx/>
              <a:buChar char="•"/>
              <a:defRPr/>
            </a:pPr>
            <a:endParaRPr lang="zh-CN" altLang="zh-CN">
              <a:solidFill>
                <a:srgbClr val="4B4B4B"/>
              </a:solidFill>
            </a:endParaRPr>
          </a:p>
        </p:txBody>
      </p:sp>
      <p:sp>
        <p:nvSpPr>
          <p:cNvPr id="1027" name="Rectangle 14"/>
          <p:cNvSpPr>
            <a:spLocks noGrp="1" noChangeArrowheads="1"/>
          </p:cNvSpPr>
          <p:nvPr>
            <p:ph type="title"/>
          </p:nvPr>
        </p:nvSpPr>
        <p:spPr bwMode="auto">
          <a:xfrm>
            <a:off x="917575" y="506413"/>
            <a:ext cx="7369175"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zh-CN" altLang="en-US"/>
              <a:t>单击此处编辑母版标题样式</a:t>
            </a:r>
            <a:endParaRPr lang="en-US" altLang="zh-CN"/>
          </a:p>
        </p:txBody>
      </p:sp>
      <p:sp>
        <p:nvSpPr>
          <p:cNvPr id="1028" name="Rectangle 15"/>
          <p:cNvSpPr>
            <a:spLocks noGrp="1" noChangeArrowheads="1"/>
          </p:cNvSpPr>
          <p:nvPr>
            <p:ph type="body" idx="1"/>
          </p:nvPr>
        </p:nvSpPr>
        <p:spPr bwMode="auto">
          <a:xfrm>
            <a:off x="917575" y="1525588"/>
            <a:ext cx="736917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82880" bIns="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zh-CN"/>
          </a:p>
        </p:txBody>
      </p:sp>
      <p:pic>
        <p:nvPicPr>
          <p:cNvPr id="1029" name="Picture 9"/>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176213" y="6003925"/>
            <a:ext cx="17351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图片 10"/>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bwMode="auto">
          <a:xfrm>
            <a:off x="7068873" y="6118225"/>
            <a:ext cx="1561384"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1336925"/>
      </p:ext>
    </p:extLst>
  </p:cSld>
  <p:clrMap bg1="lt1" tx1="dk1" bg2="lt2" tx2="dk2" accent1="accent1" accent2="accent2" accent3="accent3" accent4="accent4" accent5="accent5" accent6="accent6" hlink="hlink" folHlink="folHlink"/>
  <p:sldLayoutIdLst>
    <p:sldLayoutId id="2147511430" r:id="rId1"/>
    <p:sldLayoutId id="2147511431" r:id="rId2"/>
    <p:sldLayoutId id="2147511432" r:id="rId3"/>
    <p:sldLayoutId id="2147511433" r:id="rId4"/>
    <p:sldLayoutId id="2147511434" r:id="rId5"/>
    <p:sldLayoutId id="2147511435" r:id="rId6"/>
    <p:sldLayoutId id="2147511436" r:id="rId7"/>
    <p:sldLayoutId id="2147511437" r:id="rId8"/>
    <p:sldLayoutId id="2147511438" r:id="rId9"/>
    <p:sldLayoutId id="2147511439" r:id="rId10"/>
    <p:sldLayoutId id="2147511440" r:id="rId11"/>
    <p:sldLayoutId id="2147511441" r:id="rId12"/>
    <p:sldLayoutId id="2147511443" r:id="rId13"/>
    <p:sldLayoutId id="2147511446" r:id="rId14"/>
    <p:sldLayoutId id="2147511447" r:id="rId15"/>
    <p:sldLayoutId id="2147511448" r:id="rId16"/>
    <p:sldLayoutId id="2147511449" r:id="rId17"/>
    <p:sldLayoutId id="2147511450" r:id="rId18"/>
  </p:sldLayoutIdLst>
  <p:transition/>
  <p:hf hdr="0" ftr="0" dt="0"/>
  <p:txStyles>
    <p:titleStyle>
      <a:lvl1pPr algn="l" rtl="0" eaLnBrk="0" fontAlgn="base" hangingPunct="0">
        <a:lnSpc>
          <a:spcPct val="90000"/>
        </a:lnSpc>
        <a:spcBef>
          <a:spcPct val="0"/>
        </a:spcBef>
        <a:spcAft>
          <a:spcPct val="0"/>
        </a:spcAft>
        <a:defRPr sz="2800">
          <a:solidFill>
            <a:schemeClr val="tx1"/>
          </a:solidFill>
          <a:latin typeface="+mj-lt"/>
          <a:ea typeface="+mj-ea"/>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panose="020B0604020202020204" pitchFamily="34"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sz="2400">
          <a:solidFill>
            <a:schemeClr val="tx1"/>
          </a:solidFill>
          <a:latin typeface="+mn-lt"/>
        </a:defRPr>
      </a:lvl3pPr>
      <a:lvl4pPr marL="1257300" indent="-228600" algn="l" rtl="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1.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85.xml"/></Relationships>
</file>

<file path=ppt/slides/_rels/slide10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185.xml"/></Relationships>
</file>

<file path=ppt/slides/_rels/slide10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200.xml"/><Relationship Id="rId4" Type="http://schemas.microsoft.com/office/2007/relationships/hdphoto" Target="../media/hdphoto1.wdp"/></Relationships>
</file>

<file path=ppt/slides/_rels/slide102.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196.jp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8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89.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89.xml"/></Relationships>
</file>

<file path=ppt/slides/_rels/slide10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200.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67.png"/><Relationship Id="rId2" Type="http://schemas.openxmlformats.org/officeDocument/2006/relationships/slideLayout" Target="../slideLayouts/slideLayout98.xml"/><Relationship Id="rId1" Type="http://schemas.openxmlformats.org/officeDocument/2006/relationships/tags" Target="../tags/tag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10.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35.xml"/><Relationship Id="rId1" Type="http://schemas.openxmlformats.org/officeDocument/2006/relationships/slideLayout" Target="../slideLayouts/slideLayout207.xml"/></Relationships>
</file>

<file path=ppt/slides/_rels/slide111.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36.xml"/><Relationship Id="rId1" Type="http://schemas.openxmlformats.org/officeDocument/2006/relationships/slideLayout" Target="../slideLayouts/slideLayout207.xml"/></Relationships>
</file>

<file path=ppt/slides/_rels/slide11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99.png"/><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457.xml"/></Relationships>
</file>

<file path=ppt/slides/_rels/slide114.xml.rels><?xml version="1.0" encoding="UTF-8" standalone="yes"?>
<Relationships xmlns="http://schemas.openxmlformats.org/package/2006/relationships"><Relationship Id="rId2" Type="http://schemas.openxmlformats.org/officeDocument/2006/relationships/image" Target="../media/image201.jpg"/><Relationship Id="rId1" Type="http://schemas.openxmlformats.org/officeDocument/2006/relationships/slideLayout" Target="../slideLayouts/slideLayout457.xml"/></Relationships>
</file>

<file path=ppt/slides/_rels/slide115.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457.xml"/></Relationships>
</file>

<file path=ppt/slides/_rels/slide116.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37.xml"/><Relationship Id="rId1" Type="http://schemas.openxmlformats.org/officeDocument/2006/relationships/slideLayout" Target="../slideLayouts/slideLayout424.xml"/><Relationship Id="rId4" Type="http://schemas.openxmlformats.org/officeDocument/2006/relationships/image" Target="../media/image204.png"/></Relationships>
</file>

<file path=ppt/slides/_rels/slide117.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206.png"/><Relationship Id="rId7" Type="http://schemas.openxmlformats.org/officeDocument/2006/relationships/image" Target="../media/image210.png"/><Relationship Id="rId2" Type="http://schemas.openxmlformats.org/officeDocument/2006/relationships/image" Target="../media/image205.jpg"/><Relationship Id="rId1" Type="http://schemas.openxmlformats.org/officeDocument/2006/relationships/slideLayout" Target="../slideLayouts/slideLayout445.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image" Target="../media/image207.png"/></Relationships>
</file>

<file path=ppt/slides/_rels/slide118.xml.rels><?xml version="1.0" encoding="UTF-8" standalone="yes"?>
<Relationships xmlns="http://schemas.openxmlformats.org/package/2006/relationships"><Relationship Id="rId3" Type="http://schemas.openxmlformats.org/officeDocument/2006/relationships/image" Target="../media/image213.png"/><Relationship Id="rId7" Type="http://schemas.openxmlformats.org/officeDocument/2006/relationships/image" Target="../media/image211.png"/><Relationship Id="rId2" Type="http://schemas.openxmlformats.org/officeDocument/2006/relationships/image" Target="../media/image212.png"/><Relationship Id="rId1" Type="http://schemas.openxmlformats.org/officeDocument/2006/relationships/slideLayout" Target="../slideLayouts/slideLayout445.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s>
</file>

<file path=ppt/slides/_rels/slide119.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442.xml"/><Relationship Id="rId5" Type="http://schemas.openxmlformats.org/officeDocument/2006/relationships/image" Target="../media/image220.png"/><Relationship Id="rId4" Type="http://schemas.openxmlformats.org/officeDocument/2006/relationships/image" Target="../media/image219.png"/></Relationships>
</file>

<file path=ppt/slides/_rels/slide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214.xml"/><Relationship Id="rId4" Type="http://schemas.microsoft.com/office/2007/relationships/hdphoto" Target="../media/hdphoto2.wdp"/></Relationships>
</file>

<file path=ppt/slides/_rels/slide120.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445.xml"/></Relationships>
</file>

<file path=ppt/slides/_rels/slide121.xml.rels><?xml version="1.0" encoding="UTF-8" standalone="yes"?>
<Relationships xmlns="http://schemas.openxmlformats.org/package/2006/relationships"><Relationship Id="rId2" Type="http://schemas.openxmlformats.org/officeDocument/2006/relationships/image" Target="../media/image222.jpg"/><Relationship Id="rId1" Type="http://schemas.openxmlformats.org/officeDocument/2006/relationships/slideLayout" Target="../slideLayouts/slideLayout445.xml"/></Relationships>
</file>

<file path=ppt/slides/_rels/slide12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200.xml"/><Relationship Id="rId4" Type="http://schemas.microsoft.com/office/2007/relationships/hdphoto" Target="../media/hdphoto1.wdp"/></Relationships>
</file>

<file path=ppt/slides/_rels/slide12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26.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39.xml"/><Relationship Id="rId1" Type="http://schemas.openxmlformats.org/officeDocument/2006/relationships/slideLayout" Target="../slideLayouts/slideLayout17.xml"/><Relationship Id="rId4" Type="http://schemas.openxmlformats.org/officeDocument/2006/relationships/image" Target="../media/image224.png"/></Relationships>
</file>

<file path=ppt/slides/_rels/slide127.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40.xml"/><Relationship Id="rId1" Type="http://schemas.openxmlformats.org/officeDocument/2006/relationships/slideLayout" Target="../slideLayouts/slideLayout17.xml"/><Relationship Id="rId4" Type="http://schemas.openxmlformats.org/officeDocument/2006/relationships/image" Target="../media/image225.jpeg"/></Relationships>
</file>

<file path=ppt/slides/_rels/slide128.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65.xml"/></Relationships>
</file>

<file path=ppt/slides/_rels/slide129.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185.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0.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1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0.png"/><Relationship Id="rId7" Type="http://schemas.openxmlformats.org/officeDocument/2006/relationships/diagramColors" Target="../diagrams/colors3.xml"/><Relationship Id="rId2" Type="http://schemas.openxmlformats.org/officeDocument/2006/relationships/image" Target="../media/image69.png"/><Relationship Id="rId1" Type="http://schemas.openxmlformats.org/officeDocument/2006/relationships/slideLayout" Target="../slideLayouts/slideLayout18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9.xml"/></Relationships>
</file>

<file path=ppt/slides/_rels/slide1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eg"/><Relationship Id="rId1" Type="http://schemas.openxmlformats.org/officeDocument/2006/relationships/slideLayout" Target="../slideLayouts/slideLayout303.xml"/><Relationship Id="rId5" Type="http://schemas.openxmlformats.org/officeDocument/2006/relationships/image" Target="../media/image74.jpg"/><Relationship Id="rId4" Type="http://schemas.openxmlformats.org/officeDocument/2006/relationships/image" Target="../media/image7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333.xml"/><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1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8.xml"/><Relationship Id="rId1" Type="http://schemas.openxmlformats.org/officeDocument/2006/relationships/slideLayout" Target="../slideLayouts/slideLayout303.xml"/><Relationship Id="rId6" Type="http://schemas.openxmlformats.org/officeDocument/2006/relationships/image" Target="../media/image80.jpg"/><Relationship Id="rId5" Type="http://schemas.openxmlformats.org/officeDocument/2006/relationships/image" Target="../media/image79.jpg"/><Relationship Id="rId4" Type="http://schemas.openxmlformats.org/officeDocument/2006/relationships/image" Target="../media/image78.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1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xml"/><Relationship Id="rId1" Type="http://schemas.openxmlformats.org/officeDocument/2006/relationships/slideLayout" Target="../slideLayouts/slideLayout200.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hyperlink" Target="http://www.webofscience.com/" TargetMode="External"/><Relationship Id="rId1" Type="http://schemas.openxmlformats.org/officeDocument/2006/relationships/slideLayout" Target="../slideLayouts/slideLayout27.xml"/><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1.xml"/><Relationship Id="rId1" Type="http://schemas.openxmlformats.org/officeDocument/2006/relationships/slideLayout" Target="../slideLayouts/slideLayout26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7.xml"/></Relationships>
</file>

<file path=ppt/slides/_rels/slide2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xml"/><Relationship Id="rId1" Type="http://schemas.openxmlformats.org/officeDocument/2006/relationships/slideLayout" Target="../slideLayouts/slideLayout200.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200.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71.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5.xml"/><Relationship Id="rId1" Type="http://schemas.openxmlformats.org/officeDocument/2006/relationships/slideLayout" Target="../slideLayouts/slideLayout88.xml"/><Relationship Id="rId4" Type="http://schemas.openxmlformats.org/officeDocument/2006/relationships/image" Target="../media/image96.jpeg"/></Relationships>
</file>

<file path=ppt/slides/_rels/slide3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31.xml"/></Relationships>
</file>

<file path=ppt/slides/_rels/slide3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27.xml"/></Relationships>
</file>

<file path=ppt/slides/_rels/slide3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27.xml"/></Relationships>
</file>

<file path=ppt/slides/_rels/slide3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6.xml"/><Relationship Id="rId1" Type="http://schemas.openxmlformats.org/officeDocument/2006/relationships/slideLayout" Target="../slideLayouts/slideLayout79.xml"/></Relationships>
</file>

<file path=ppt/slides/_rels/slide38.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79.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54.png"/></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200.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9.xml"/></Relationships>
</file>

<file path=ppt/slides/_rels/slide4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9.xml"/><Relationship Id="rId1" Type="http://schemas.openxmlformats.org/officeDocument/2006/relationships/slideLayout" Target="../slideLayouts/slideLayout79.xml"/></Relationships>
</file>

<file path=ppt/slides/_rels/slide4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111.xml"/><Relationship Id="rId1" Type="http://schemas.openxmlformats.org/officeDocument/2006/relationships/themeOverride" Target="../theme/themeOverride1.xml"/></Relationships>
</file>

<file path=ppt/slides/_rels/slide50.xml.rels><?xml version="1.0" encoding="UTF-8" standalone="yes"?>
<Relationships xmlns="http://schemas.openxmlformats.org/package/2006/relationships"><Relationship Id="rId8" Type="http://schemas.openxmlformats.org/officeDocument/2006/relationships/image" Target="../media/image156.svg"/><Relationship Id="rId3" Type="http://schemas.openxmlformats.org/officeDocument/2006/relationships/image" Target="../media/image118.png"/><Relationship Id="rId7" Type="http://schemas.openxmlformats.org/officeDocument/2006/relationships/image" Target="../media/image121.png"/><Relationship Id="rId2" Type="http://schemas.openxmlformats.org/officeDocument/2006/relationships/image" Target="../media/image117.png"/><Relationship Id="rId1" Type="http://schemas.openxmlformats.org/officeDocument/2006/relationships/slideLayout" Target="../slideLayouts/slideLayout79.xml"/><Relationship Id="rId6" Type="http://schemas.openxmlformats.org/officeDocument/2006/relationships/image" Target="../media/image154.svg"/><Relationship Id="rId5" Type="http://schemas.openxmlformats.org/officeDocument/2006/relationships/image" Target="../media/image120.png"/><Relationship Id="rId10" Type="http://schemas.openxmlformats.org/officeDocument/2006/relationships/image" Target="../media/image158.svg"/><Relationship Id="rId4" Type="http://schemas.openxmlformats.org/officeDocument/2006/relationships/image" Target="../media/image119.png"/><Relationship Id="rId9" Type="http://schemas.openxmlformats.org/officeDocument/2006/relationships/image" Target="../media/image122.png"/></Relationships>
</file>

<file path=ppt/slides/_rels/slide5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9.xml"/></Relationships>
</file>

<file path=ppt/slides/_rels/slide5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9.xml"/></Relationships>
</file>

<file path=ppt/slides/_rels/slide5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9.xml"/></Relationships>
</file>

<file path=ppt/slides/_rels/slide5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9.xml"/></Relationships>
</file>

<file path=ppt/slides/_rels/slide5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9.xml"/></Relationships>
</file>

<file path=ppt/slides/_rels/slide5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9.xml"/></Relationships>
</file>

<file path=ppt/slides/_rels/slide5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9.xml"/></Relationships>
</file>

<file path=ppt/slides/_rels/slide5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79.xml"/><Relationship Id="rId4" Type="http://schemas.openxmlformats.org/officeDocument/2006/relationships/image" Target="../media/image134.jpeg"/></Relationships>
</file>

<file path=ppt/slides/_rels/slide5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9.xml"/></Relationships>
</file>

<file path=ppt/slides/_rels/slide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375.xml"/></Relationships>
</file>

<file path=ppt/slides/_rels/slide6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9.xml"/></Relationships>
</file>

<file path=ppt/slides/_rels/slide6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9.xml"/></Relationships>
</file>

<file path=ppt/slides/_rels/slide6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9.xml"/><Relationship Id="rId5" Type="http://schemas.openxmlformats.org/officeDocument/2006/relationships/image" Target="../media/image141.png"/><Relationship Id="rId4" Type="http://schemas.openxmlformats.org/officeDocument/2006/relationships/image" Target="../media/image140.png"/></Relationships>
</file>

<file path=ppt/slides/_rels/slide6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42.png"/><Relationship Id="rId1" Type="http://schemas.openxmlformats.org/officeDocument/2006/relationships/slideLayout" Target="../slideLayouts/slideLayout79.xml"/><Relationship Id="rId4" Type="http://schemas.openxmlformats.org/officeDocument/2006/relationships/image" Target="../media/image141.png"/></Relationships>
</file>

<file path=ppt/slides/_rels/slide6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9.xml"/></Relationships>
</file>

<file path=ppt/slides/_rels/slide65.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9.xml"/></Relationships>
</file>

<file path=ppt/slides/_rels/slide66.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9.xml"/></Relationships>
</file>

<file path=ppt/slides/_rels/slide67.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9.xml"/></Relationships>
</file>

<file path=ppt/slides/_rels/slide6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79.xml"/><Relationship Id="rId4" Type="http://schemas.openxmlformats.org/officeDocument/2006/relationships/image" Target="../media/image14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75.xml"/></Relationships>
</file>

<file path=ppt/slides/_rels/slide7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79.xml"/><Relationship Id="rId4" Type="http://schemas.openxmlformats.org/officeDocument/2006/relationships/image" Target="../media/image151.png"/></Relationships>
</file>

<file path=ppt/slides/_rels/slide7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200.xml"/><Relationship Id="rId4" Type="http://schemas.microsoft.com/office/2007/relationships/hdphoto" Target="../media/hdphoto1.wdp"/></Relationships>
</file>

<file path=ppt/slides/_rels/slide7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208.xml"/><Relationship Id="rId4" Type="http://schemas.openxmlformats.org/officeDocument/2006/relationships/chart" Target="../charts/char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80.xml"/></Relationships>
</file>

<file path=ppt/slides/_rels/slide7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3.xml"/><Relationship Id="rId1" Type="http://schemas.openxmlformats.org/officeDocument/2006/relationships/slideLayout" Target="../slideLayouts/slideLayout79.xml"/></Relationships>
</file>

<file path=ppt/slides/_rels/slide7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79.xml"/><Relationship Id="rId4" Type="http://schemas.openxmlformats.org/officeDocument/2006/relationships/image" Target="../media/image155.jpeg"/></Relationships>
</file>

<file path=ppt/slides/_rels/slide76.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66.xml"/></Relationships>
</file>

<file path=ppt/slides/_rels/slide7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66.xml"/></Relationships>
</file>

<file path=ppt/slides/_rels/slide7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4.xml"/><Relationship Id="rId1" Type="http://schemas.openxmlformats.org/officeDocument/2006/relationships/slideLayout" Target="../slideLayouts/slideLayout66.xml"/><Relationship Id="rId6" Type="http://schemas.openxmlformats.org/officeDocument/2006/relationships/image" Target="../media/image161.png"/><Relationship Id="rId5" Type="http://schemas.openxmlformats.org/officeDocument/2006/relationships/image" Target="../media/image160.jpeg"/><Relationship Id="rId4" Type="http://schemas.openxmlformats.org/officeDocument/2006/relationships/image" Target="../media/image159.png"/></Relationships>
</file>

<file path=ppt/slides/_rels/slide7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7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1.xml"/></Relationships>
</file>

<file path=ppt/slides/_rels/slide81.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1.xml"/></Relationships>
</file>

<file path=ppt/slides/_rels/slide8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115.xml"/></Relationships>
</file>

<file path=ppt/slides/_rels/slide83.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85.xml"/></Relationships>
</file>

<file path=ppt/slides/_rels/slide84.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85.xml"/></Relationships>
</file>

<file path=ppt/slides/_rels/slide85.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85.xml"/></Relationships>
</file>

<file path=ppt/slides/_rels/slide8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5.xml"/><Relationship Id="rId1" Type="http://schemas.openxmlformats.org/officeDocument/2006/relationships/slideLayout" Target="../slideLayouts/slideLayout185.xml"/><Relationship Id="rId4" Type="http://schemas.openxmlformats.org/officeDocument/2006/relationships/image" Target="../media/image172.png"/></Relationships>
</file>

<file path=ppt/slides/_rels/slide87.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85.xml"/></Relationships>
</file>

<file path=ppt/slides/_rels/slide88.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185.xml"/></Relationships>
</file>

<file path=ppt/slides/_rels/slide8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185.xml"/><Relationship Id="rId4" Type="http://schemas.openxmlformats.org/officeDocument/2006/relationships/image" Target="../media/image177.png"/></Relationships>
</file>

<file path=ppt/slides/_rels/slide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26.xml"/><Relationship Id="rId1" Type="http://schemas.openxmlformats.org/officeDocument/2006/relationships/slideLayout" Target="../slideLayouts/slideLayout343.xml"/><Relationship Id="rId5" Type="http://schemas.openxmlformats.org/officeDocument/2006/relationships/hyperlink" Target="http://mjl.clarivate.com/" TargetMode="External"/><Relationship Id="rId4" Type="http://schemas.openxmlformats.org/officeDocument/2006/relationships/image" Target="../media/image179.png"/></Relationships>
</file>

<file path=ppt/slides/_rels/slide9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200.xml"/><Relationship Id="rId4" Type="http://schemas.microsoft.com/office/2007/relationships/hdphoto" Target="../media/hdphoto1.wdp"/></Relationships>
</file>

<file path=ppt/slides/_rels/slide92.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85.xml"/></Relationships>
</file>

<file path=ppt/slides/_rels/slide93.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85.xml"/></Relationships>
</file>

<file path=ppt/slides/_rels/slide94.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85.xml"/></Relationships>
</file>

<file path=ppt/slides/_rels/slide95.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185.xml"/></Relationships>
</file>

<file path=ppt/slides/_rels/slide9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71.xml"/><Relationship Id="rId4" Type="http://schemas.openxmlformats.org/officeDocument/2006/relationships/image" Target="../media/image86.png"/></Relationships>
</file>

<file path=ppt/slides/_rels/slide97.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185.xml"/></Relationships>
</file>

<file path=ppt/slides/_rels/slide98.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185.xml"/></Relationships>
</file>

<file path=ppt/slides/_rels/slide99.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18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 descr="stock-photo-earth-transparent-glass-with-stone-127105071.jpg"/>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p:pic>
      <p:sp>
        <p:nvSpPr>
          <p:cNvPr id="11" name="Rectangle 10"/>
          <p:cNvSpPr/>
          <p:nvPr/>
        </p:nvSpPr>
        <p:spPr>
          <a:xfrm>
            <a:off x="4966942"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200" eaLnBrk="1" fontAlgn="auto" hangingPunct="1">
              <a:spcBef>
                <a:spcPts val="0"/>
              </a:spcBef>
              <a:spcAft>
                <a:spcPts val="0"/>
              </a:spcAft>
            </a:pPr>
            <a:endParaRPr lang="en-US" dirty="0">
              <a:solidFill>
                <a:srgbClr val="FFFFFF"/>
              </a:solidFill>
              <a:latin typeface="微软雅黑" panose="020B0503020204020204" pitchFamily="34" charset="-122"/>
              <a:ea typeface="微软雅黑" panose="020B0503020204020204" pitchFamily="34" charset="-122"/>
            </a:endParaRPr>
          </a:p>
        </p:txBody>
      </p:sp>
      <p:pic>
        <p:nvPicPr>
          <p:cNvPr id="10" name="Picture 9" descr="crv_lfcl_grhc_rgb_pos_coverpage-img.png"/>
          <p:cNvPicPr>
            <a:picLocks noChangeAspect="1"/>
          </p:cNvPicPr>
          <p:nvPr/>
        </p:nvPicPr>
        <p:blipFill rotWithShape="1">
          <a:blip r:embed="rId3" cstate="screen">
            <a:extLst>
              <a:ext uri="{28A0092B-C50C-407E-A947-70E740481C1C}">
                <a14:useLocalDpi xmlns:a14="http://schemas.microsoft.com/office/drawing/2010/main"/>
              </a:ext>
            </a:extLst>
          </a:blip>
          <a:srcRect l="17291" t="11945" r="20416" b="4802"/>
          <a:stretch/>
        </p:blipFill>
        <p:spPr>
          <a:xfrm>
            <a:off x="0" y="-19921"/>
            <a:ext cx="9149354" cy="6877921"/>
          </a:xfrm>
          <a:prstGeom prst="rect">
            <a:avLst/>
          </a:prstGeom>
        </p:spPr>
      </p:pic>
      <p:sp>
        <p:nvSpPr>
          <p:cNvPr id="8" name="Text Placeholder 7"/>
          <p:cNvSpPr>
            <a:spLocks noGrp="1"/>
          </p:cNvSpPr>
          <p:nvPr>
            <p:ph type="body" sz="quarter" idx="11"/>
          </p:nvPr>
        </p:nvSpPr>
        <p:spPr>
          <a:xfrm>
            <a:off x="165349" y="620880"/>
            <a:ext cx="4910707" cy="1379483"/>
          </a:xfrm>
        </p:spPr>
        <p:txBody>
          <a:bodyPr/>
          <a:lstStyle/>
          <a:p>
            <a:pPr>
              <a:lnSpc>
                <a:spcPct val="150000"/>
              </a:lnSpc>
            </a:pPr>
            <a:r>
              <a:rPr lang="zh-CN" altLang="en-US" dirty="0">
                <a:latin typeface="微软雅黑" panose="020B0503020204020204" pitchFamily="34" charset="-122"/>
                <a:ea typeface="微软雅黑" panose="020B0503020204020204" pitchFamily="34" charset="-122"/>
              </a:rPr>
              <a:t>聚焦一流学科，推动一流学术研究</a:t>
            </a:r>
            <a:endParaRPr lang="en-US" altLang="zh-CN" dirty="0">
              <a:latin typeface="微软雅黑" panose="020B0503020204020204" pitchFamily="34" charset="-122"/>
              <a:ea typeface="微软雅黑" panose="020B0503020204020204" pitchFamily="34" charset="-122"/>
            </a:endParaRPr>
          </a:p>
          <a:p>
            <a:pPr>
              <a:lnSpc>
                <a:spcPct val="150000"/>
              </a:lnSpc>
            </a:pPr>
            <a:r>
              <a:rPr lang="en-US" altLang="zh-CN" sz="2200" b="0" dirty="0">
                <a:latin typeface="微软雅黑" panose="020B0503020204020204" pitchFamily="34" charset="-122"/>
                <a:ea typeface="微软雅黑" panose="020B0503020204020204" pitchFamily="34" charset="-122"/>
              </a:rPr>
              <a:t>		—</a:t>
            </a:r>
            <a:r>
              <a:rPr lang="zh-CN" altLang="en-US" sz="2200" b="0" dirty="0">
                <a:latin typeface="微软雅黑" panose="020B0503020204020204" pitchFamily="34" charset="-122"/>
                <a:ea typeface="微软雅黑" panose="020B0503020204020204" pitchFamily="34" charset="-122"/>
              </a:rPr>
              <a:t>基于</a:t>
            </a:r>
            <a:r>
              <a:rPr lang="en-US" altLang="zh-CN" sz="2200" b="0" dirty="0">
                <a:latin typeface="微软雅黑" panose="020B0503020204020204" pitchFamily="34" charset="-122"/>
                <a:ea typeface="微软雅黑" panose="020B0503020204020204" pitchFamily="34" charset="-122"/>
              </a:rPr>
              <a:t>WOS</a:t>
            </a:r>
            <a:r>
              <a:rPr lang="zh-CN" altLang="en-US" sz="2200" b="0" dirty="0">
                <a:latin typeface="微软雅黑" panose="020B0503020204020204" pitchFamily="34" charset="-122"/>
                <a:ea typeface="微软雅黑" panose="020B0503020204020204" pitchFamily="34" charset="-122"/>
              </a:rPr>
              <a:t>和</a:t>
            </a:r>
            <a:r>
              <a:rPr lang="en-US" altLang="zh-CN" sz="2200" b="0" dirty="0">
                <a:latin typeface="微软雅黑" panose="020B0503020204020204" pitchFamily="34" charset="-122"/>
                <a:ea typeface="微软雅黑" panose="020B0503020204020204" pitchFamily="34" charset="-122"/>
              </a:rPr>
              <a:t>ESI</a:t>
            </a:r>
            <a:r>
              <a:rPr lang="zh-CN" altLang="en-US" sz="2200" b="0" dirty="0">
                <a:latin typeface="微软雅黑" panose="020B0503020204020204" pitchFamily="34" charset="-122"/>
                <a:ea typeface="微软雅黑" panose="020B0503020204020204" pitchFamily="34" charset="-122"/>
              </a:rPr>
              <a:t>事实性数据</a:t>
            </a:r>
            <a:endParaRPr lang="en-US" sz="2200" b="0" dirty="0">
              <a:latin typeface="微软雅黑" panose="020B0503020204020204" pitchFamily="34" charset="-122"/>
              <a:ea typeface="微软雅黑" panose="020B0503020204020204" pitchFamily="34" charset="-122"/>
            </a:endParaRPr>
          </a:p>
        </p:txBody>
      </p:sp>
      <p:sp>
        <p:nvSpPr>
          <p:cNvPr id="7" name="Title 6"/>
          <p:cNvSpPr>
            <a:spLocks noGrp="1"/>
          </p:cNvSpPr>
          <p:nvPr>
            <p:ph type="title"/>
          </p:nvPr>
        </p:nvSpPr>
        <p:spPr>
          <a:xfrm>
            <a:off x="305321" y="2641164"/>
            <a:ext cx="4155766" cy="1248744"/>
          </a:xfrm>
        </p:spPr>
        <p:txBody>
          <a:bodyPr/>
          <a:lstStyle/>
          <a:p>
            <a:pPr>
              <a:lnSpc>
                <a:spcPct val="150000"/>
              </a:lnSpc>
            </a:pPr>
            <a:r>
              <a:rPr lang="zh-CN" altLang="en-US" sz="1800" dirty="0">
                <a:latin typeface="微软雅黑" panose="020B0503020204020204" pitchFamily="34" charset="-122"/>
                <a:ea typeface="微软雅黑" panose="020B0503020204020204" pitchFamily="34" charset="-122"/>
              </a:rPr>
              <a:t>沈喨喨</a:t>
            </a:r>
            <a:r>
              <a:rPr lang="en-US" altLang="zh-CN" sz="1800" dirty="0">
                <a:latin typeface="微软雅黑" panose="020B0503020204020204" pitchFamily="34" charset="-122"/>
                <a:ea typeface="微软雅黑" panose="020B0503020204020204" pitchFamily="34" charset="-122"/>
              </a:rPr>
              <a:t/>
            </a:r>
            <a:br>
              <a:rPr lang="en-US" altLang="zh-CN" sz="1800" dirty="0">
                <a:latin typeface="微软雅黑" panose="020B0503020204020204" pitchFamily="34" charset="-122"/>
                <a:ea typeface="微软雅黑" panose="020B0503020204020204" pitchFamily="34" charset="-122"/>
              </a:rPr>
            </a:br>
            <a:r>
              <a:rPr lang="zh-CN" altLang="en-US" sz="1800" dirty="0">
                <a:latin typeface="微软雅黑" panose="020B0503020204020204" pitchFamily="34" charset="-122"/>
                <a:ea typeface="微软雅黑" panose="020B0503020204020204" pitchFamily="34" charset="-122"/>
              </a:rPr>
              <a:t>科睿唯安产品与解决方案部</a:t>
            </a:r>
            <a:r>
              <a:rPr lang="en-US" altLang="zh-CN" sz="1800" dirty="0">
                <a:latin typeface="微软雅黑" panose="020B0503020204020204" pitchFamily="34" charset="-122"/>
                <a:ea typeface="微软雅黑" panose="020B0503020204020204" pitchFamily="34" charset="-122"/>
              </a:rPr>
              <a:t/>
            </a:r>
            <a:br>
              <a:rPr lang="en-US" altLang="zh-CN" sz="1800" dirty="0">
                <a:latin typeface="微软雅黑" panose="020B0503020204020204" pitchFamily="34" charset="-122"/>
                <a:ea typeface="微软雅黑" panose="020B0503020204020204" pitchFamily="34" charset="-122"/>
              </a:rPr>
            </a:br>
            <a:r>
              <a:rPr lang="en-US" altLang="zh-CN" sz="1800" dirty="0">
                <a:latin typeface="微软雅黑" panose="020B0503020204020204" pitchFamily="34" charset="-122"/>
                <a:ea typeface="微软雅黑" panose="020B0503020204020204" pitchFamily="34" charset="-122"/>
              </a:rPr>
              <a:t>Stephen.shen@clarivate.com</a:t>
            </a:r>
            <a:endParaRPr lang="en-US" sz="1800" dirty="0">
              <a:latin typeface="微软雅黑" panose="020B0503020204020204" pitchFamily="34" charset="-122"/>
              <a:ea typeface="微软雅黑" panose="020B0503020204020204" pitchFamily="34" charset="-122"/>
            </a:endParaRPr>
          </a:p>
        </p:txBody>
      </p:sp>
      <p:sp>
        <p:nvSpPr>
          <p:cNvPr id="4" name="TextBox 3"/>
          <p:cNvSpPr txBox="1"/>
          <p:nvPr/>
        </p:nvSpPr>
        <p:spPr>
          <a:xfrm>
            <a:off x="-3186138" y="7718837"/>
            <a:ext cx="184666" cy="369332"/>
          </a:xfrm>
          <a:prstGeom prst="rect">
            <a:avLst/>
          </a:prstGeom>
          <a:noFill/>
        </p:spPr>
        <p:txBody>
          <a:bodyPr wrap="none" rtlCol="0">
            <a:spAutoFit/>
          </a:bodyPr>
          <a:lstStyle/>
          <a:p>
            <a:pPr defTabSz="457200" eaLnBrk="1" fontAlgn="auto" hangingPunct="1">
              <a:spcBef>
                <a:spcPts val="0"/>
              </a:spcBef>
              <a:spcAft>
                <a:spcPts val="0"/>
              </a:spcAft>
            </a:pPr>
            <a:endParaRPr lang="en-US"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369830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5DCD5EFE-5574-4C6B-9EB6-CC1A794DFBEB}"/>
              </a:ext>
            </a:extLst>
          </p:cNvPr>
          <p:cNvPicPr>
            <a:picLocks noChangeAspect="1" noChangeArrowheads="1"/>
          </p:cNvPicPr>
          <p:nvPr/>
        </p:nvPicPr>
        <p:blipFill>
          <a:blip r:embed="rId2" cstate="print"/>
          <a:srcRect/>
          <a:stretch>
            <a:fillRect/>
          </a:stretch>
        </p:blipFill>
        <p:spPr bwMode="auto">
          <a:xfrm>
            <a:off x="377193" y="620688"/>
            <a:ext cx="8214449" cy="4920818"/>
          </a:xfrm>
          <a:prstGeom prst="rect">
            <a:avLst/>
          </a:prstGeom>
          <a:noFill/>
        </p:spPr>
      </p:pic>
      <p:sp>
        <p:nvSpPr>
          <p:cNvPr id="3" name="矩形 14">
            <a:extLst>
              <a:ext uri="{FF2B5EF4-FFF2-40B4-BE49-F238E27FC236}">
                <a16:creationId xmlns:a16="http://schemas.microsoft.com/office/drawing/2014/main" xmlns="" id="{DA875970-54D0-4877-A581-75C6DDE0CB9F}"/>
              </a:ext>
            </a:extLst>
          </p:cNvPr>
          <p:cNvSpPr/>
          <p:nvPr/>
        </p:nvSpPr>
        <p:spPr>
          <a:xfrm>
            <a:off x="323528" y="5625393"/>
            <a:ext cx="4374366" cy="369332"/>
          </a:xfrm>
          <a:prstGeom prst="rect">
            <a:avLst/>
          </a:prstGeom>
        </p:spPr>
        <p:txBody>
          <a:bodyPr wrap="square">
            <a:spAutoFit/>
          </a:bodyPr>
          <a:lstStyle/>
          <a:p>
            <a:pPr>
              <a:defRPr/>
            </a:pPr>
            <a:r>
              <a:rPr lang="zh-CN" altLang="en-US" b="1" kern="0" dirty="0">
                <a:solidFill>
                  <a:srgbClr val="000000"/>
                </a:solidFill>
                <a:latin typeface="微软雅黑" pitchFamily="34" charset="-122"/>
                <a:ea typeface="微软雅黑" pitchFamily="34" charset="-122"/>
              </a:rPr>
              <a:t>上海交通大学世界一流大学研究中心</a:t>
            </a:r>
          </a:p>
        </p:txBody>
      </p:sp>
      <p:pic>
        <p:nvPicPr>
          <p:cNvPr id="4" name="Picture 2" descr="世界大学学术排名中文LOGO">
            <a:extLst>
              <a:ext uri="{FF2B5EF4-FFF2-40B4-BE49-F238E27FC236}">
                <a16:creationId xmlns:a16="http://schemas.microsoft.com/office/drawing/2014/main" xmlns="" id="{6E1E56C3-6ABD-4893-AB4C-02B8386404F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38031" y="5575142"/>
            <a:ext cx="2770407" cy="469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17">
            <a:extLst>
              <a:ext uri="{FF2B5EF4-FFF2-40B4-BE49-F238E27FC236}">
                <a16:creationId xmlns:a16="http://schemas.microsoft.com/office/drawing/2014/main" xmlns="" id="{8BC0E43C-67DB-443D-8784-952242A9FE2D}"/>
              </a:ext>
            </a:extLst>
          </p:cNvPr>
          <p:cNvGrpSpPr/>
          <p:nvPr/>
        </p:nvGrpSpPr>
        <p:grpSpPr>
          <a:xfrm>
            <a:off x="1567551" y="3081097"/>
            <a:ext cx="3432176" cy="2116275"/>
            <a:chOff x="1840919" y="3699369"/>
            <a:chExt cx="3283377" cy="2083913"/>
          </a:xfrm>
          <a:solidFill>
            <a:srgbClr val="6817FF"/>
          </a:solidFill>
        </p:grpSpPr>
        <p:sp>
          <p:nvSpPr>
            <p:cNvPr id="6" name="圆角矩形标注 13">
              <a:extLst>
                <a:ext uri="{FF2B5EF4-FFF2-40B4-BE49-F238E27FC236}">
                  <a16:creationId xmlns:a16="http://schemas.microsoft.com/office/drawing/2014/main" xmlns="" id="{C12DBF02-087A-479F-B134-FFC27713AF35}"/>
                </a:ext>
              </a:extLst>
            </p:cNvPr>
            <p:cNvSpPr/>
            <p:nvPr/>
          </p:nvSpPr>
          <p:spPr>
            <a:xfrm>
              <a:off x="2921330" y="4403467"/>
              <a:ext cx="2202966" cy="766417"/>
            </a:xfrm>
            <a:prstGeom prst="wedgeRoundRectCallout">
              <a:avLst>
                <a:gd name="adj1" fmla="val -5113"/>
                <a:gd name="adj2" fmla="val -49520"/>
                <a:gd name="adj3" fmla="val 16667"/>
              </a:avLst>
            </a:prstGeom>
            <a:grpFill/>
            <a:ln w="25400" cap="flat" cmpd="sng" algn="ctr">
              <a:solidFill>
                <a:srgbClr val="6817FF"/>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rPr>
                <a:t>高被引科学家</a:t>
              </a:r>
              <a:endParaRPr kumimoji="0" lang="en-US" altLang="zh-CN" sz="16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rPr>
                <a:t>SCIE</a:t>
              </a:r>
              <a:r>
                <a:rPr kumimoji="0" lang="zh-CN" altLang="en-US" sz="1600" b="1"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rPr>
                <a:t>，</a:t>
              </a:r>
              <a:r>
                <a:rPr kumimoji="0" lang="en-US" altLang="zh-CN" sz="1600" b="1"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rPr>
                <a:t>SSCI</a:t>
              </a:r>
              <a:r>
                <a:rPr kumimoji="0" lang="zh-CN" altLang="en-US" sz="16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rPr>
                <a:t>论文</a:t>
              </a:r>
              <a:endParaRPr kumimoji="0" lang="en-US" altLang="zh-CN" sz="16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rPr>
                <a:t>JCR</a:t>
              </a:r>
              <a:r>
                <a:rPr kumimoji="0" lang="zh-CN" altLang="en-US" sz="16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rPr>
                <a:t>期刊影响因子</a:t>
              </a:r>
              <a:endParaRPr kumimoji="0" lang="en-US" altLang="zh-CN" sz="16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mn-cs"/>
              </a:endParaRPr>
            </a:p>
          </p:txBody>
        </p:sp>
        <p:sp>
          <p:nvSpPr>
            <p:cNvPr id="7" name="右大括号 15">
              <a:extLst>
                <a:ext uri="{FF2B5EF4-FFF2-40B4-BE49-F238E27FC236}">
                  <a16:creationId xmlns:a16="http://schemas.microsoft.com/office/drawing/2014/main" xmlns="" id="{472A947C-88F7-4F71-A0D3-2114B5868AA6}"/>
                </a:ext>
              </a:extLst>
            </p:cNvPr>
            <p:cNvSpPr/>
            <p:nvPr/>
          </p:nvSpPr>
          <p:spPr>
            <a:xfrm>
              <a:off x="1840919" y="3699369"/>
              <a:ext cx="1080411" cy="2083913"/>
            </a:xfrm>
            <a:prstGeom prst="rightBrace">
              <a:avLst>
                <a:gd name="adj1" fmla="val 8333"/>
                <a:gd name="adj2" fmla="val 51260"/>
              </a:avLst>
            </a:prstGeom>
            <a:noFill/>
            <a:ln w="25400" cap="flat" cmpd="sng" algn="ctr">
              <a:solidFill>
                <a:srgbClr val="6817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mn-ea"/>
                <a:cs typeface="+mn-cs"/>
              </a:endParaRPr>
            </a:p>
          </p:txBody>
        </p:sp>
      </p:grpSp>
      <p:sp>
        <p:nvSpPr>
          <p:cNvPr id="8" name="Title 1">
            <a:extLst>
              <a:ext uri="{FF2B5EF4-FFF2-40B4-BE49-F238E27FC236}">
                <a16:creationId xmlns:a16="http://schemas.microsoft.com/office/drawing/2014/main" xmlns="" id="{4C472722-7027-4DE2-AABF-7CA9844E5648}"/>
              </a:ext>
            </a:extLst>
          </p:cNvPr>
          <p:cNvSpPr txBox="1">
            <a:spLocks/>
          </p:cNvSpPr>
          <p:nvPr/>
        </p:nvSpPr>
        <p:spPr>
          <a:xfrm>
            <a:off x="385807" y="128275"/>
            <a:ext cx="8389937" cy="4000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defTabSz="457200" eaLnBrk="1" latinLnBrk="0" hangingPunct="1">
              <a:buNone/>
              <a:defRPr sz="2400" b="1">
                <a:solidFill>
                  <a:srgbClr val="6817FF"/>
                </a:solidFill>
                <a:latin typeface="微软雅黑" panose="020B0503020204020204" pitchFamily="34" charset="-122"/>
                <a:ea typeface="微软雅黑" panose="020B0503020204020204" pitchFamily="34" charset="-122"/>
                <a:cs typeface="Arial" panose="020B0604020202020204" pitchFamily="34" charset="0"/>
              </a:defRPr>
            </a:lvl1pPr>
          </a:lstStyle>
          <a:p>
            <a:pPr marL="0" marR="0" lvl="0" indent="0" defTabSz="45720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Arial" panose="020B0604020202020204" pitchFamily="34" charset="0"/>
              </a:rPr>
              <a:t>大学排名中的</a:t>
            </a:r>
            <a:r>
              <a:rPr kumimoji="0" lang="en-US" altLang="zh-CN" sz="2400" b="1" i="0" u="none" strike="noStrike" kern="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Arial" panose="020B0604020202020204" pitchFamily="34" charset="0"/>
              </a:rPr>
              <a:t>ESI</a:t>
            </a:r>
            <a:r>
              <a:rPr kumimoji="0" lang="zh-CN" altLang="en-US" sz="2400" b="1" i="0" u="none" strike="noStrike" kern="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Arial" panose="020B0604020202020204" pitchFamily="34" charset="0"/>
              </a:rPr>
              <a:t>应用</a:t>
            </a:r>
            <a:endParaRPr kumimoji="0" lang="en-US" altLang="en-US" sz="2400" b="1" i="0" u="none" strike="noStrike" kern="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536052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91B7133-7FD7-48DB-924F-7861AAB6D419}"/>
              </a:ext>
            </a:extLst>
          </p:cNvPr>
          <p:cNvPicPr>
            <a:picLocks noChangeAspect="1"/>
          </p:cNvPicPr>
          <p:nvPr/>
        </p:nvPicPr>
        <p:blipFill>
          <a:blip r:embed="rId2"/>
          <a:stretch>
            <a:fillRect/>
          </a:stretch>
        </p:blipFill>
        <p:spPr>
          <a:xfrm>
            <a:off x="-3007" y="1010183"/>
            <a:ext cx="9147007" cy="4372851"/>
          </a:xfrm>
          <a:prstGeom prst="rect">
            <a:avLst/>
          </a:prstGeom>
          <a:ln>
            <a:solidFill>
              <a:srgbClr val="6817FF"/>
            </a:solidFill>
          </a:ln>
        </p:spPr>
      </p:pic>
      <p:sp>
        <p:nvSpPr>
          <p:cNvPr id="3" name="标题 1">
            <a:extLst>
              <a:ext uri="{FF2B5EF4-FFF2-40B4-BE49-F238E27FC236}">
                <a16:creationId xmlns:a16="http://schemas.microsoft.com/office/drawing/2014/main" xmlns="" id="{A27C4EA3-125A-4FD5-8A87-C83F292F88E7}"/>
              </a:ext>
            </a:extLst>
          </p:cNvPr>
          <p:cNvSpPr txBox="1">
            <a:spLocks/>
          </p:cNvSpPr>
          <p:nvPr/>
        </p:nvSpPr>
        <p:spPr bwMode="auto">
          <a:xfrm>
            <a:off x="251520" y="332656"/>
            <a:ext cx="9217024"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zh-CN"/>
            </a:defPPr>
            <a:lvl1pPr>
              <a:lnSpc>
                <a:spcPct val="90000"/>
              </a:lnSpc>
              <a:defRPr sz="2800" kern="0">
                <a:solidFill>
                  <a:schemeClr val="bg2"/>
                </a:solidFill>
                <a:latin typeface="微软雅黑" panose="020B0503020204020204" pitchFamily="34" charset="-122"/>
                <a:ea typeface="微软雅黑" panose="020B0503020204020204" pitchFamily="34" charset="-122"/>
                <a:cs typeface="+mj-cs"/>
              </a:defRPr>
            </a:lvl1pPr>
            <a:lvl2pPr>
              <a:lnSpc>
                <a:spcPct val="90000"/>
              </a:lnSpc>
              <a:defRPr sz="2800">
                <a:solidFill>
                  <a:schemeClr val="tx2"/>
                </a:solidFill>
                <a:latin typeface="Arial" charset="0"/>
              </a:defRPr>
            </a:lvl2pPr>
            <a:lvl3pPr>
              <a:lnSpc>
                <a:spcPct val="90000"/>
              </a:lnSpc>
              <a:defRPr sz="2800">
                <a:solidFill>
                  <a:schemeClr val="tx2"/>
                </a:solidFill>
                <a:latin typeface="Arial" charset="0"/>
              </a:defRPr>
            </a:lvl3pPr>
            <a:lvl4pPr>
              <a:lnSpc>
                <a:spcPct val="90000"/>
              </a:lnSpc>
              <a:defRPr sz="2800">
                <a:solidFill>
                  <a:schemeClr val="tx2"/>
                </a:solidFill>
                <a:latin typeface="Arial" charset="0"/>
              </a:defRPr>
            </a:lvl4pPr>
            <a:lvl5pPr>
              <a:lnSpc>
                <a:spcPct val="90000"/>
              </a:lnSpc>
              <a:defRPr sz="2800">
                <a:solidFill>
                  <a:schemeClr val="tx2"/>
                </a:solidFill>
                <a:latin typeface="Arial" charset="0"/>
              </a:defRPr>
            </a:lvl5pPr>
            <a:lvl6pPr marL="457200" fontAlgn="base">
              <a:lnSpc>
                <a:spcPct val="90000"/>
              </a:lnSpc>
              <a:spcBef>
                <a:spcPct val="0"/>
              </a:spcBef>
              <a:spcAft>
                <a:spcPct val="0"/>
              </a:spcAft>
              <a:defRPr sz="2800">
                <a:solidFill>
                  <a:schemeClr val="tx2"/>
                </a:solidFill>
                <a:latin typeface="Arial" charset="0"/>
              </a:defRPr>
            </a:lvl6pPr>
            <a:lvl7pPr marL="914400" fontAlgn="base">
              <a:lnSpc>
                <a:spcPct val="90000"/>
              </a:lnSpc>
              <a:spcBef>
                <a:spcPct val="0"/>
              </a:spcBef>
              <a:spcAft>
                <a:spcPct val="0"/>
              </a:spcAft>
              <a:defRPr sz="2800">
                <a:solidFill>
                  <a:schemeClr val="tx2"/>
                </a:solidFill>
                <a:latin typeface="Arial" charset="0"/>
              </a:defRPr>
            </a:lvl7pPr>
            <a:lvl8pPr marL="1371600" fontAlgn="base">
              <a:lnSpc>
                <a:spcPct val="90000"/>
              </a:lnSpc>
              <a:spcBef>
                <a:spcPct val="0"/>
              </a:spcBef>
              <a:spcAft>
                <a:spcPct val="0"/>
              </a:spcAft>
              <a:defRPr sz="2800">
                <a:solidFill>
                  <a:schemeClr val="tx2"/>
                </a:solidFill>
                <a:latin typeface="Arial" charset="0"/>
              </a:defRPr>
            </a:lvl8pPr>
            <a:lvl9pPr marL="1828800" fontAlgn="base">
              <a:lnSpc>
                <a:spcPct val="90000"/>
              </a:lnSpc>
              <a:spcBef>
                <a:spcPct val="0"/>
              </a:spcBef>
              <a:spcAft>
                <a:spcPct val="0"/>
              </a:spcAft>
              <a:defRPr sz="2800">
                <a:solidFill>
                  <a:schemeClr val="tx2"/>
                </a:solidFill>
                <a:latin typeface="Arial" charset="0"/>
              </a:defRPr>
            </a:lvl9pPr>
          </a:lstStyle>
          <a:p>
            <a:pPr marL="0" marR="0" lvl="0" indent="0" defTabSz="914400" eaLnBrk="1" fontAlgn="auto" latinLnBrk="0" hangingPunct="1">
              <a:lnSpc>
                <a:spcPct val="9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mj-cs"/>
              </a:rPr>
              <a:t>华中科技大学在忆阻器领域的</a:t>
            </a:r>
            <a:r>
              <a:rPr kumimoji="0" lang="en-US" altLang="zh-CN" sz="2400" b="1" i="0" u="none" strike="noStrike" kern="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mj-cs"/>
              </a:rPr>
              <a:t>WOS</a:t>
            </a:r>
            <a:r>
              <a:rPr kumimoji="0" lang="zh-CN" altLang="en-US" sz="2400" b="1" i="0" u="none" strike="noStrike" kern="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mj-cs"/>
              </a:rPr>
              <a:t>论文列表</a:t>
            </a:r>
            <a:r>
              <a:rPr kumimoji="0" lang="zh-CN" altLang="en-US" sz="2000" b="1" i="0" u="none" strike="noStrike" kern="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mj-cs"/>
              </a:rPr>
              <a:t>（及主要指标）</a:t>
            </a:r>
          </a:p>
        </p:txBody>
      </p:sp>
      <p:sp>
        <p:nvSpPr>
          <p:cNvPr id="4" name="圆角矩形 8">
            <a:extLst>
              <a:ext uri="{FF2B5EF4-FFF2-40B4-BE49-F238E27FC236}">
                <a16:creationId xmlns:a16="http://schemas.microsoft.com/office/drawing/2014/main" xmlns="" id="{C232BF89-9D7A-436C-AE80-E95E501604BB}"/>
              </a:ext>
            </a:extLst>
          </p:cNvPr>
          <p:cNvSpPr>
            <a:spLocks noChangeArrowheads="1"/>
          </p:cNvSpPr>
          <p:nvPr/>
        </p:nvSpPr>
        <p:spPr bwMode="auto">
          <a:xfrm>
            <a:off x="-3007" y="1370223"/>
            <a:ext cx="9147007" cy="432048"/>
          </a:xfrm>
          <a:prstGeom prst="roundRect">
            <a:avLst>
              <a:gd name="adj" fmla="val 16667"/>
            </a:avLst>
          </a:prstGeom>
          <a:noFill/>
          <a:ln w="25400" algn="ctr">
            <a:solidFill>
              <a:srgbClr val="6817FF"/>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eaLnBrk="1" hangingPunct="1">
              <a:buClrTx/>
              <a:buFontTx/>
              <a:buNone/>
            </a:pPr>
            <a:endParaRPr lang="zh-CN" altLang="en-US">
              <a:solidFill>
                <a:srgbClr val="000000"/>
              </a:solidFill>
              <a:cs typeface="Arial" panose="020B0604020202020204" pitchFamily="34" charset="0"/>
            </a:endParaRPr>
          </a:p>
        </p:txBody>
      </p:sp>
      <p:sp>
        <p:nvSpPr>
          <p:cNvPr id="5" name="圆角矩形 8">
            <a:extLst>
              <a:ext uri="{FF2B5EF4-FFF2-40B4-BE49-F238E27FC236}">
                <a16:creationId xmlns:a16="http://schemas.microsoft.com/office/drawing/2014/main" xmlns="" id="{8BE66A2A-4028-45D8-AC4C-721E643F0CDF}"/>
              </a:ext>
            </a:extLst>
          </p:cNvPr>
          <p:cNvSpPr>
            <a:spLocks noChangeArrowheads="1"/>
          </p:cNvSpPr>
          <p:nvPr/>
        </p:nvSpPr>
        <p:spPr bwMode="auto">
          <a:xfrm>
            <a:off x="0" y="2882391"/>
            <a:ext cx="9147007" cy="504056"/>
          </a:xfrm>
          <a:prstGeom prst="roundRect">
            <a:avLst>
              <a:gd name="adj" fmla="val 16667"/>
            </a:avLst>
          </a:prstGeom>
          <a:noFill/>
          <a:ln w="25400" algn="ctr">
            <a:solidFill>
              <a:srgbClr val="6817FF"/>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eaLnBrk="1" hangingPunct="1">
              <a:buClrTx/>
              <a:buFontTx/>
              <a:buNone/>
            </a:pPr>
            <a:endParaRPr lang="zh-CN" altLang="en-US">
              <a:solidFill>
                <a:srgbClr val="000000"/>
              </a:solidFill>
              <a:cs typeface="Arial" panose="020B0604020202020204" pitchFamily="34" charset="0"/>
            </a:endParaRPr>
          </a:p>
        </p:txBody>
      </p:sp>
      <p:sp>
        <p:nvSpPr>
          <p:cNvPr id="6" name="Right Arrow 6">
            <a:extLst>
              <a:ext uri="{FF2B5EF4-FFF2-40B4-BE49-F238E27FC236}">
                <a16:creationId xmlns:a16="http://schemas.microsoft.com/office/drawing/2014/main" xmlns="" id="{FD3487B8-CF67-44FE-B485-97335530F550}"/>
              </a:ext>
            </a:extLst>
          </p:cNvPr>
          <p:cNvSpPr/>
          <p:nvPr/>
        </p:nvSpPr>
        <p:spPr bwMode="auto">
          <a:xfrm rot="12603017">
            <a:off x="1909322" y="3060905"/>
            <a:ext cx="1080120" cy="296382"/>
          </a:xfrm>
          <a:prstGeom prst="rightArrow">
            <a:avLst/>
          </a:prstGeom>
          <a:solidFill>
            <a:srgbClr val="6817FF"/>
          </a:solidFill>
          <a:ln w="9525" cap="flat" cmpd="sng" algn="ctr">
            <a:solidFill>
              <a:srgbClr val="6817FF"/>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eaLnBrk="1" hangingPunct="1">
              <a:spcBef>
                <a:spcPct val="50000"/>
              </a:spcBef>
            </a:pPr>
            <a:endParaRPr lang="en-US" sz="2400">
              <a:solidFill>
                <a:srgbClr val="000000"/>
              </a:solidFill>
              <a:latin typeface="Arial" charset="0"/>
            </a:endParaRPr>
          </a:p>
        </p:txBody>
      </p:sp>
      <p:sp>
        <p:nvSpPr>
          <p:cNvPr id="7" name="Right Arrow 7">
            <a:extLst>
              <a:ext uri="{FF2B5EF4-FFF2-40B4-BE49-F238E27FC236}">
                <a16:creationId xmlns:a16="http://schemas.microsoft.com/office/drawing/2014/main" xmlns="" id="{C236DB52-48C1-42FA-8731-91D491F2BAF3}"/>
              </a:ext>
            </a:extLst>
          </p:cNvPr>
          <p:cNvSpPr/>
          <p:nvPr/>
        </p:nvSpPr>
        <p:spPr bwMode="auto">
          <a:xfrm rot="12603017">
            <a:off x="1909321" y="1696786"/>
            <a:ext cx="1080120" cy="296382"/>
          </a:xfrm>
          <a:prstGeom prst="rightArrow">
            <a:avLst/>
          </a:prstGeom>
          <a:solidFill>
            <a:srgbClr val="6817FF"/>
          </a:solidFill>
          <a:ln w="9525" cap="flat" cmpd="sng" algn="ctr">
            <a:solidFill>
              <a:srgbClr val="6817FF"/>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eaLnBrk="1" hangingPunct="1">
              <a:spcBef>
                <a:spcPct val="50000"/>
              </a:spcBef>
            </a:pPr>
            <a:endParaRPr lang="en-US" sz="2400">
              <a:solidFill>
                <a:srgbClr val="000000"/>
              </a:solidFill>
              <a:latin typeface="Arial" charset="0"/>
            </a:endParaRPr>
          </a:p>
        </p:txBody>
      </p:sp>
      <p:sp>
        <p:nvSpPr>
          <p:cNvPr id="8" name="TextBox 7">
            <a:extLst>
              <a:ext uri="{FF2B5EF4-FFF2-40B4-BE49-F238E27FC236}">
                <a16:creationId xmlns:a16="http://schemas.microsoft.com/office/drawing/2014/main" xmlns="" id="{2916D7BD-FC5B-42D5-9DBD-D45E9A799ED1}"/>
              </a:ext>
            </a:extLst>
          </p:cNvPr>
          <p:cNvSpPr txBox="1"/>
          <p:nvPr/>
        </p:nvSpPr>
        <p:spPr>
          <a:xfrm>
            <a:off x="4576339" y="4320318"/>
            <a:ext cx="4345632" cy="2277034"/>
          </a:xfrm>
          <a:prstGeom prst="rect">
            <a:avLst/>
          </a:prstGeom>
          <a:solidFill>
            <a:srgbClr val="6817FF"/>
          </a:solidFill>
          <a:ln w="9525" cap="flat" cmpd="sng" algn="ctr">
            <a:solidFill>
              <a:srgbClr val="6817FF"/>
            </a:solidFill>
            <a:prstDash val="solid"/>
          </a:ln>
          <a:effectLst>
            <a:outerShdw blurRad="40000" dist="23000" dir="5400000" rotWithShape="0">
              <a:srgbClr val="000000">
                <a:alpha val="35000"/>
              </a:srgbClr>
            </a:outerShdw>
          </a:effectLst>
        </p:spPr>
        <p:txBody>
          <a:bodyPr wrap="square">
            <a:spAutoFit/>
          </a:bodyPr>
          <a:lstStyle>
            <a:defPPr>
              <a:defRPr lang="zh-CN"/>
            </a:defPPr>
            <a:lvl1pPr>
              <a:lnSpc>
                <a:spcPct val="120000"/>
              </a:lnSpc>
              <a:buClr>
                <a:srgbClr val="236402"/>
              </a:buClr>
              <a:buSzPct val="60000"/>
              <a:defRPr sz="2400">
                <a:solidFill>
                  <a:srgbClr val="FFFFFF"/>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Impact" panose="020B0806030902050204" pitchFamily="34" charset="0"/>
                <a:ea typeface="宋体" panose="02010600030101010101" pitchFamily="2" charset="-122"/>
              </a:defRPr>
            </a:lvl2pPr>
            <a:lvl3pPr marL="1143000" indent="-228600">
              <a:defRPr>
                <a:solidFill>
                  <a:schemeClr val="tx1"/>
                </a:solidFill>
                <a:latin typeface="Impact" panose="020B0806030902050204" pitchFamily="34" charset="0"/>
                <a:ea typeface="宋体" panose="02010600030101010101" pitchFamily="2" charset="-122"/>
              </a:defRPr>
            </a:lvl3pPr>
            <a:lvl4pPr marL="1600200" indent="-228600">
              <a:defRPr>
                <a:solidFill>
                  <a:schemeClr val="tx1"/>
                </a:solidFill>
                <a:latin typeface="Impact" panose="020B0806030902050204" pitchFamily="34" charset="0"/>
                <a:ea typeface="宋体" panose="02010600030101010101" pitchFamily="2" charset="-122"/>
              </a:defRPr>
            </a:lvl4pPr>
            <a:lvl5pPr marL="2057400" indent="-228600">
              <a:defRPr>
                <a:solidFill>
                  <a:schemeClr val="tx1"/>
                </a:solidFill>
                <a:latin typeface="Impact" panose="020B080603090205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9pPr>
          </a:lstStyle>
          <a:p>
            <a:pPr marL="0" marR="0" lvl="0" indent="0" defTabSz="914400" eaLnBrk="1" fontAlgn="auto" latinLnBrk="0" hangingPunct="1">
              <a:lnSpc>
                <a:spcPct val="120000"/>
              </a:lnSpc>
              <a:spcBef>
                <a:spcPts val="0"/>
              </a:spcBef>
              <a:spcAft>
                <a:spcPts val="0"/>
              </a:spcAft>
              <a:buClr>
                <a:srgbClr val="236402"/>
              </a:buClr>
              <a:buSzPct val="60000"/>
              <a:buFontTx/>
              <a:buNone/>
              <a:tabLst/>
              <a:defRPr/>
            </a:pPr>
            <a:r>
              <a:rPr kumimoji="0" lang="zh-CN" altLang="en-US" sz="20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曾志刚 教授</a:t>
            </a:r>
            <a:endParaRPr kumimoji="0" lang="en-US" altLang="zh-CN" sz="20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defTabSz="914400" eaLnBrk="1" fontAlgn="auto" latinLnBrk="0" hangingPunct="1">
              <a:lnSpc>
                <a:spcPct val="120000"/>
              </a:lnSpc>
              <a:spcBef>
                <a:spcPts val="0"/>
              </a:spcBef>
              <a:spcAft>
                <a:spcPts val="0"/>
              </a:spcAft>
              <a:buClr>
                <a:srgbClr val="236402"/>
              </a:buClr>
              <a:buSzPct val="60000"/>
              <a:buFontTx/>
              <a:buNone/>
              <a:tabLst/>
              <a:defRPr/>
            </a:pPr>
            <a:r>
              <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华中科技大学自动化学院</a:t>
            </a:r>
            <a:endParaRPr kumimoji="0" lang="en-US" altLang="zh-CN" sz="20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defTabSz="914400" eaLnBrk="1" fontAlgn="auto" latinLnBrk="0" hangingPunct="1">
              <a:lnSpc>
                <a:spcPct val="120000"/>
              </a:lnSpc>
              <a:spcBef>
                <a:spcPts val="0"/>
              </a:spcBef>
              <a:spcAft>
                <a:spcPts val="0"/>
              </a:spcAft>
              <a:buClr>
                <a:srgbClr val="236402"/>
              </a:buClr>
              <a:buSzPct val="60000"/>
              <a:buFontTx/>
              <a:buNone/>
              <a:tabLst/>
              <a:defRPr/>
            </a:pPr>
            <a:r>
              <a:rPr kumimoji="0" lang="zh-CN" altLang="en-US" sz="20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研究方向</a:t>
            </a:r>
            <a:r>
              <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：切换系统控制理论与应用、计算智能、系统稳定性</a:t>
            </a:r>
            <a:endParaRPr kumimoji="0" lang="en-US" altLang="zh-CN"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defTabSz="914400" eaLnBrk="1" fontAlgn="auto" latinLnBrk="0" hangingPunct="1">
              <a:lnSpc>
                <a:spcPct val="120000"/>
              </a:lnSpc>
              <a:spcBef>
                <a:spcPts val="0"/>
              </a:spcBef>
              <a:spcAft>
                <a:spcPts val="0"/>
              </a:spcAft>
              <a:buClr>
                <a:srgbClr val="236402"/>
              </a:buClr>
              <a:buSzPct val="60000"/>
              <a:buFontTx/>
              <a:buNone/>
              <a:tabLst/>
              <a:defRPr/>
            </a:pPr>
            <a:r>
              <a:rPr kumimoji="0" lang="zh-CN" altLang="en-US" sz="20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学术职务</a:t>
            </a:r>
            <a:r>
              <a:rPr kumimoji="0" lang="en-US" altLang="zh-CN" sz="20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&amp;</a:t>
            </a:r>
            <a:r>
              <a:rPr kumimoji="0" lang="zh-CN" altLang="en-US" sz="20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荣誉：</a:t>
            </a:r>
            <a:r>
              <a:rPr kumimoji="0" lang="zh-CN"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长江学者，杰青，国家科技进步奖二等奖</a:t>
            </a:r>
          </a:p>
        </p:txBody>
      </p:sp>
      <p:pic>
        <p:nvPicPr>
          <p:cNvPr id="9" name="Picture 8">
            <a:extLst>
              <a:ext uri="{FF2B5EF4-FFF2-40B4-BE49-F238E27FC236}">
                <a16:creationId xmlns:a16="http://schemas.microsoft.com/office/drawing/2014/main" xmlns="" id="{9388D55C-45E2-49ED-A843-DD777C28F1E4}"/>
              </a:ext>
            </a:extLst>
          </p:cNvPr>
          <p:cNvPicPr>
            <a:picLocks noChangeAspect="1"/>
          </p:cNvPicPr>
          <p:nvPr/>
        </p:nvPicPr>
        <p:blipFill>
          <a:blip r:embed="rId3"/>
          <a:stretch>
            <a:fillRect/>
          </a:stretch>
        </p:blipFill>
        <p:spPr>
          <a:xfrm>
            <a:off x="2307971" y="3588739"/>
            <a:ext cx="1612449" cy="2083035"/>
          </a:xfrm>
          <a:prstGeom prst="rect">
            <a:avLst/>
          </a:prstGeom>
          <a:no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2640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4)">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par>
                                <p:cTn id="24" presetID="1"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2AD5C1F-A366-47CE-BAB1-A379DEEE4D7F}"/>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5239" y="415426"/>
            <a:ext cx="9159239" cy="5998584"/>
          </a:xfrm>
          <a:prstGeom prst="rect">
            <a:avLst/>
          </a:prstGeom>
        </p:spPr>
      </p:pic>
      <p:sp>
        <p:nvSpPr>
          <p:cNvPr id="3" name="Rectangle 2">
            <a:extLst>
              <a:ext uri="{FF2B5EF4-FFF2-40B4-BE49-F238E27FC236}">
                <a16:creationId xmlns:a16="http://schemas.microsoft.com/office/drawing/2014/main" xmlns="" id="{726A60D6-219D-41B6-B6CF-67B8A69D6D9C}"/>
              </a:ext>
            </a:extLst>
          </p:cNvPr>
          <p:cNvSpPr/>
          <p:nvPr/>
        </p:nvSpPr>
        <p:spPr>
          <a:xfrm>
            <a:off x="0" y="4816732"/>
            <a:ext cx="9144000" cy="2041268"/>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4" name="Rectangle 3">
            <a:extLst>
              <a:ext uri="{FF2B5EF4-FFF2-40B4-BE49-F238E27FC236}">
                <a16:creationId xmlns:a16="http://schemas.microsoft.com/office/drawing/2014/main" xmlns="" id="{D79F51BF-B78A-49DC-B0BF-F9155C683067}"/>
              </a:ext>
            </a:extLst>
          </p:cNvPr>
          <p:cNvSpPr/>
          <p:nvPr/>
        </p:nvSpPr>
        <p:spPr>
          <a:xfrm>
            <a:off x="-15245" y="415426"/>
            <a:ext cx="9144000" cy="2125363"/>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5" name="Rectangle 4">
            <a:extLst>
              <a:ext uri="{FF2B5EF4-FFF2-40B4-BE49-F238E27FC236}">
                <a16:creationId xmlns:a16="http://schemas.microsoft.com/office/drawing/2014/main" xmlns="" id="{A36EC0AD-D2C1-4656-A334-DB6979DAE210}"/>
              </a:ext>
            </a:extLst>
          </p:cNvPr>
          <p:cNvSpPr/>
          <p:nvPr/>
        </p:nvSpPr>
        <p:spPr>
          <a:xfrm>
            <a:off x="-15242" y="2133600"/>
            <a:ext cx="9159239" cy="2669134"/>
          </a:xfrm>
          <a:prstGeom prst="rect">
            <a:avLst/>
          </a:prstGeom>
          <a:solidFill>
            <a:srgbClr val="FFFFFF">
              <a:alpha val="38824"/>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6" name="组合 14">
            <a:extLst>
              <a:ext uri="{FF2B5EF4-FFF2-40B4-BE49-F238E27FC236}">
                <a16:creationId xmlns:a16="http://schemas.microsoft.com/office/drawing/2014/main" xmlns="" id="{9FA7CA79-227F-4477-B249-334BBAE584AD}"/>
              </a:ext>
            </a:extLst>
          </p:cNvPr>
          <p:cNvGrpSpPr/>
          <p:nvPr/>
        </p:nvGrpSpPr>
        <p:grpSpPr>
          <a:xfrm>
            <a:off x="5500465" y="4806660"/>
            <a:ext cx="3643535" cy="376739"/>
            <a:chOff x="5500470" y="4959656"/>
            <a:chExt cx="3643535" cy="376739"/>
          </a:xfrm>
        </p:grpSpPr>
        <p:sp>
          <p:nvSpPr>
            <p:cNvPr id="7" name="Rectangle 6">
              <a:extLst>
                <a:ext uri="{FF2B5EF4-FFF2-40B4-BE49-F238E27FC236}">
                  <a16:creationId xmlns:a16="http://schemas.microsoft.com/office/drawing/2014/main" xmlns="" id="{5C0371A8-FE0F-4987-98D6-AFA5186EDDF6}"/>
                </a:ext>
              </a:extLst>
            </p:cNvPr>
            <p:cNvSpPr/>
            <p:nvPr/>
          </p:nvSpPr>
          <p:spPr>
            <a:xfrm>
              <a:off x="5500470" y="4959658"/>
              <a:ext cx="3152687" cy="264569"/>
            </a:xfrm>
            <a:prstGeom prst="rect">
              <a:avLst/>
            </a:prstGeom>
            <a:solidFill>
              <a:srgbClr val="00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8" name="Rectangle 7">
              <a:extLst>
                <a:ext uri="{FF2B5EF4-FFF2-40B4-BE49-F238E27FC236}">
                  <a16:creationId xmlns:a16="http://schemas.microsoft.com/office/drawing/2014/main" xmlns="" id="{49068E1D-0021-4999-8B7D-C48A9FDD1A97}"/>
                </a:ext>
              </a:extLst>
            </p:cNvPr>
            <p:cNvSpPr/>
            <p:nvPr/>
          </p:nvSpPr>
          <p:spPr>
            <a:xfrm>
              <a:off x="6457074" y="5112056"/>
              <a:ext cx="2686931" cy="224339"/>
            </a:xfrm>
            <a:prstGeom prst="rect">
              <a:avLst/>
            </a:prstGeom>
            <a:solidFill>
              <a:srgbClr val="1AC60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 name="Rectangle 8">
              <a:extLst>
                <a:ext uri="{FF2B5EF4-FFF2-40B4-BE49-F238E27FC236}">
                  <a16:creationId xmlns:a16="http://schemas.microsoft.com/office/drawing/2014/main" xmlns="" id="{75A7305A-085D-4B60-BAD3-C887197196F0}"/>
                </a:ext>
              </a:extLst>
            </p:cNvPr>
            <p:cNvSpPr/>
            <p:nvPr/>
          </p:nvSpPr>
          <p:spPr>
            <a:xfrm>
              <a:off x="7202659" y="4959656"/>
              <a:ext cx="1941343" cy="224339"/>
            </a:xfrm>
            <a:prstGeom prst="rect">
              <a:avLst/>
            </a:prstGeom>
            <a:solidFill>
              <a:srgbClr val="6817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sp>
        <p:nvSpPr>
          <p:cNvPr id="10" name="矩形 2">
            <a:extLst>
              <a:ext uri="{FF2B5EF4-FFF2-40B4-BE49-F238E27FC236}">
                <a16:creationId xmlns:a16="http://schemas.microsoft.com/office/drawing/2014/main" xmlns="" id="{9E3ED47E-29D5-407C-9266-69EDACF61314}"/>
              </a:ext>
            </a:extLst>
          </p:cNvPr>
          <p:cNvSpPr/>
          <p:nvPr/>
        </p:nvSpPr>
        <p:spPr>
          <a:xfrm>
            <a:off x="395536" y="1332057"/>
            <a:ext cx="8487165" cy="584775"/>
          </a:xfrm>
          <a:prstGeom prst="rect">
            <a:avLst/>
          </a:prstGeom>
        </p:spPr>
        <p:txBody>
          <a:bodyPr wrap="square">
            <a:spAutoFit/>
          </a:bodyPr>
          <a:lstStyle/>
          <a:p>
            <a:pPr lvl="0" algn="ctr"/>
            <a:r>
              <a:rPr lang="zh-CN" altLang="en-US" sz="3200" b="1" dirty="0">
                <a:solidFill>
                  <a:srgbClr val="6817FF"/>
                </a:solidFill>
                <a:latin typeface="微软雅黑" panose="020B0503020204020204" pitchFamily="34" charset="-122"/>
                <a:ea typeface="微软雅黑" panose="020B0503020204020204" pitchFamily="34" charset="-122"/>
              </a:rPr>
              <a:t>精准引进领军人才</a:t>
            </a:r>
          </a:p>
        </p:txBody>
      </p:sp>
    </p:spTree>
    <p:extLst>
      <p:ext uri="{BB962C8B-B14F-4D97-AF65-F5344CB8AC3E}">
        <p14:creationId xmlns:p14="http://schemas.microsoft.com/office/powerpoint/2010/main" val="3283707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4C0A31-7281-4C7C-946E-44FE16757072}"/>
              </a:ext>
            </a:extLst>
          </p:cNvPr>
          <p:cNvSpPr>
            <a:spLocks noGrp="1"/>
          </p:cNvSpPr>
          <p:nvPr>
            <p:ph type="title"/>
          </p:nvPr>
        </p:nvSpPr>
        <p:spPr>
          <a:xfrm>
            <a:off x="85740" y="-171400"/>
            <a:ext cx="8964488" cy="836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r>
              <a:rPr lang="zh-CN" altLang="en-US" sz="2400" b="1" dirty="0">
                <a:solidFill>
                  <a:schemeClr val="accent1"/>
                </a:solidFill>
                <a:latin typeface="微软雅黑" panose="020B0503020204020204" pitchFamily="34" charset="-122"/>
                <a:ea typeface="微软雅黑" panose="020B0503020204020204" pitchFamily="34" charset="-122"/>
                <a:cs typeface="Arial" panose="020B0604020202020204" pitchFamily="34" charset="0"/>
              </a:rPr>
              <a:t>人才引进案例（</a:t>
            </a:r>
            <a:r>
              <a:rPr lang="en-US" altLang="zh-CN" sz="2400" dirty="0">
                <a:solidFill>
                  <a:schemeClr val="accent1"/>
                </a:solidFill>
                <a:latin typeface="微软雅黑" panose="020B0503020204020204" pitchFamily="34" charset="-122"/>
                <a:ea typeface="微软雅黑" panose="020B0503020204020204" pitchFamily="34" charset="-122"/>
                <a:cs typeface="Arial" panose="020B0604020202020204" pitchFamily="34" charset="0"/>
              </a:rPr>
              <a:t>AGRICULTURAL SCIENCES</a:t>
            </a:r>
            <a:r>
              <a:rPr lang="zh-CN" altLang="en-US" sz="2400" b="1" dirty="0">
                <a:solidFill>
                  <a:schemeClr val="accent1"/>
                </a:solidFill>
                <a:latin typeface="微软雅黑" panose="020B0503020204020204" pitchFamily="34" charset="-122"/>
                <a:ea typeface="微软雅黑" panose="020B0503020204020204" pitchFamily="34" charset="-122"/>
                <a:cs typeface="Arial" panose="020B0604020202020204" pitchFamily="34" charset="0"/>
              </a:rPr>
              <a:t>）</a:t>
            </a:r>
            <a:endParaRPr lang="en-US" sz="2400" b="1" dirty="0">
              <a:solidFill>
                <a:schemeClr val="accent1"/>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3" name="Picture 2">
            <a:extLst>
              <a:ext uri="{FF2B5EF4-FFF2-40B4-BE49-F238E27FC236}">
                <a16:creationId xmlns:a16="http://schemas.microsoft.com/office/drawing/2014/main" xmlns="" id="{96141A00-A1EF-4913-8C17-80C680E3790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32" y="836712"/>
            <a:ext cx="9152032" cy="5431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xmlns="" id="{2428392F-E15C-4764-B9C6-D6A923BFEF34}"/>
              </a:ext>
            </a:extLst>
          </p:cNvPr>
          <p:cNvSpPr/>
          <p:nvPr/>
        </p:nvSpPr>
        <p:spPr bwMode="auto">
          <a:xfrm>
            <a:off x="251520" y="2880420"/>
            <a:ext cx="1476164" cy="1584176"/>
          </a:xfrm>
          <a:prstGeom prst="rect">
            <a:avLst/>
          </a:prstGeom>
          <a:noFill/>
          <a:ln w="28575" cap="flat" cmpd="sng" algn="ctr">
            <a:solidFill>
              <a:srgbClr val="FF0000"/>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eaLnBrk="1" hangingPunct="1">
              <a:spcBef>
                <a:spcPct val="50000"/>
              </a:spcBef>
            </a:pPr>
            <a:endParaRPr lang="en-US" sz="2400">
              <a:latin typeface="Arial" charset="0"/>
            </a:endParaRPr>
          </a:p>
        </p:txBody>
      </p:sp>
    </p:spTree>
    <p:extLst>
      <p:ext uri="{BB962C8B-B14F-4D97-AF65-F5344CB8AC3E}">
        <p14:creationId xmlns:p14="http://schemas.microsoft.com/office/powerpoint/2010/main" val="842677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369E806-3238-424E-AA71-ED3033A51D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9" y="808980"/>
            <a:ext cx="8820472" cy="5727495"/>
          </a:xfrm>
          <a:prstGeom prst="rect">
            <a:avLst/>
          </a:prstGeom>
        </p:spPr>
      </p:pic>
      <p:sp>
        <p:nvSpPr>
          <p:cNvPr id="3" name="Title 1">
            <a:extLst>
              <a:ext uri="{FF2B5EF4-FFF2-40B4-BE49-F238E27FC236}">
                <a16:creationId xmlns:a16="http://schemas.microsoft.com/office/drawing/2014/main" xmlns="" id="{02FF8BEC-A3DB-4062-B101-C9FD07D5CC13}"/>
              </a:ext>
            </a:extLst>
          </p:cNvPr>
          <p:cNvSpPr>
            <a:spLocks noGrp="1"/>
          </p:cNvSpPr>
          <p:nvPr>
            <p:ph type="title"/>
          </p:nvPr>
        </p:nvSpPr>
        <p:spPr>
          <a:xfrm>
            <a:off x="288032" y="260648"/>
            <a:ext cx="8820472" cy="4320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r>
              <a:rPr lang="zh-CN" altLang="en-US" sz="2400" b="1" dirty="0">
                <a:solidFill>
                  <a:schemeClr val="accent1"/>
                </a:solidFill>
                <a:latin typeface="微软雅黑" panose="020B0503020204020204" pitchFamily="34" charset="-122"/>
                <a:ea typeface="微软雅黑" panose="020B0503020204020204" pitchFamily="34" charset="-122"/>
                <a:cs typeface="Arial" panose="020B0604020202020204" pitchFamily="34" charset="0"/>
              </a:rPr>
              <a:t>全球人才寻找与引进案例：</a:t>
            </a:r>
            <a:r>
              <a:rPr lang="en-US" altLang="zh-CN" sz="2400" b="1" dirty="0">
                <a:solidFill>
                  <a:schemeClr val="accent1"/>
                </a:solidFill>
                <a:latin typeface="微软雅黑" panose="020B0503020204020204" pitchFamily="34" charset="-122"/>
                <a:ea typeface="微软雅黑" panose="020B0503020204020204" pitchFamily="34" charset="-122"/>
                <a:cs typeface="Arial" panose="020B0604020202020204" pitchFamily="34" charset="0"/>
              </a:rPr>
              <a:t>CLINICAL MEDICINE</a:t>
            </a:r>
            <a:endParaRPr lang="zh-CN" altLang="en-US" sz="2400" b="1" dirty="0">
              <a:solidFill>
                <a:schemeClr val="accent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Rectangle 3">
            <a:extLst>
              <a:ext uri="{FF2B5EF4-FFF2-40B4-BE49-F238E27FC236}">
                <a16:creationId xmlns:a16="http://schemas.microsoft.com/office/drawing/2014/main" xmlns="" id="{F414A665-0159-443F-B458-07AF0F498C85}"/>
              </a:ext>
            </a:extLst>
          </p:cNvPr>
          <p:cNvSpPr/>
          <p:nvPr/>
        </p:nvSpPr>
        <p:spPr bwMode="auto">
          <a:xfrm>
            <a:off x="216023" y="1772816"/>
            <a:ext cx="8820473" cy="432048"/>
          </a:xfrm>
          <a:prstGeom prst="rect">
            <a:avLst/>
          </a:prstGeom>
          <a:noFill/>
          <a:ln w="38100" cap="flat" cmpd="sng" algn="ctr">
            <a:solidFill>
              <a:schemeClr val="accent1"/>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eaLnBrk="1" hangingPunct="1">
              <a:spcBef>
                <a:spcPct val="50000"/>
              </a:spcBef>
            </a:pPr>
            <a:endParaRPr lang="en-US" sz="2400">
              <a:latin typeface="微软雅黑" pitchFamily="34" charset="-122"/>
              <a:ea typeface="微软雅黑" pitchFamily="34" charset="-122"/>
            </a:endParaRPr>
          </a:p>
        </p:txBody>
      </p:sp>
      <p:sp>
        <p:nvSpPr>
          <p:cNvPr id="6" name="矩形 7">
            <a:extLst>
              <a:ext uri="{FF2B5EF4-FFF2-40B4-BE49-F238E27FC236}">
                <a16:creationId xmlns:a16="http://schemas.microsoft.com/office/drawing/2014/main" xmlns="" id="{0F931CA8-8FFE-4EB3-A4DD-351D42B47A5D}"/>
              </a:ext>
            </a:extLst>
          </p:cNvPr>
          <p:cNvSpPr/>
          <p:nvPr/>
        </p:nvSpPr>
        <p:spPr>
          <a:xfrm>
            <a:off x="2267744" y="2776285"/>
            <a:ext cx="3744416" cy="1131079"/>
          </a:xfrm>
          <a:prstGeom prst="rect">
            <a:avLst/>
          </a:prstGeom>
          <a:solidFill>
            <a:srgbClr val="6817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nSpc>
                <a:spcPct val="125000"/>
              </a:lnSpc>
            </a:pPr>
            <a:r>
              <a:rPr lang="en-US" altLang="zh-CN" dirty="0">
                <a:solidFill>
                  <a:schemeClr val="bg1"/>
                </a:solidFill>
                <a:latin typeface="微软雅黑" panose="020B0503020204020204" pitchFamily="34" charset="-122"/>
                <a:ea typeface="微软雅黑" panose="020B0503020204020204" pitchFamily="34" charset="-122"/>
              </a:rPr>
              <a:t>Lip, Gregory Y. H</a:t>
            </a:r>
            <a:r>
              <a:rPr lang="en-US" altLang="zh-CN" dirty="0" smtClean="0">
                <a:solidFill>
                  <a:schemeClr val="bg1"/>
                </a:solidFill>
                <a:latin typeface="微软雅黑" panose="020B0503020204020204" pitchFamily="34" charset="-122"/>
                <a:ea typeface="微软雅黑" panose="020B0503020204020204" pitchFamily="34" charset="-122"/>
              </a:rPr>
              <a:t>.</a:t>
            </a:r>
          </a:p>
          <a:p>
            <a:pPr>
              <a:lnSpc>
                <a:spcPct val="125000"/>
              </a:lnSpc>
            </a:pPr>
            <a:r>
              <a:rPr lang="zh-CN" altLang="en-US" dirty="0" smtClean="0">
                <a:solidFill>
                  <a:schemeClr val="bg1"/>
                </a:solidFill>
                <a:latin typeface="微软雅黑" panose="020B0503020204020204" pitchFamily="34" charset="-122"/>
                <a:ea typeface="微软雅黑" panose="020B0503020204020204" pitchFamily="34" charset="-122"/>
              </a:rPr>
              <a:t>英国伯明翰大学教授</a:t>
            </a:r>
            <a:endParaRPr lang="en-US" altLang="zh-CN" dirty="0" smtClean="0">
              <a:solidFill>
                <a:schemeClr val="bg1"/>
              </a:solidFill>
              <a:latin typeface="微软雅黑" panose="020B0503020204020204" pitchFamily="34" charset="-122"/>
              <a:ea typeface="微软雅黑" panose="020B0503020204020204" pitchFamily="34" charset="-122"/>
            </a:endParaRPr>
          </a:p>
          <a:p>
            <a:pPr>
              <a:lnSpc>
                <a:spcPct val="125000"/>
              </a:lnSpc>
            </a:pPr>
            <a:r>
              <a:rPr lang="en-US" altLang="zh-CN" dirty="0" smtClean="0">
                <a:solidFill>
                  <a:schemeClr val="bg1"/>
                </a:solidFill>
                <a:latin typeface="微软雅黑" panose="020B0503020204020204" pitchFamily="34" charset="-122"/>
                <a:ea typeface="微软雅黑" panose="020B0503020204020204" pitchFamily="34" charset="-122"/>
              </a:rPr>
              <a:t>14-18</a:t>
            </a:r>
            <a:r>
              <a:rPr lang="zh-CN" altLang="en-US" dirty="0" smtClean="0">
                <a:solidFill>
                  <a:schemeClr val="bg1"/>
                </a:solidFill>
                <a:latin typeface="微软雅黑" panose="020B0503020204020204" pitchFamily="34" charset="-122"/>
                <a:ea typeface="微软雅黑" panose="020B0503020204020204" pitchFamily="34" charset="-122"/>
              </a:rPr>
              <a:t>科睿唯安高被引科学家</a:t>
            </a:r>
            <a:endParaRPr lang="en-US" altLang="zh-CN" dirty="0" smtClean="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00861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p:txBody>
      </p:sp>
      <p:sp>
        <p:nvSpPr>
          <p:cNvPr id="3" name="Title 2"/>
          <p:cNvSpPr>
            <a:spLocks noGrp="1"/>
          </p:cNvSpPr>
          <p:nvPr>
            <p:ph type="title"/>
          </p:nvPr>
        </p:nvSpPr>
        <p:spPr/>
        <p:txBody>
          <a:bodyPr/>
          <a:lstStyle/>
          <a:p>
            <a:endParaRPr lang="en-US" dirty="0"/>
          </a:p>
        </p:txBody>
      </p:sp>
      <p:sp>
        <p:nvSpPr>
          <p:cNvPr id="4" name="Text Placeholder 3"/>
          <p:cNvSpPr>
            <a:spLocks noGrp="1"/>
          </p:cNvSpPr>
          <p:nvPr>
            <p:ph type="body" sz="quarter" idx="13"/>
          </p:nvPr>
        </p:nvSpPr>
        <p:spPr/>
        <p:txBody>
          <a:bodyPr/>
          <a:lstStyle/>
          <a:p>
            <a:endParaRPr lang="en-US"/>
          </a:p>
        </p:txBody>
      </p:sp>
      <p:pic>
        <p:nvPicPr>
          <p:cNvPr id="5" name="Picture 4"/>
          <p:cNvPicPr>
            <a:picLocks noChangeAspect="1"/>
          </p:cNvPicPr>
          <p:nvPr/>
        </p:nvPicPr>
        <p:blipFill>
          <a:blip r:embed="rId2"/>
          <a:stretch>
            <a:fillRect/>
          </a:stretch>
        </p:blipFill>
        <p:spPr>
          <a:xfrm>
            <a:off x="441009" y="264494"/>
            <a:ext cx="6268118" cy="2422838"/>
          </a:xfrm>
          <a:prstGeom prst="rect">
            <a:avLst/>
          </a:prstGeom>
        </p:spPr>
      </p:pic>
      <p:pic>
        <p:nvPicPr>
          <p:cNvPr id="6" name="Picture 5"/>
          <p:cNvPicPr>
            <a:picLocks noChangeAspect="1"/>
          </p:cNvPicPr>
          <p:nvPr/>
        </p:nvPicPr>
        <p:blipFill>
          <a:blip r:embed="rId3"/>
          <a:stretch>
            <a:fillRect/>
          </a:stretch>
        </p:blipFill>
        <p:spPr>
          <a:xfrm>
            <a:off x="3094036" y="2005128"/>
            <a:ext cx="6030942" cy="2807871"/>
          </a:xfrm>
          <a:prstGeom prst="rect">
            <a:avLst/>
          </a:prstGeom>
        </p:spPr>
      </p:pic>
      <p:sp>
        <p:nvSpPr>
          <p:cNvPr id="7" name="矩形 7">
            <a:extLst>
              <a:ext uri="{FF2B5EF4-FFF2-40B4-BE49-F238E27FC236}">
                <a16:creationId xmlns:a16="http://schemas.microsoft.com/office/drawing/2014/main" xmlns="" id="{0F931CA8-8FFE-4EB3-A4DD-351D42B47A5D}"/>
              </a:ext>
            </a:extLst>
          </p:cNvPr>
          <p:cNvSpPr/>
          <p:nvPr/>
        </p:nvSpPr>
        <p:spPr>
          <a:xfrm>
            <a:off x="420162" y="5012735"/>
            <a:ext cx="3647782" cy="1477328"/>
          </a:xfrm>
          <a:prstGeom prst="rect">
            <a:avLst/>
          </a:prstGeom>
          <a:solidFill>
            <a:srgbClr val="6817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nSpc>
                <a:spcPct val="125000"/>
              </a:lnSpc>
            </a:pPr>
            <a:r>
              <a:rPr lang="en-US" altLang="zh-CN" dirty="0">
                <a:solidFill>
                  <a:schemeClr val="bg1"/>
                </a:solidFill>
                <a:latin typeface="微软雅黑" panose="020B0503020204020204" pitchFamily="34" charset="-122"/>
                <a:ea typeface="微软雅黑" panose="020B0503020204020204" pitchFamily="34" charset="-122"/>
              </a:rPr>
              <a:t>Lip, Gregory Y. H</a:t>
            </a:r>
            <a:r>
              <a:rPr lang="en-US" altLang="zh-CN" dirty="0" smtClean="0">
                <a:solidFill>
                  <a:schemeClr val="bg1"/>
                </a:solidFill>
                <a:latin typeface="微软雅黑" panose="020B0503020204020204" pitchFamily="34" charset="-122"/>
                <a:ea typeface="微软雅黑" panose="020B0503020204020204" pitchFamily="34" charset="-122"/>
              </a:rPr>
              <a:t>. </a:t>
            </a:r>
            <a:r>
              <a:rPr lang="zh-CN" altLang="en-US" dirty="0" smtClean="0">
                <a:solidFill>
                  <a:schemeClr val="bg1"/>
                </a:solidFill>
                <a:latin typeface="微软雅黑" panose="020B0503020204020204" pitchFamily="34" charset="-122"/>
                <a:ea typeface="微软雅黑" panose="020B0503020204020204" pitchFamily="34" charset="-122"/>
              </a:rPr>
              <a:t>已经与多个国家的高校开展合作研究。  我校是否可以开展合作交流？</a:t>
            </a:r>
            <a:endParaRPr lang="en-US" altLang="zh-CN" dirty="0" smtClean="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dirty="0" smtClean="0">
                <a:solidFill>
                  <a:schemeClr val="bg1"/>
                </a:solidFill>
                <a:latin typeface="微软雅黑" panose="020B0503020204020204" pitchFamily="34" charset="-122"/>
                <a:ea typeface="微软雅黑" panose="020B0503020204020204" pitchFamily="34" charset="-122"/>
              </a:rPr>
              <a:t>中国的青年博士或者博士后引进？</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8" name="Rounded Rectangle 7"/>
          <p:cNvSpPr/>
          <p:nvPr/>
        </p:nvSpPr>
        <p:spPr>
          <a:xfrm>
            <a:off x="2987824" y="3356992"/>
            <a:ext cx="5553086" cy="864096"/>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961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2B38D9-24A3-4E07-BF46-7883C47FD62C}"/>
              </a:ext>
            </a:extLst>
          </p:cNvPr>
          <p:cNvSpPr>
            <a:spLocks noGrp="1"/>
          </p:cNvSpPr>
          <p:nvPr>
            <p:ph type="title"/>
          </p:nvPr>
        </p:nvSpPr>
        <p:spPr>
          <a:xfrm>
            <a:off x="240035" y="112095"/>
            <a:ext cx="8580437" cy="43658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algn="l"/>
            <a:r>
              <a:rPr lang="zh-CN" altLang="en-US" sz="2400" b="1" dirty="0">
                <a:solidFill>
                  <a:schemeClr val="accent1"/>
                </a:solidFill>
                <a:latin typeface="微软雅黑" panose="020B0503020204020204" pitchFamily="34" charset="-122"/>
                <a:ea typeface="微软雅黑" panose="020B0503020204020204" pitchFamily="34" charset="-122"/>
                <a:cs typeface="Arial" panose="020B0604020202020204" pitchFamily="34" charset="0"/>
              </a:rPr>
              <a:t>与我校在该方向合作过的学者</a:t>
            </a:r>
          </a:p>
        </p:txBody>
      </p:sp>
      <p:pic>
        <p:nvPicPr>
          <p:cNvPr id="3" name="Picture 2">
            <a:extLst>
              <a:ext uri="{FF2B5EF4-FFF2-40B4-BE49-F238E27FC236}">
                <a16:creationId xmlns:a16="http://schemas.microsoft.com/office/drawing/2014/main" xmlns="" id="{D911ED98-753C-41AD-BE31-9C7D7EEBAC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090" y="697984"/>
            <a:ext cx="8309140" cy="5445607"/>
          </a:xfrm>
          <a:prstGeom prst="rect">
            <a:avLst/>
          </a:prstGeom>
        </p:spPr>
      </p:pic>
      <p:sp>
        <p:nvSpPr>
          <p:cNvPr id="5" name="Rectangle 4">
            <a:extLst>
              <a:ext uri="{FF2B5EF4-FFF2-40B4-BE49-F238E27FC236}">
                <a16:creationId xmlns:a16="http://schemas.microsoft.com/office/drawing/2014/main" xmlns="" id="{AB70DE32-04BF-44B8-B0F0-B25D0D066040}"/>
              </a:ext>
            </a:extLst>
          </p:cNvPr>
          <p:cNvSpPr/>
          <p:nvPr/>
        </p:nvSpPr>
        <p:spPr bwMode="auto">
          <a:xfrm>
            <a:off x="402090" y="1627035"/>
            <a:ext cx="8309140" cy="424596"/>
          </a:xfrm>
          <a:prstGeom prst="rect">
            <a:avLst/>
          </a:prstGeom>
          <a:noFill/>
          <a:ln w="38100" cap="flat" cmpd="sng" algn="ctr">
            <a:solidFill>
              <a:schemeClr val="accent1"/>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eaLnBrk="1" hangingPunct="1">
              <a:spcBef>
                <a:spcPct val="50000"/>
              </a:spcBef>
            </a:pPr>
            <a:endParaRPr lang="en-US" sz="2400">
              <a:latin typeface="微软雅黑" pitchFamily="34" charset="-122"/>
              <a:ea typeface="微软雅黑" pitchFamily="34" charset="-122"/>
            </a:endParaRPr>
          </a:p>
        </p:txBody>
      </p:sp>
      <p:sp>
        <p:nvSpPr>
          <p:cNvPr id="7" name="矩形 7">
            <a:extLst>
              <a:ext uri="{FF2B5EF4-FFF2-40B4-BE49-F238E27FC236}">
                <a16:creationId xmlns:a16="http://schemas.microsoft.com/office/drawing/2014/main" xmlns="" id="{F6306443-0B4F-4772-A6A1-EEFF8114F60A}"/>
              </a:ext>
            </a:extLst>
          </p:cNvPr>
          <p:cNvSpPr/>
          <p:nvPr/>
        </p:nvSpPr>
        <p:spPr>
          <a:xfrm>
            <a:off x="4717553" y="3212976"/>
            <a:ext cx="3348880" cy="1477328"/>
          </a:xfrm>
          <a:prstGeom prst="rect">
            <a:avLst/>
          </a:prstGeom>
          <a:solidFill>
            <a:srgbClr val="6817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nSpc>
                <a:spcPct val="125000"/>
              </a:lnSpc>
            </a:pPr>
            <a:r>
              <a:rPr lang="zh-CN" altLang="en-US" dirty="0">
                <a:solidFill>
                  <a:schemeClr val="bg1"/>
                </a:solidFill>
                <a:latin typeface="微软雅黑" panose="020B0503020204020204" pitchFamily="34" charset="-122"/>
                <a:ea typeface="微软雅黑" panose="020B0503020204020204" pitchFamily="34" charset="-122"/>
              </a:rPr>
              <a:t>糜</a:t>
            </a:r>
            <a:r>
              <a:rPr lang="zh-CN" altLang="en-US" dirty="0" smtClean="0">
                <a:solidFill>
                  <a:schemeClr val="bg1"/>
                </a:solidFill>
                <a:latin typeface="微软雅黑" panose="020B0503020204020204" pitchFamily="34" charset="-122"/>
                <a:ea typeface="微软雅黑" panose="020B0503020204020204" pitchFamily="34" charset="-122"/>
              </a:rPr>
              <a:t>漫天</a:t>
            </a:r>
            <a:r>
              <a:rPr lang="zh-CN" altLang="en-US" dirty="0">
                <a:solidFill>
                  <a:schemeClr val="bg1"/>
                </a:solidFill>
                <a:latin typeface="微软雅黑" panose="020B0503020204020204" pitchFamily="34" charset="-122"/>
                <a:ea typeface="微软雅黑" panose="020B0503020204020204" pitchFamily="34" charset="-122"/>
              </a:rPr>
              <a:t>教授</a:t>
            </a:r>
            <a:r>
              <a:rPr lang="zh-CN" altLang="en-US" dirty="0" smtClean="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第三军医大学军事预防医学系军队营养与食品卫生学教研室</a:t>
            </a:r>
            <a:r>
              <a:rPr lang="zh-CN" altLang="en-US" dirty="0" smtClean="0">
                <a:solidFill>
                  <a:schemeClr val="bg1"/>
                </a:solidFill>
                <a:latin typeface="微软雅黑" panose="020B0503020204020204" pitchFamily="34" charset="-122"/>
                <a:ea typeface="微软雅黑" panose="020B0503020204020204" pitchFamily="34" charset="-122"/>
              </a:rPr>
              <a:t>主任，与该</a:t>
            </a:r>
            <a:r>
              <a:rPr lang="zh-CN" altLang="en-US" dirty="0">
                <a:solidFill>
                  <a:schemeClr val="bg1"/>
                </a:solidFill>
                <a:latin typeface="微软雅黑" panose="020B0503020204020204" pitchFamily="34" charset="-122"/>
                <a:ea typeface="微软雅黑" panose="020B0503020204020204" pitchFamily="34" charset="-122"/>
              </a:rPr>
              <a:t>教授的进一步</a:t>
            </a:r>
            <a:r>
              <a:rPr lang="zh-CN" altLang="en-US" dirty="0" smtClean="0">
                <a:solidFill>
                  <a:schemeClr val="bg1"/>
                </a:solidFill>
                <a:latin typeface="微软雅黑" panose="020B0503020204020204" pitchFamily="34" charset="-122"/>
                <a:ea typeface="微软雅黑" panose="020B0503020204020204" pitchFamily="34" charset="-122"/>
              </a:rPr>
              <a:t>合作或者人才引进？</a:t>
            </a:r>
            <a:endParaRPr lang="en-US" altLang="zh-CN" dirty="0">
              <a:solidFill>
                <a:schemeClr val="bg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5736" y="2348880"/>
            <a:ext cx="1901520" cy="27103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41849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9234" y="1061300"/>
            <a:ext cx="8342880" cy="4962129"/>
          </a:xfrm>
          <a:prstGeom prst="rect">
            <a:avLst/>
          </a:prstGeom>
        </p:spPr>
        <p:txBody>
          <a:bodyPr/>
          <a:lstStyle/>
          <a:p>
            <a:pPr marL="0" indent="0">
              <a:buNone/>
            </a:pPr>
            <a:r>
              <a:rPr lang="zh-CN" altLang="en-US" sz="2800" b="1" dirty="0">
                <a:solidFill>
                  <a:schemeClr val="bg2"/>
                </a:solidFill>
                <a:latin typeface="微软雅黑" pitchFamily="34" charset="-122"/>
                <a:ea typeface="微软雅黑" pitchFamily="34" charset="-122"/>
              </a:rPr>
              <a:t>一流大学教授的四条标准：</a:t>
            </a:r>
            <a:endParaRPr lang="en-US" altLang="zh-CN" sz="2800" b="1" dirty="0">
              <a:solidFill>
                <a:schemeClr val="bg2"/>
              </a:solidFill>
              <a:latin typeface="微软雅黑" pitchFamily="34" charset="-122"/>
              <a:ea typeface="微软雅黑" pitchFamily="34" charset="-122"/>
            </a:endParaRPr>
          </a:p>
          <a:p>
            <a:pPr marL="557213" lvl="1" indent="-257175">
              <a:lnSpc>
                <a:spcPct val="150000"/>
              </a:lnSpc>
              <a:buFont typeface="Arial" pitchFamily="34" charset="0"/>
              <a:buChar char="•"/>
              <a:defRPr/>
            </a:pPr>
            <a:r>
              <a:rPr lang="zh-CN" altLang="en-US" sz="2400" dirty="0">
                <a:latin typeface="微软雅黑" pitchFamily="34" charset="-122"/>
                <a:ea typeface="微软雅黑" pitchFamily="34" charset="-122"/>
              </a:rPr>
              <a:t>国际会议有声音：特邀报告、主旨发言</a:t>
            </a:r>
            <a:endParaRPr lang="en-US" altLang="zh-CN" sz="2400" dirty="0">
              <a:latin typeface="微软雅黑" pitchFamily="34" charset="-122"/>
              <a:ea typeface="微软雅黑" pitchFamily="34" charset="-122"/>
            </a:endParaRPr>
          </a:p>
          <a:p>
            <a:pPr marL="557213" lvl="1" indent="-257175">
              <a:lnSpc>
                <a:spcPct val="150000"/>
              </a:lnSpc>
              <a:buFont typeface="Arial" pitchFamily="34" charset="0"/>
              <a:buChar char="•"/>
              <a:defRPr/>
            </a:pPr>
            <a:r>
              <a:rPr lang="zh-CN" altLang="en-US" sz="2400" dirty="0">
                <a:latin typeface="微软雅黑" pitchFamily="34" charset="-122"/>
                <a:ea typeface="微软雅黑" pitchFamily="34" charset="-122"/>
              </a:rPr>
              <a:t>国际期刊有文章：主编、编委、审稿人</a:t>
            </a:r>
            <a:endParaRPr lang="en-US" altLang="zh-CN" sz="2400" dirty="0">
              <a:latin typeface="微软雅黑" pitchFamily="34" charset="-122"/>
              <a:ea typeface="微软雅黑" pitchFamily="34" charset="-122"/>
            </a:endParaRPr>
          </a:p>
          <a:p>
            <a:pPr marL="557213" lvl="1" indent="-257175">
              <a:lnSpc>
                <a:spcPct val="150000"/>
              </a:lnSpc>
              <a:buFont typeface="Arial" pitchFamily="34" charset="0"/>
              <a:buChar char="•"/>
              <a:defRPr/>
            </a:pPr>
            <a:r>
              <a:rPr lang="zh-CN" altLang="en-US" sz="2400" dirty="0">
                <a:latin typeface="微软雅黑" pitchFamily="34" charset="-122"/>
                <a:ea typeface="微软雅黑" pitchFamily="34" charset="-122"/>
              </a:rPr>
              <a:t>国际学术组织中有地位：轮值主席、会长、副会长</a:t>
            </a:r>
            <a:endParaRPr lang="en-US" altLang="zh-CN" sz="2400" dirty="0">
              <a:latin typeface="微软雅黑" pitchFamily="34" charset="-122"/>
              <a:ea typeface="微软雅黑" pitchFamily="34" charset="-122"/>
            </a:endParaRPr>
          </a:p>
          <a:p>
            <a:pPr marL="557213" lvl="1" indent="-257175">
              <a:lnSpc>
                <a:spcPct val="150000"/>
              </a:lnSpc>
              <a:buFont typeface="Arial" pitchFamily="34" charset="0"/>
              <a:buChar char="•"/>
              <a:defRPr/>
            </a:pPr>
            <a:r>
              <a:rPr lang="zh-CN" altLang="en-US" sz="2400" dirty="0">
                <a:latin typeface="微软雅黑" pitchFamily="34" charset="-122"/>
                <a:ea typeface="微软雅黑" pitchFamily="34" charset="-122"/>
              </a:rPr>
              <a:t>国际奖项中有名次：主要或突出的贡献</a:t>
            </a:r>
            <a:endParaRPr lang="en-US" altLang="zh-CN" sz="2400" dirty="0">
              <a:latin typeface="微软雅黑" pitchFamily="34" charset="-122"/>
              <a:ea typeface="微软雅黑" pitchFamily="34" charset="-122"/>
            </a:endParaRPr>
          </a:p>
          <a:p>
            <a:pPr marL="257175" indent="-257175">
              <a:lnSpc>
                <a:spcPct val="150000"/>
              </a:lnSpc>
              <a:buFont typeface="Arial" pitchFamily="34" charset="0"/>
              <a:buChar char="•"/>
              <a:defRPr/>
            </a:pPr>
            <a:endParaRPr lang="en-US" altLang="zh-CN" sz="800" dirty="0">
              <a:latin typeface="微软雅黑" pitchFamily="34" charset="-122"/>
              <a:ea typeface="微软雅黑" pitchFamily="34" charset="-122"/>
            </a:endParaRPr>
          </a:p>
          <a:p>
            <a:pPr marL="300038" lvl="1" indent="0" algn="ctr">
              <a:buNone/>
            </a:pPr>
            <a:r>
              <a:rPr lang="en-US" altLang="zh-CN" sz="2800" dirty="0">
                <a:latin typeface="微软雅黑" pitchFamily="34" charset="-122"/>
                <a:ea typeface="微软雅黑" pitchFamily="34" charset="-122"/>
              </a:rPr>
              <a:t>						</a:t>
            </a:r>
            <a:r>
              <a:rPr lang="zh-CN" altLang="en-US" sz="1800" dirty="0">
                <a:latin typeface="微软雅黑" pitchFamily="34" charset="-122"/>
                <a:ea typeface="微软雅黑" pitchFamily="34" charset="-122"/>
              </a:rPr>
              <a:t>李志民 博士       </a:t>
            </a:r>
            <a:endParaRPr lang="en-US" altLang="zh-CN" sz="1800" dirty="0">
              <a:latin typeface="微软雅黑" pitchFamily="34" charset="-122"/>
              <a:ea typeface="微软雅黑" pitchFamily="34" charset="-122"/>
            </a:endParaRPr>
          </a:p>
          <a:p>
            <a:pPr marL="300038" lvl="1" indent="0" algn="ctr">
              <a:buNone/>
            </a:pPr>
            <a:r>
              <a:rPr lang="en-US" altLang="zh-CN" sz="1800" dirty="0">
                <a:latin typeface="微软雅黑" pitchFamily="34" charset="-122"/>
                <a:ea typeface="微软雅黑" pitchFamily="34" charset="-122"/>
              </a:rPr>
              <a:t>			                                  </a:t>
            </a:r>
            <a:r>
              <a:rPr lang="zh-CN" altLang="en-US" sz="1800" dirty="0"/>
              <a:t>原</a:t>
            </a:r>
            <a:r>
              <a:rPr lang="zh-CN" altLang="en-US" sz="1800" dirty="0">
                <a:latin typeface="微软雅黑" pitchFamily="34" charset="-122"/>
                <a:ea typeface="微软雅黑" pitchFamily="34" charset="-122"/>
              </a:rPr>
              <a:t>教育部科技发展中心主任</a:t>
            </a:r>
            <a:endParaRPr lang="en-US" altLang="zh-CN" sz="1800" dirty="0">
              <a:latin typeface="微软雅黑" pitchFamily="34" charset="-122"/>
              <a:ea typeface="微软雅黑" pitchFamily="34" charset="-122"/>
            </a:endParaRPr>
          </a:p>
          <a:p>
            <a:pPr marL="0" indent="0">
              <a:lnSpc>
                <a:spcPct val="150000"/>
              </a:lnSpc>
              <a:buNone/>
              <a:defRPr/>
            </a:pPr>
            <a:endParaRPr lang="en-US" sz="3200" kern="1200" dirty="0">
              <a:solidFill>
                <a:schemeClr val="tx1">
                  <a:lumMod val="75000"/>
                  <a:lumOff val="25000"/>
                </a:schemeClr>
              </a:solidFill>
              <a:latin typeface="微软雅黑" pitchFamily="34" charset="-122"/>
              <a:ea typeface="微软雅黑" pitchFamily="34" charset="-122"/>
            </a:endParaRPr>
          </a:p>
          <a:p>
            <a:pPr marL="0" indent="0">
              <a:buNone/>
            </a:pPr>
            <a:endParaRPr lang="en-US" sz="3200" dirty="0">
              <a:latin typeface="微软雅黑" pitchFamily="34" charset="-122"/>
              <a:ea typeface="微软雅黑" pitchFamily="34" charset="-122"/>
            </a:endParaRPr>
          </a:p>
        </p:txBody>
      </p:sp>
      <p:sp>
        <p:nvSpPr>
          <p:cNvPr id="9" name="Title 1"/>
          <p:cNvSpPr>
            <a:spLocks noGrp="1"/>
          </p:cNvSpPr>
          <p:nvPr>
            <p:ph type="title"/>
          </p:nvPr>
        </p:nvSpPr>
        <p:spPr>
          <a:xfrm>
            <a:off x="1485900" y="205980"/>
            <a:ext cx="6172200" cy="681917"/>
          </a:xfrm>
          <a:prstGeom prst="rect">
            <a:avLst/>
          </a:prstGeom>
          <a:solidFill>
            <a:srgbClr val="6817FF"/>
          </a:solidFill>
        </p:spPr>
        <p:txBody>
          <a:bodyPr anchor="ctr" anchorCtr="0"/>
          <a:lstStyle/>
          <a:p>
            <a:pPr lvl="1" algn="ctr">
              <a:lnSpc>
                <a:spcPct val="150000"/>
              </a:lnSpc>
              <a:spcBef>
                <a:spcPts val="450"/>
              </a:spcBef>
            </a:pPr>
            <a:r>
              <a:rPr lang="zh-CN" altLang="en-US" b="1" dirty="0">
                <a:solidFill>
                  <a:schemeClr val="bg1"/>
                </a:solidFill>
                <a:latin typeface="微软雅黑" pitchFamily="34" charset="-122"/>
                <a:ea typeface="微软雅黑" pitchFamily="34" charset="-122"/>
                <a:cs typeface="+mj-cs"/>
              </a:rPr>
              <a:t>科研人员的绩效分析与评估</a:t>
            </a:r>
            <a:endParaRPr lang="en-US" altLang="zh-CN" b="1" dirty="0">
              <a:solidFill>
                <a:schemeClr val="bg1"/>
              </a:solidFill>
              <a:latin typeface="微软雅黑" pitchFamily="34" charset="-122"/>
              <a:ea typeface="微软雅黑" pitchFamily="34" charset="-122"/>
              <a:cs typeface="+mj-cs"/>
            </a:endParaRPr>
          </a:p>
        </p:txBody>
      </p:sp>
    </p:spTree>
    <p:extLst>
      <p:ext uri="{BB962C8B-B14F-4D97-AF65-F5344CB8AC3E}">
        <p14:creationId xmlns:p14="http://schemas.microsoft.com/office/powerpoint/2010/main" val="2446489489"/>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prstGeom prst="rect">
            <a:avLst/>
          </a:prstGeom>
        </p:spPr>
        <p:txBody>
          <a:bodyPr/>
          <a:lstStyle/>
          <a:p>
            <a:pPr marL="0" indent="0">
              <a:lnSpc>
                <a:spcPct val="150000"/>
              </a:lnSpc>
              <a:buNone/>
              <a:defRPr/>
            </a:pPr>
            <a:endParaRPr lang="en-US" kern="1200" dirty="0">
              <a:solidFill>
                <a:schemeClr val="tx1">
                  <a:lumMod val="75000"/>
                  <a:lumOff val="25000"/>
                </a:schemeClr>
              </a:solidFill>
              <a:latin typeface="微软雅黑" pitchFamily="34" charset="-122"/>
              <a:ea typeface="微软雅黑" pitchFamily="34" charset="-122"/>
            </a:endParaRPr>
          </a:p>
          <a:p>
            <a:endParaRPr lang="en-US" dirty="0">
              <a:latin typeface="微软雅黑" pitchFamily="34" charset="-122"/>
              <a:ea typeface="微软雅黑" pitchFamily="34" charset="-122"/>
            </a:endParaRPr>
          </a:p>
        </p:txBody>
      </p:sp>
      <p:sp>
        <p:nvSpPr>
          <p:cNvPr id="2" name="Title 1"/>
          <p:cNvSpPr>
            <a:spLocks noGrp="1"/>
          </p:cNvSpPr>
          <p:nvPr>
            <p:ph type="title"/>
          </p:nvPr>
        </p:nvSpPr>
        <p:spPr>
          <a:xfrm>
            <a:off x="1485900" y="205980"/>
            <a:ext cx="6172200" cy="681917"/>
          </a:xfrm>
          <a:prstGeom prst="rect">
            <a:avLst/>
          </a:prstGeom>
          <a:solidFill>
            <a:srgbClr val="6817FF"/>
          </a:solidFill>
        </p:spPr>
        <p:txBody>
          <a:bodyPr anchor="ctr" anchorCtr="0"/>
          <a:lstStyle/>
          <a:p>
            <a:pPr lvl="1" algn="ctr">
              <a:lnSpc>
                <a:spcPct val="150000"/>
              </a:lnSpc>
              <a:spcBef>
                <a:spcPts val="450"/>
              </a:spcBef>
            </a:pPr>
            <a:r>
              <a:rPr lang="zh-CN" altLang="en-US" b="1" dirty="0">
                <a:solidFill>
                  <a:schemeClr val="bg1"/>
                </a:solidFill>
                <a:latin typeface="微软雅黑" pitchFamily="34" charset="-122"/>
                <a:ea typeface="微软雅黑" pitchFamily="34" charset="-122"/>
                <a:cs typeface="+mj-cs"/>
              </a:rPr>
              <a:t>科研人员的绩效分析与评估</a:t>
            </a:r>
            <a:endParaRPr lang="en-US" altLang="zh-CN" b="1" dirty="0">
              <a:solidFill>
                <a:schemeClr val="bg1"/>
              </a:solidFill>
              <a:latin typeface="微软雅黑" pitchFamily="34" charset="-122"/>
              <a:ea typeface="微软雅黑" pitchFamily="34" charset="-122"/>
              <a:cs typeface="+mj-cs"/>
            </a:endParaRPr>
          </a:p>
        </p:txBody>
      </p:sp>
      <p:sp>
        <p:nvSpPr>
          <p:cNvPr id="5" name="Rectangle 4"/>
          <p:cNvSpPr/>
          <p:nvPr/>
        </p:nvSpPr>
        <p:spPr>
          <a:xfrm>
            <a:off x="1668609" y="1117828"/>
            <a:ext cx="5829301" cy="5011628"/>
          </a:xfrm>
          <a:prstGeom prst="rect">
            <a:avLst/>
          </a:prstGeom>
        </p:spPr>
        <p:txBody>
          <a:bodyPr wrap="square">
            <a:spAutoFit/>
          </a:bodyPr>
          <a:lstStyle/>
          <a:p>
            <a:pPr defTabSz="457200" eaLnBrk="1" fontAlgn="auto" hangingPunct="1">
              <a:spcBef>
                <a:spcPts val="450"/>
              </a:spcBef>
              <a:spcAft>
                <a:spcPts val="0"/>
              </a:spcAft>
            </a:pPr>
            <a:r>
              <a:rPr lang="zh-CN" altLang="en-US" sz="2800" dirty="0">
                <a:solidFill>
                  <a:srgbClr val="000000"/>
                </a:solidFill>
                <a:latin typeface="黑体" pitchFamily="49" charset="-122"/>
                <a:ea typeface="黑体" pitchFamily="49" charset="-122"/>
              </a:rPr>
              <a:t>论文很重要， 但不是唯一的指标</a:t>
            </a:r>
            <a:endParaRPr lang="en-US" altLang="zh-CN" sz="2800" dirty="0">
              <a:solidFill>
                <a:srgbClr val="000000"/>
              </a:solidFill>
              <a:latin typeface="黑体" pitchFamily="49" charset="-122"/>
              <a:ea typeface="黑体" pitchFamily="49" charset="-122"/>
            </a:endParaRPr>
          </a:p>
          <a:p>
            <a:pPr defTabSz="457200" eaLnBrk="1" fontAlgn="auto" hangingPunct="1">
              <a:spcBef>
                <a:spcPts val="450"/>
              </a:spcBef>
              <a:spcAft>
                <a:spcPts val="0"/>
              </a:spcAft>
              <a:buClr>
                <a:srgbClr val="FFC000"/>
              </a:buClr>
              <a:buFont typeface="Wingdings" pitchFamily="2" charset="2"/>
              <a:buChar char="ü"/>
            </a:pPr>
            <a:r>
              <a:rPr lang="zh-CN" altLang="en-US" sz="2800" dirty="0">
                <a:solidFill>
                  <a:srgbClr val="000000"/>
                </a:solidFill>
                <a:latin typeface="黑体" pitchFamily="49" charset="-122"/>
                <a:ea typeface="黑体" pitchFamily="49" charset="-122"/>
              </a:rPr>
              <a:t>获得奖项</a:t>
            </a:r>
            <a:endParaRPr lang="en-US" altLang="zh-CN" sz="2800" dirty="0">
              <a:solidFill>
                <a:srgbClr val="000000"/>
              </a:solidFill>
              <a:latin typeface="黑体" pitchFamily="49" charset="-122"/>
              <a:ea typeface="黑体" pitchFamily="49" charset="-122"/>
            </a:endParaRPr>
          </a:p>
          <a:p>
            <a:pPr defTabSz="457200" eaLnBrk="1" fontAlgn="auto" hangingPunct="1">
              <a:spcBef>
                <a:spcPts val="450"/>
              </a:spcBef>
              <a:spcAft>
                <a:spcPts val="0"/>
              </a:spcAft>
              <a:buClr>
                <a:srgbClr val="FFC000"/>
              </a:buClr>
              <a:buFont typeface="Wingdings" pitchFamily="2" charset="2"/>
              <a:buChar char="ü"/>
            </a:pPr>
            <a:r>
              <a:rPr lang="zh-CN" altLang="en-US" sz="2800" dirty="0">
                <a:solidFill>
                  <a:srgbClr val="000000"/>
                </a:solidFill>
                <a:latin typeface="黑体" pitchFamily="49" charset="-122"/>
                <a:ea typeface="黑体" pitchFamily="49" charset="-122"/>
              </a:rPr>
              <a:t>基金资助</a:t>
            </a:r>
            <a:endParaRPr lang="en-US" altLang="zh-CN" sz="2800" dirty="0">
              <a:solidFill>
                <a:srgbClr val="000000"/>
              </a:solidFill>
              <a:latin typeface="黑体" pitchFamily="49" charset="-122"/>
              <a:ea typeface="黑体" pitchFamily="49" charset="-122"/>
            </a:endParaRPr>
          </a:p>
          <a:p>
            <a:pPr defTabSz="457200" eaLnBrk="1" fontAlgn="auto" hangingPunct="1">
              <a:spcBef>
                <a:spcPts val="450"/>
              </a:spcBef>
              <a:spcAft>
                <a:spcPts val="0"/>
              </a:spcAft>
              <a:buClr>
                <a:srgbClr val="FFC000"/>
              </a:buClr>
              <a:buFont typeface="Wingdings" pitchFamily="2" charset="2"/>
              <a:buChar char="ü"/>
            </a:pPr>
            <a:r>
              <a:rPr lang="zh-CN" altLang="en-US" sz="2800" dirty="0">
                <a:solidFill>
                  <a:srgbClr val="000000"/>
                </a:solidFill>
                <a:latin typeface="黑体" pitchFamily="49" charset="-122"/>
                <a:ea typeface="黑体" pitchFamily="49" charset="-122"/>
              </a:rPr>
              <a:t>学术大会主题发言</a:t>
            </a:r>
            <a:endParaRPr lang="en-US" altLang="zh-CN" sz="2800" dirty="0">
              <a:solidFill>
                <a:srgbClr val="000000"/>
              </a:solidFill>
              <a:latin typeface="黑体" pitchFamily="49" charset="-122"/>
              <a:ea typeface="黑体" pitchFamily="49" charset="-122"/>
            </a:endParaRPr>
          </a:p>
          <a:p>
            <a:pPr defTabSz="457200" eaLnBrk="1" fontAlgn="auto" hangingPunct="1">
              <a:spcBef>
                <a:spcPts val="450"/>
              </a:spcBef>
              <a:spcAft>
                <a:spcPts val="0"/>
              </a:spcAft>
              <a:buClr>
                <a:srgbClr val="FFC000"/>
              </a:buClr>
              <a:buFont typeface="Wingdings" pitchFamily="2" charset="2"/>
              <a:buChar char="ü"/>
            </a:pPr>
            <a:r>
              <a:rPr lang="zh-CN" altLang="en-US" sz="2800" dirty="0">
                <a:solidFill>
                  <a:srgbClr val="000000"/>
                </a:solidFill>
                <a:latin typeface="黑体" pitchFamily="49" charset="-122"/>
                <a:ea typeface="黑体" pitchFamily="49" charset="-122"/>
              </a:rPr>
              <a:t>学术团体中的贡献</a:t>
            </a:r>
            <a:endParaRPr lang="en-US" altLang="zh-CN" sz="2800" dirty="0">
              <a:solidFill>
                <a:srgbClr val="000000"/>
              </a:solidFill>
              <a:latin typeface="黑体" pitchFamily="49" charset="-122"/>
              <a:ea typeface="黑体" pitchFamily="49" charset="-122"/>
            </a:endParaRPr>
          </a:p>
          <a:p>
            <a:pPr defTabSz="457200" eaLnBrk="1" fontAlgn="auto" hangingPunct="1">
              <a:spcBef>
                <a:spcPts val="450"/>
              </a:spcBef>
              <a:spcAft>
                <a:spcPts val="0"/>
              </a:spcAft>
              <a:buClr>
                <a:srgbClr val="FFC000"/>
              </a:buClr>
              <a:buFont typeface="Wingdings" pitchFamily="2" charset="2"/>
              <a:buChar char="ü"/>
            </a:pPr>
            <a:r>
              <a:rPr lang="zh-CN" altLang="en-US" sz="2800" dirty="0">
                <a:solidFill>
                  <a:srgbClr val="000000"/>
                </a:solidFill>
                <a:latin typeface="黑体" pitchFamily="49" charset="-122"/>
                <a:ea typeface="黑体" pitchFamily="49" charset="-122"/>
              </a:rPr>
              <a:t>期刊的编委</a:t>
            </a:r>
            <a:endParaRPr lang="en-US" altLang="zh-CN" sz="2800" dirty="0">
              <a:solidFill>
                <a:srgbClr val="000000"/>
              </a:solidFill>
              <a:latin typeface="黑体" pitchFamily="49" charset="-122"/>
              <a:ea typeface="黑体" pitchFamily="49" charset="-122"/>
            </a:endParaRPr>
          </a:p>
          <a:p>
            <a:pPr defTabSz="457200" eaLnBrk="1" fontAlgn="auto" hangingPunct="1">
              <a:spcBef>
                <a:spcPts val="450"/>
              </a:spcBef>
              <a:spcAft>
                <a:spcPts val="0"/>
              </a:spcAft>
              <a:buClr>
                <a:srgbClr val="FFC000"/>
              </a:buClr>
              <a:buFont typeface="Wingdings" pitchFamily="2" charset="2"/>
              <a:buChar char="ü"/>
            </a:pPr>
            <a:r>
              <a:rPr lang="zh-CN" altLang="en-US" sz="2800" dirty="0">
                <a:solidFill>
                  <a:srgbClr val="000000"/>
                </a:solidFill>
                <a:latin typeface="黑体" pitchFamily="49" charset="-122"/>
                <a:ea typeface="黑体" pitchFamily="49" charset="-122"/>
              </a:rPr>
              <a:t>专利</a:t>
            </a:r>
            <a:endParaRPr lang="en-US" altLang="zh-CN" sz="2800" dirty="0">
              <a:solidFill>
                <a:srgbClr val="000000"/>
              </a:solidFill>
              <a:latin typeface="黑体" pitchFamily="49" charset="-122"/>
              <a:ea typeface="黑体" pitchFamily="49" charset="-122"/>
            </a:endParaRPr>
          </a:p>
          <a:p>
            <a:pPr defTabSz="457200" eaLnBrk="1" fontAlgn="auto" hangingPunct="1">
              <a:spcBef>
                <a:spcPts val="450"/>
              </a:spcBef>
              <a:spcAft>
                <a:spcPts val="0"/>
              </a:spcAft>
              <a:buClr>
                <a:srgbClr val="FFC000"/>
              </a:buClr>
              <a:buFont typeface="Wingdings" pitchFamily="2" charset="2"/>
              <a:buChar char="ü"/>
            </a:pPr>
            <a:r>
              <a:rPr lang="zh-CN" altLang="en-US" sz="2800" dirty="0">
                <a:solidFill>
                  <a:srgbClr val="000000"/>
                </a:solidFill>
                <a:latin typeface="黑体" pitchFamily="49" charset="-122"/>
                <a:ea typeface="黑体" pitchFamily="49" charset="-122"/>
              </a:rPr>
              <a:t>论文：</a:t>
            </a:r>
            <a:endParaRPr lang="en-US" altLang="zh-CN" sz="2800" dirty="0">
              <a:solidFill>
                <a:srgbClr val="000000"/>
              </a:solidFill>
              <a:latin typeface="黑体" pitchFamily="49" charset="-122"/>
              <a:ea typeface="黑体" pitchFamily="49" charset="-122"/>
            </a:endParaRPr>
          </a:p>
          <a:p>
            <a:pPr lvl="1" defTabSz="457200" eaLnBrk="1" fontAlgn="auto" hangingPunct="1">
              <a:spcBef>
                <a:spcPts val="450"/>
              </a:spcBef>
              <a:spcAft>
                <a:spcPts val="0"/>
              </a:spcAft>
              <a:buFont typeface="Arial" pitchFamily="34" charset="0"/>
              <a:buChar char="•"/>
            </a:pPr>
            <a:r>
              <a:rPr lang="zh-CN" altLang="en-US" dirty="0">
                <a:solidFill>
                  <a:srgbClr val="000000"/>
                </a:solidFill>
                <a:latin typeface="黑体" pitchFamily="49" charset="-122"/>
                <a:ea typeface="黑体" pitchFamily="49" charset="-122"/>
              </a:rPr>
              <a:t>论文量</a:t>
            </a:r>
            <a:endParaRPr lang="en-US" altLang="zh-CN" dirty="0">
              <a:solidFill>
                <a:srgbClr val="000000"/>
              </a:solidFill>
              <a:latin typeface="黑体" pitchFamily="49" charset="-122"/>
              <a:ea typeface="黑体" pitchFamily="49" charset="-122"/>
            </a:endParaRPr>
          </a:p>
          <a:p>
            <a:pPr lvl="1" defTabSz="457200" eaLnBrk="1" fontAlgn="auto" hangingPunct="1">
              <a:spcBef>
                <a:spcPts val="450"/>
              </a:spcBef>
              <a:spcAft>
                <a:spcPts val="0"/>
              </a:spcAft>
              <a:buFont typeface="Arial" pitchFamily="34" charset="0"/>
              <a:buChar char="•"/>
            </a:pPr>
            <a:r>
              <a:rPr lang="zh-CN" altLang="en-US" dirty="0">
                <a:solidFill>
                  <a:srgbClr val="000000"/>
                </a:solidFill>
                <a:latin typeface="黑体" pitchFamily="49" charset="-122"/>
                <a:ea typeface="黑体" pitchFamily="49" charset="-122"/>
              </a:rPr>
              <a:t>影响力</a:t>
            </a:r>
            <a:endParaRPr lang="en-US" altLang="zh-CN" dirty="0">
              <a:solidFill>
                <a:srgbClr val="000000"/>
              </a:solidFill>
              <a:latin typeface="黑体" pitchFamily="49" charset="-122"/>
              <a:ea typeface="黑体" pitchFamily="49" charset="-122"/>
            </a:endParaRPr>
          </a:p>
          <a:p>
            <a:pPr lvl="1" defTabSz="457200" eaLnBrk="1" fontAlgn="auto" hangingPunct="1">
              <a:spcBef>
                <a:spcPts val="450"/>
              </a:spcBef>
              <a:spcAft>
                <a:spcPts val="0"/>
              </a:spcAft>
              <a:buFont typeface="Arial" pitchFamily="34" charset="0"/>
              <a:buChar char="•"/>
            </a:pPr>
            <a:r>
              <a:rPr lang="zh-CN" altLang="en-US" dirty="0">
                <a:solidFill>
                  <a:srgbClr val="000000"/>
                </a:solidFill>
                <a:latin typeface="黑体" pitchFamily="49" charset="-122"/>
                <a:ea typeface="黑体" pitchFamily="49" charset="-122"/>
              </a:rPr>
              <a:t>期刊</a:t>
            </a:r>
            <a:endParaRPr lang="en-US" altLang="zh-CN" dirty="0">
              <a:solidFill>
                <a:srgbClr val="000000"/>
              </a:solidFill>
              <a:latin typeface="黑体" pitchFamily="49" charset="-122"/>
              <a:ea typeface="黑体" pitchFamily="49" charset="-122"/>
            </a:endParaRPr>
          </a:p>
        </p:txBody>
      </p:sp>
      <p:sp>
        <p:nvSpPr>
          <p:cNvPr id="6" name="灯片编号占位符 2"/>
          <p:cNvSpPr txBox="1">
            <a:spLocks/>
          </p:cNvSpPr>
          <p:nvPr/>
        </p:nvSpPr>
        <p:spPr>
          <a:xfrm>
            <a:off x="7718043" y="6497785"/>
            <a:ext cx="371975" cy="250915"/>
          </a:xfrm>
          <a:prstGeom prst="rect">
            <a:avLst/>
          </a:prstGeom>
        </p:spPr>
        <p:txBody>
          <a:bodyPr/>
          <a:lstStyle/>
          <a:p>
            <a:pPr defTabSz="342900" eaLnBrk="1" fontAlgn="auto" hangingPunct="1">
              <a:spcBef>
                <a:spcPts val="0"/>
              </a:spcBef>
              <a:spcAft>
                <a:spcPts val="0"/>
              </a:spcAft>
              <a:defRPr/>
            </a:pPr>
            <a:fld id="{B6F15528-21DE-4FAA-801E-634DDDAF4B2B}" type="slidenum">
              <a:rPr lang="en-US" sz="900">
                <a:solidFill>
                  <a:srgbClr val="000000"/>
                </a:solidFill>
                <a:latin typeface="Arial"/>
              </a:rPr>
              <a:pPr defTabSz="342900" eaLnBrk="1" fontAlgn="auto" hangingPunct="1">
                <a:spcBef>
                  <a:spcPts val="0"/>
                </a:spcBef>
                <a:spcAft>
                  <a:spcPts val="0"/>
                </a:spcAft>
                <a:defRPr/>
              </a:pPr>
              <a:t>107</a:t>
            </a:fld>
            <a:endParaRPr lang="en-US" sz="900" dirty="0">
              <a:solidFill>
                <a:srgbClr val="000000"/>
              </a:solidFill>
              <a:latin typeface="Arial"/>
            </a:endParaRPr>
          </a:p>
        </p:txBody>
      </p:sp>
    </p:spTree>
    <p:extLst>
      <p:ext uri="{BB962C8B-B14F-4D97-AF65-F5344CB8AC3E}">
        <p14:creationId xmlns:p14="http://schemas.microsoft.com/office/powerpoint/2010/main" val="1048557106"/>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6"/>
          <p:cNvSpPr>
            <a:spLocks noGrp="1"/>
          </p:cNvSpPr>
          <p:nvPr>
            <p:ph idx="1"/>
          </p:nvPr>
        </p:nvSpPr>
        <p:spPr>
          <a:prstGeom prst="rect">
            <a:avLst/>
          </a:prstGeom>
        </p:spPr>
        <p:txBody>
          <a:bodyPr>
            <a:normAutofit/>
          </a:bodyPr>
          <a:lstStyle/>
          <a:p>
            <a:pPr>
              <a:buFont typeface="Wingdings" pitchFamily="2" charset="2"/>
              <a:buChar char="§"/>
            </a:pPr>
            <a:r>
              <a:rPr lang="zh-CN" altLang="en-US" sz="2000" b="1" dirty="0">
                <a:solidFill>
                  <a:schemeClr val="bg2"/>
                </a:solidFill>
                <a:latin typeface="微软雅黑" pitchFamily="34" charset="-122"/>
                <a:ea typeface="微软雅黑" pitchFamily="34" charset="-122"/>
              </a:rPr>
              <a:t>多指标</a:t>
            </a:r>
            <a:endParaRPr lang="en-US" altLang="zh-CN" sz="2000" b="1" dirty="0">
              <a:solidFill>
                <a:schemeClr val="bg2"/>
              </a:solidFill>
              <a:latin typeface="微软雅黑" pitchFamily="34" charset="-122"/>
              <a:ea typeface="微软雅黑" pitchFamily="34" charset="-122"/>
            </a:endParaRPr>
          </a:p>
          <a:p>
            <a:pPr>
              <a:buFont typeface="Wingdings" pitchFamily="2" charset="2"/>
              <a:buChar char="§"/>
            </a:pPr>
            <a:r>
              <a:rPr lang="zh-CN" altLang="en-US" sz="2000" b="1" dirty="0">
                <a:solidFill>
                  <a:schemeClr val="bg2"/>
                </a:solidFill>
                <a:latin typeface="微软雅黑" pitchFamily="34" charset="-122"/>
                <a:ea typeface="微软雅黑" pitchFamily="34" charset="-122"/>
              </a:rPr>
              <a:t>相对指标</a:t>
            </a:r>
            <a:endParaRPr lang="en-US" sz="2000" b="1" dirty="0">
              <a:solidFill>
                <a:schemeClr val="bg2"/>
              </a:solidFill>
              <a:latin typeface="微软雅黑" pitchFamily="34" charset="-122"/>
              <a:ea typeface="微软雅黑" pitchFamily="34" charset="-122"/>
            </a:endParaRPr>
          </a:p>
        </p:txBody>
      </p:sp>
      <p:sp>
        <p:nvSpPr>
          <p:cNvPr id="2" name="Title 1"/>
          <p:cNvSpPr>
            <a:spLocks noGrp="1"/>
          </p:cNvSpPr>
          <p:nvPr>
            <p:ph type="title"/>
          </p:nvPr>
        </p:nvSpPr>
        <p:spPr>
          <a:xfrm>
            <a:off x="2226129" y="228066"/>
            <a:ext cx="5060043" cy="628908"/>
          </a:xfrm>
          <a:prstGeom prst="rect">
            <a:avLst/>
          </a:prstGeom>
          <a:solidFill>
            <a:srgbClr val="6817FF"/>
          </a:solidFill>
        </p:spPr>
        <p:txBody>
          <a:bodyPr anchor="ctr" anchorCtr="0"/>
          <a:lstStyle/>
          <a:p>
            <a:r>
              <a:rPr lang="zh-CN" altLang="en-US" sz="2400" b="1" dirty="0">
                <a:solidFill>
                  <a:schemeClr val="bg1"/>
                </a:solidFill>
                <a:latin typeface="微软雅黑" panose="020B0503020204020204" pitchFamily="34" charset="-122"/>
                <a:ea typeface="微软雅黑" panose="020B0503020204020204" pitchFamily="34" charset="-122"/>
              </a:rPr>
              <a:t>聚焦论文影响力，建立有效激励机制</a:t>
            </a:r>
            <a:endParaRPr lang="en-US" altLang="en-US" sz="2400" b="1" dirty="0">
              <a:solidFill>
                <a:schemeClr val="bg1"/>
              </a:solidFill>
              <a:latin typeface="微软雅黑" pitchFamily="34" charset="-122"/>
              <a:ea typeface="微软雅黑" pitchFamily="34" charset="-122"/>
            </a:endParaRPr>
          </a:p>
        </p:txBody>
      </p:sp>
      <p:sp>
        <p:nvSpPr>
          <p:cNvPr id="8" name="Rectangle 7"/>
          <p:cNvSpPr/>
          <p:nvPr/>
        </p:nvSpPr>
        <p:spPr>
          <a:xfrm>
            <a:off x="3233172" y="3140968"/>
            <a:ext cx="2715808" cy="300082"/>
          </a:xfrm>
          <a:prstGeom prst="rect">
            <a:avLst/>
          </a:prstGeom>
        </p:spPr>
        <p:txBody>
          <a:bodyPr wrap="none">
            <a:spAutoFit/>
          </a:bodyPr>
          <a:lstStyle/>
          <a:p>
            <a:pPr defTabSz="457200" eaLnBrk="1" fontAlgn="auto" hangingPunct="1">
              <a:spcBef>
                <a:spcPts val="0"/>
              </a:spcBef>
              <a:spcAft>
                <a:spcPts val="0"/>
              </a:spcAft>
            </a:pPr>
            <a:r>
              <a:rPr lang="zh-CN" altLang="en-US" sz="1350" dirty="0">
                <a:solidFill>
                  <a:srgbClr val="000000"/>
                </a:solidFill>
                <a:latin typeface="微软雅黑" pitchFamily="34" charset="-122"/>
                <a:ea typeface="微软雅黑" pitchFamily="34" charset="-122"/>
              </a:rPr>
              <a:t>作者层面的</a:t>
            </a:r>
            <a:r>
              <a:rPr lang="en-US" altLang="zh-CN" sz="1350" dirty="0">
                <a:solidFill>
                  <a:srgbClr val="000000"/>
                </a:solidFill>
                <a:latin typeface="微软雅黑" pitchFamily="34" charset="-122"/>
                <a:ea typeface="微软雅黑" pitchFamily="34" charset="-122"/>
              </a:rPr>
              <a:t>CNCI</a:t>
            </a:r>
            <a:r>
              <a:rPr lang="zh-CN" altLang="en-US" sz="1350" dirty="0">
                <a:solidFill>
                  <a:srgbClr val="000000"/>
                </a:solidFill>
                <a:latin typeface="微软雅黑" pitchFamily="34" charset="-122"/>
                <a:ea typeface="微软雅黑" pitchFamily="34" charset="-122"/>
              </a:rPr>
              <a:t>与</a:t>
            </a:r>
            <a:r>
              <a:rPr lang="en-US" altLang="zh-CN" sz="1350" dirty="0">
                <a:solidFill>
                  <a:srgbClr val="000000"/>
                </a:solidFill>
                <a:latin typeface="微软雅黑" pitchFamily="34" charset="-122"/>
                <a:ea typeface="微软雅黑" pitchFamily="34" charset="-122"/>
              </a:rPr>
              <a:t>JNCI</a:t>
            </a:r>
            <a:r>
              <a:rPr lang="zh-CN" altLang="en-US" sz="1350" dirty="0">
                <a:solidFill>
                  <a:srgbClr val="000000"/>
                </a:solidFill>
                <a:latin typeface="微软雅黑" pitchFamily="34" charset="-122"/>
                <a:ea typeface="微软雅黑" pitchFamily="34" charset="-122"/>
              </a:rPr>
              <a:t>指标示意</a:t>
            </a:r>
            <a:endParaRPr lang="en-US" sz="1350" dirty="0">
              <a:solidFill>
                <a:srgbClr val="000000"/>
              </a:solidFill>
              <a:latin typeface="微软雅黑" pitchFamily="34" charset="-122"/>
              <a:ea typeface="微软雅黑" pitchFamily="34" charset="-122"/>
            </a:endParaRPr>
          </a:p>
        </p:txBody>
      </p:sp>
      <p:graphicFrame>
        <p:nvGraphicFramePr>
          <p:cNvPr id="9" name="Table 8"/>
          <p:cNvGraphicFramePr>
            <a:graphicFrameLocks noGrp="1"/>
          </p:cNvGraphicFramePr>
          <p:nvPr/>
        </p:nvGraphicFramePr>
        <p:xfrm>
          <a:off x="1574668" y="3573016"/>
          <a:ext cx="5994666" cy="1737360"/>
        </p:xfrm>
        <a:graphic>
          <a:graphicData uri="http://schemas.openxmlformats.org/drawingml/2006/table">
            <a:tbl>
              <a:tblPr firstRow="1" bandRow="1">
                <a:tableStyleId>{17292A2E-F333-43FB-9621-5CBBE7FDCDCB}</a:tableStyleId>
              </a:tblPr>
              <a:tblGrid>
                <a:gridCol w="1053116">
                  <a:extLst>
                    <a:ext uri="{9D8B030D-6E8A-4147-A177-3AD203B41FA5}">
                      <a16:colId xmlns="" xmlns:a16="http://schemas.microsoft.com/office/drawing/2014/main" val="20000"/>
                    </a:ext>
                  </a:extLst>
                </a:gridCol>
                <a:gridCol w="756084">
                  <a:extLst>
                    <a:ext uri="{9D8B030D-6E8A-4147-A177-3AD203B41FA5}">
                      <a16:colId xmlns="" xmlns:a16="http://schemas.microsoft.com/office/drawing/2014/main" val="20001"/>
                    </a:ext>
                  </a:extLst>
                </a:gridCol>
                <a:gridCol w="759942">
                  <a:extLst>
                    <a:ext uri="{9D8B030D-6E8A-4147-A177-3AD203B41FA5}">
                      <a16:colId xmlns="" xmlns:a16="http://schemas.microsoft.com/office/drawing/2014/main" val="20002"/>
                    </a:ext>
                  </a:extLst>
                </a:gridCol>
                <a:gridCol w="968250">
                  <a:extLst>
                    <a:ext uri="{9D8B030D-6E8A-4147-A177-3AD203B41FA5}">
                      <a16:colId xmlns="" xmlns:a16="http://schemas.microsoft.com/office/drawing/2014/main" val="20003"/>
                    </a:ext>
                  </a:extLst>
                </a:gridCol>
                <a:gridCol w="744512">
                  <a:extLst>
                    <a:ext uri="{9D8B030D-6E8A-4147-A177-3AD203B41FA5}">
                      <a16:colId xmlns="" xmlns:a16="http://schemas.microsoft.com/office/drawing/2014/main" val="20004"/>
                    </a:ext>
                  </a:extLst>
                </a:gridCol>
                <a:gridCol w="856381">
                  <a:extLst>
                    <a:ext uri="{9D8B030D-6E8A-4147-A177-3AD203B41FA5}">
                      <a16:colId xmlns="" xmlns:a16="http://schemas.microsoft.com/office/drawing/2014/main" val="20005"/>
                    </a:ext>
                  </a:extLst>
                </a:gridCol>
                <a:gridCol w="856381">
                  <a:extLst>
                    <a:ext uri="{9D8B030D-6E8A-4147-A177-3AD203B41FA5}">
                      <a16:colId xmlns="" xmlns:a16="http://schemas.microsoft.com/office/drawing/2014/main" val="20006"/>
                    </a:ext>
                  </a:extLst>
                </a:gridCol>
              </a:tblGrid>
              <a:tr h="370840">
                <a:tc>
                  <a:txBody>
                    <a:bodyPr/>
                    <a:lstStyle/>
                    <a:p>
                      <a:pPr algn="ctr"/>
                      <a:endParaRPr lang="en-US" sz="1600" dirty="0">
                        <a:latin typeface="微软雅黑" pitchFamily="34" charset="-122"/>
                        <a:ea typeface="微软雅黑" pitchFamily="34" charset="-122"/>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600" dirty="0">
                          <a:latin typeface="微软雅黑" pitchFamily="34" charset="-122"/>
                          <a:ea typeface="微软雅黑" pitchFamily="34" charset="-122"/>
                        </a:rPr>
                        <a:t>总出版物</a:t>
                      </a:r>
                      <a:endParaRPr lang="en-US" sz="1600" dirty="0">
                        <a:latin typeface="微软雅黑" pitchFamily="34" charset="-122"/>
                        <a:ea typeface="微软雅黑" pitchFamily="34" charset="-122"/>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600" dirty="0">
                          <a:latin typeface="微软雅黑" pitchFamily="34" charset="-122"/>
                          <a:ea typeface="微软雅黑" pitchFamily="34" charset="-122"/>
                        </a:rPr>
                        <a:t>总引文数</a:t>
                      </a:r>
                      <a:endParaRPr lang="en-US" sz="1600" dirty="0">
                        <a:latin typeface="微软雅黑" pitchFamily="34" charset="-122"/>
                        <a:ea typeface="微软雅黑" pitchFamily="34" charset="-122"/>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600" dirty="0">
                          <a:latin typeface="微软雅黑" pitchFamily="34" charset="-122"/>
                          <a:ea typeface="微软雅黑" pitchFamily="34" charset="-122"/>
                        </a:rPr>
                        <a:t>引文影响力</a:t>
                      </a:r>
                      <a:endParaRPr lang="en-US" sz="1600" dirty="0">
                        <a:latin typeface="微软雅黑" pitchFamily="34" charset="-122"/>
                        <a:ea typeface="微软雅黑" pitchFamily="34" charset="-122"/>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微软雅黑" pitchFamily="34" charset="-122"/>
                          <a:ea typeface="微软雅黑" pitchFamily="34" charset="-122"/>
                        </a:rPr>
                        <a:t>h-</a:t>
                      </a:r>
                      <a:r>
                        <a:rPr lang="zh-CN" altLang="en-US" sz="1600" dirty="0">
                          <a:latin typeface="微软雅黑" pitchFamily="34" charset="-122"/>
                          <a:ea typeface="微软雅黑" pitchFamily="34" charset="-122"/>
                        </a:rPr>
                        <a:t>指数</a:t>
                      </a:r>
                      <a:endParaRPr lang="en-US" sz="1600" dirty="0">
                        <a:latin typeface="微软雅黑" pitchFamily="34" charset="-122"/>
                        <a:ea typeface="微软雅黑" pitchFamily="34" charset="-122"/>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600" dirty="0">
                          <a:latin typeface="微软雅黑" pitchFamily="34" charset="-122"/>
                          <a:ea typeface="微软雅黑" pitchFamily="34" charset="-122"/>
                        </a:rPr>
                        <a:t>CNCI</a:t>
                      </a:r>
                      <a:endParaRPr lang="en-US" sz="1600" dirty="0">
                        <a:latin typeface="微软雅黑" pitchFamily="34" charset="-122"/>
                        <a:ea typeface="微软雅黑" pitchFamily="34" charset="-122"/>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600" dirty="0">
                          <a:latin typeface="微软雅黑" pitchFamily="34" charset="-122"/>
                          <a:ea typeface="微软雅黑" pitchFamily="34" charset="-122"/>
                        </a:rPr>
                        <a:t>JNCI</a:t>
                      </a:r>
                      <a:endParaRPr lang="en-US" sz="1600" dirty="0">
                        <a:latin typeface="微软雅黑" pitchFamily="34" charset="-122"/>
                        <a:ea typeface="微软雅黑" pitchFamily="34" charset="-122"/>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370840">
                <a:tc>
                  <a:txBody>
                    <a:bodyPr/>
                    <a:lstStyle/>
                    <a:p>
                      <a:pPr algn="ctr"/>
                      <a:r>
                        <a:rPr lang="zh-CN" altLang="en-US" sz="1600" dirty="0">
                          <a:latin typeface="微软雅黑" pitchFamily="34" charset="-122"/>
                          <a:ea typeface="微软雅黑" pitchFamily="34" charset="-122"/>
                        </a:rPr>
                        <a:t>科研工作者</a:t>
                      </a:r>
                      <a:r>
                        <a:rPr lang="en-US" altLang="zh-CN" sz="1600" dirty="0">
                          <a:latin typeface="微软雅黑" pitchFamily="34" charset="-122"/>
                          <a:ea typeface="微软雅黑" pitchFamily="34" charset="-122"/>
                        </a:rPr>
                        <a:t>D</a:t>
                      </a:r>
                      <a:endParaRPr lang="en-US" sz="1600" dirty="0">
                        <a:latin typeface="微软雅黑" pitchFamily="34" charset="-122"/>
                        <a:ea typeface="微软雅黑" pitchFamily="34" charset="-122"/>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微软雅黑" pitchFamily="34" charset="-122"/>
                          <a:ea typeface="微软雅黑" pitchFamily="34" charset="-122"/>
                        </a:rPr>
                        <a:t>66</a:t>
                      </a: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微软雅黑" pitchFamily="34" charset="-122"/>
                          <a:ea typeface="微软雅黑" pitchFamily="34" charset="-122"/>
                        </a:rPr>
                        <a:t>290</a:t>
                      </a: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微软雅黑" pitchFamily="34" charset="-122"/>
                          <a:ea typeface="微软雅黑" pitchFamily="34" charset="-122"/>
                        </a:rPr>
                        <a:t>4.39</a:t>
                      </a: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微软雅黑" pitchFamily="34" charset="-122"/>
                          <a:ea typeface="微软雅黑" pitchFamily="34" charset="-122"/>
                        </a:rPr>
                        <a:t>9</a:t>
                      </a: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微软雅黑" pitchFamily="34" charset="-122"/>
                          <a:ea typeface="微软雅黑" pitchFamily="34" charset="-122"/>
                        </a:rPr>
                        <a:t>1.32</a:t>
                      </a: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微软雅黑" pitchFamily="34" charset="-122"/>
                          <a:ea typeface="微软雅黑" pitchFamily="34" charset="-122"/>
                        </a:rPr>
                        <a:t>1.86</a:t>
                      </a: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370840">
                <a:tc>
                  <a:txBody>
                    <a:bodyPr/>
                    <a:lstStyle/>
                    <a:p>
                      <a:pPr algn="ctr"/>
                      <a:r>
                        <a:rPr lang="zh-CN" altLang="en-US" sz="1600" dirty="0">
                          <a:latin typeface="微软雅黑" pitchFamily="34" charset="-122"/>
                          <a:ea typeface="微软雅黑" pitchFamily="34" charset="-122"/>
                        </a:rPr>
                        <a:t>科研工作者</a:t>
                      </a:r>
                      <a:r>
                        <a:rPr lang="en-US" altLang="zh-CN" sz="1600" dirty="0">
                          <a:latin typeface="微软雅黑" pitchFamily="34" charset="-122"/>
                          <a:ea typeface="微软雅黑" pitchFamily="34" charset="-122"/>
                        </a:rPr>
                        <a:t>E</a:t>
                      </a:r>
                      <a:endParaRPr lang="en-US" sz="1600" dirty="0">
                        <a:latin typeface="微软雅黑" pitchFamily="34" charset="-122"/>
                        <a:ea typeface="微软雅黑" pitchFamily="34" charset="-122"/>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微软雅黑" pitchFamily="34" charset="-122"/>
                          <a:ea typeface="微软雅黑" pitchFamily="34" charset="-122"/>
                        </a:rPr>
                        <a:t>62</a:t>
                      </a: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微软雅黑" pitchFamily="34" charset="-122"/>
                          <a:ea typeface="微软雅黑" pitchFamily="34" charset="-122"/>
                        </a:rPr>
                        <a:t>289</a:t>
                      </a: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微软雅黑" pitchFamily="34" charset="-122"/>
                          <a:ea typeface="微软雅黑" pitchFamily="34" charset="-122"/>
                        </a:rPr>
                        <a:t>4.66</a:t>
                      </a: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微软雅黑" pitchFamily="34" charset="-122"/>
                          <a:ea typeface="微软雅黑" pitchFamily="34" charset="-122"/>
                        </a:rPr>
                        <a:t>9</a:t>
                      </a: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微软雅黑" pitchFamily="34" charset="-122"/>
                          <a:ea typeface="微软雅黑" pitchFamily="34" charset="-122"/>
                        </a:rPr>
                        <a:t>0.45</a:t>
                      </a: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微软雅黑" pitchFamily="34" charset="-122"/>
                          <a:ea typeface="微软雅黑" pitchFamily="34" charset="-122"/>
                        </a:rPr>
                        <a:t>0.72</a:t>
                      </a: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sp>
        <p:nvSpPr>
          <p:cNvPr id="7" name="Rectangle 6"/>
          <p:cNvSpPr/>
          <p:nvPr/>
        </p:nvSpPr>
        <p:spPr>
          <a:xfrm>
            <a:off x="5798854" y="3573016"/>
            <a:ext cx="1828535" cy="17373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350">
              <a:solidFill>
                <a:srgbClr val="FFFFFF"/>
              </a:solidFill>
              <a:latin typeface="微软雅黑" pitchFamily="34" charset="-122"/>
              <a:ea typeface="微软雅黑" pitchFamily="34" charset="-122"/>
            </a:endParaRPr>
          </a:p>
        </p:txBody>
      </p:sp>
      <p:sp>
        <p:nvSpPr>
          <p:cNvPr id="10" name="灯片编号占位符 2"/>
          <p:cNvSpPr txBox="1">
            <a:spLocks/>
          </p:cNvSpPr>
          <p:nvPr/>
        </p:nvSpPr>
        <p:spPr>
          <a:xfrm>
            <a:off x="7718043" y="6497785"/>
            <a:ext cx="371975" cy="250915"/>
          </a:xfrm>
          <a:prstGeom prst="rect">
            <a:avLst/>
          </a:prstGeom>
        </p:spPr>
        <p:txBody>
          <a:bodyPr/>
          <a:lstStyle/>
          <a:p>
            <a:pPr defTabSz="342900" eaLnBrk="1" fontAlgn="auto" hangingPunct="1">
              <a:spcBef>
                <a:spcPts val="0"/>
              </a:spcBef>
              <a:spcAft>
                <a:spcPts val="0"/>
              </a:spcAft>
              <a:defRPr/>
            </a:pPr>
            <a:fld id="{B6F15528-21DE-4FAA-801E-634DDDAF4B2B}" type="slidenum">
              <a:rPr lang="en-US" sz="900">
                <a:solidFill>
                  <a:srgbClr val="000000"/>
                </a:solidFill>
                <a:latin typeface="Arial"/>
              </a:rPr>
              <a:pPr defTabSz="342900" eaLnBrk="1" fontAlgn="auto" hangingPunct="1">
                <a:spcBef>
                  <a:spcPts val="0"/>
                </a:spcBef>
                <a:spcAft>
                  <a:spcPts val="0"/>
                </a:spcAft>
                <a:defRPr/>
              </a:pPr>
              <a:t>108</a:t>
            </a:fld>
            <a:endParaRPr lang="en-US" sz="900" dirty="0">
              <a:solidFill>
                <a:srgbClr val="000000"/>
              </a:solidFill>
              <a:latin typeface="Arial"/>
            </a:endParaRPr>
          </a:p>
        </p:txBody>
      </p:sp>
    </p:spTree>
    <p:extLst>
      <p:ext uri="{BB962C8B-B14F-4D97-AF65-F5344CB8AC3E}">
        <p14:creationId xmlns:p14="http://schemas.microsoft.com/office/powerpoint/2010/main" val="2508651426"/>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2AD5C1F-A366-47CE-BAB1-A379DEEE4D7F}"/>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5239" y="415426"/>
            <a:ext cx="9159239" cy="5998584"/>
          </a:xfrm>
          <a:prstGeom prst="rect">
            <a:avLst/>
          </a:prstGeom>
        </p:spPr>
      </p:pic>
      <p:sp>
        <p:nvSpPr>
          <p:cNvPr id="3" name="Rectangle 2">
            <a:extLst>
              <a:ext uri="{FF2B5EF4-FFF2-40B4-BE49-F238E27FC236}">
                <a16:creationId xmlns:a16="http://schemas.microsoft.com/office/drawing/2014/main" xmlns="" id="{726A60D6-219D-41B6-B6CF-67B8A69D6D9C}"/>
              </a:ext>
            </a:extLst>
          </p:cNvPr>
          <p:cNvSpPr/>
          <p:nvPr/>
        </p:nvSpPr>
        <p:spPr>
          <a:xfrm>
            <a:off x="0" y="4816732"/>
            <a:ext cx="9144000" cy="2041268"/>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4" name="Rectangle 3">
            <a:extLst>
              <a:ext uri="{FF2B5EF4-FFF2-40B4-BE49-F238E27FC236}">
                <a16:creationId xmlns:a16="http://schemas.microsoft.com/office/drawing/2014/main" xmlns="" id="{D79F51BF-B78A-49DC-B0BF-F9155C683067}"/>
              </a:ext>
            </a:extLst>
          </p:cNvPr>
          <p:cNvSpPr/>
          <p:nvPr/>
        </p:nvSpPr>
        <p:spPr>
          <a:xfrm>
            <a:off x="-15245" y="415426"/>
            <a:ext cx="9144000" cy="2125363"/>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5" name="Rectangle 4">
            <a:extLst>
              <a:ext uri="{FF2B5EF4-FFF2-40B4-BE49-F238E27FC236}">
                <a16:creationId xmlns:a16="http://schemas.microsoft.com/office/drawing/2014/main" xmlns="" id="{A36EC0AD-D2C1-4656-A334-DB6979DAE210}"/>
              </a:ext>
            </a:extLst>
          </p:cNvPr>
          <p:cNvSpPr/>
          <p:nvPr/>
        </p:nvSpPr>
        <p:spPr>
          <a:xfrm>
            <a:off x="-15242" y="2133600"/>
            <a:ext cx="9159239" cy="2669134"/>
          </a:xfrm>
          <a:prstGeom prst="rect">
            <a:avLst/>
          </a:prstGeom>
          <a:solidFill>
            <a:srgbClr val="FFFFFF">
              <a:alpha val="38824"/>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6" name="组合 14">
            <a:extLst>
              <a:ext uri="{FF2B5EF4-FFF2-40B4-BE49-F238E27FC236}">
                <a16:creationId xmlns:a16="http://schemas.microsoft.com/office/drawing/2014/main" xmlns="" id="{9FA7CA79-227F-4477-B249-334BBAE584AD}"/>
              </a:ext>
            </a:extLst>
          </p:cNvPr>
          <p:cNvGrpSpPr/>
          <p:nvPr/>
        </p:nvGrpSpPr>
        <p:grpSpPr>
          <a:xfrm>
            <a:off x="5500465" y="4806660"/>
            <a:ext cx="3643535" cy="376739"/>
            <a:chOff x="5500470" y="4959656"/>
            <a:chExt cx="3643535" cy="376739"/>
          </a:xfrm>
        </p:grpSpPr>
        <p:sp>
          <p:nvSpPr>
            <p:cNvPr id="7" name="Rectangle 6">
              <a:extLst>
                <a:ext uri="{FF2B5EF4-FFF2-40B4-BE49-F238E27FC236}">
                  <a16:creationId xmlns:a16="http://schemas.microsoft.com/office/drawing/2014/main" xmlns="" id="{5C0371A8-FE0F-4987-98D6-AFA5186EDDF6}"/>
                </a:ext>
              </a:extLst>
            </p:cNvPr>
            <p:cNvSpPr/>
            <p:nvPr/>
          </p:nvSpPr>
          <p:spPr>
            <a:xfrm>
              <a:off x="5500470" y="4959658"/>
              <a:ext cx="3152687" cy="264569"/>
            </a:xfrm>
            <a:prstGeom prst="rect">
              <a:avLst/>
            </a:prstGeom>
            <a:solidFill>
              <a:srgbClr val="00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8" name="Rectangle 7">
              <a:extLst>
                <a:ext uri="{FF2B5EF4-FFF2-40B4-BE49-F238E27FC236}">
                  <a16:creationId xmlns:a16="http://schemas.microsoft.com/office/drawing/2014/main" xmlns="" id="{49068E1D-0021-4999-8B7D-C48A9FDD1A97}"/>
                </a:ext>
              </a:extLst>
            </p:cNvPr>
            <p:cNvSpPr/>
            <p:nvPr/>
          </p:nvSpPr>
          <p:spPr>
            <a:xfrm>
              <a:off x="6457074" y="5112056"/>
              <a:ext cx="2686931" cy="224339"/>
            </a:xfrm>
            <a:prstGeom prst="rect">
              <a:avLst/>
            </a:prstGeom>
            <a:solidFill>
              <a:srgbClr val="1AC60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 name="Rectangle 8">
              <a:extLst>
                <a:ext uri="{FF2B5EF4-FFF2-40B4-BE49-F238E27FC236}">
                  <a16:creationId xmlns:a16="http://schemas.microsoft.com/office/drawing/2014/main" xmlns="" id="{75A7305A-085D-4B60-BAD3-C887197196F0}"/>
                </a:ext>
              </a:extLst>
            </p:cNvPr>
            <p:cNvSpPr/>
            <p:nvPr/>
          </p:nvSpPr>
          <p:spPr>
            <a:xfrm>
              <a:off x="7202659" y="4959656"/>
              <a:ext cx="1941343" cy="224339"/>
            </a:xfrm>
            <a:prstGeom prst="rect">
              <a:avLst/>
            </a:prstGeom>
            <a:solidFill>
              <a:srgbClr val="6817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sp>
        <p:nvSpPr>
          <p:cNvPr id="10" name="矩形 2">
            <a:extLst>
              <a:ext uri="{FF2B5EF4-FFF2-40B4-BE49-F238E27FC236}">
                <a16:creationId xmlns:a16="http://schemas.microsoft.com/office/drawing/2014/main" xmlns="" id="{9E3ED47E-29D5-407C-9266-69EDACF61314}"/>
              </a:ext>
            </a:extLst>
          </p:cNvPr>
          <p:cNvSpPr/>
          <p:nvPr/>
        </p:nvSpPr>
        <p:spPr>
          <a:xfrm>
            <a:off x="395536" y="1332057"/>
            <a:ext cx="8487165" cy="1077218"/>
          </a:xfrm>
          <a:prstGeom prst="rect">
            <a:avLst/>
          </a:prstGeom>
        </p:spPr>
        <p:txBody>
          <a:bodyPr wrap="square">
            <a:spAutoFit/>
          </a:bodyPr>
          <a:lstStyle/>
          <a:p>
            <a:pPr lvl="0" algn="ctr"/>
            <a:r>
              <a:rPr lang="zh-CN" altLang="en-US" sz="3200" b="1" dirty="0">
                <a:solidFill>
                  <a:srgbClr val="6817FF"/>
                </a:solidFill>
                <a:latin typeface="微软雅黑" panose="020B0503020204020204" pitchFamily="34" charset="-122"/>
                <a:ea typeface="微软雅黑" panose="020B0503020204020204" pitchFamily="34" charset="-122"/>
              </a:rPr>
              <a:t>提升机构及科研人员影响力</a:t>
            </a:r>
          </a:p>
          <a:p>
            <a:pPr lvl="0" algn="ctr"/>
            <a:r>
              <a:rPr lang="zh-CN" altLang="en-US" sz="3200" b="1" dirty="0">
                <a:solidFill>
                  <a:srgbClr val="6817FF"/>
                </a:solidFill>
                <a:latin typeface="微软雅黑" panose="020B0503020204020204" pitchFamily="34" charset="-122"/>
                <a:ea typeface="微软雅黑" panose="020B0503020204020204" pitchFamily="34" charset="-122"/>
              </a:rPr>
              <a:t>                              </a:t>
            </a:r>
            <a:r>
              <a:rPr lang="en-US" altLang="zh-CN" sz="3200" b="1" dirty="0">
                <a:solidFill>
                  <a:srgbClr val="6817FF"/>
                </a:solidFill>
                <a:latin typeface="微软雅黑" panose="020B0503020204020204" pitchFamily="34" charset="-122"/>
                <a:ea typeface="微软雅黑" panose="020B0503020204020204" pitchFamily="34" charset="-122"/>
              </a:rPr>
              <a:t>——</a:t>
            </a:r>
            <a:r>
              <a:rPr lang="zh-CN" altLang="en-US" sz="3200" b="1" dirty="0">
                <a:solidFill>
                  <a:srgbClr val="6817FF"/>
                </a:solidFill>
                <a:latin typeface="微软雅黑" panose="020B0503020204020204" pitchFamily="34" charset="-122"/>
                <a:ea typeface="微软雅黑" panose="020B0503020204020204" pitchFamily="34" charset="-122"/>
              </a:rPr>
              <a:t>酒香也怕巷子深</a:t>
            </a:r>
          </a:p>
        </p:txBody>
      </p:sp>
    </p:spTree>
    <p:extLst>
      <p:ext uri="{BB962C8B-B14F-4D97-AF65-F5344CB8AC3E}">
        <p14:creationId xmlns:p14="http://schemas.microsoft.com/office/powerpoint/2010/main" val="1484692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376586" y="280303"/>
            <a:ext cx="8390828" cy="39931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r>
              <a:rPr lang="en-US" altLang="zh-CN" sz="2400" dirty="0">
                <a:cs typeface="Arial" panose="020B0604020202020204" pitchFamily="34" charset="0"/>
                <a:sym typeface="+mn-lt"/>
              </a:rPr>
              <a:t>ESI</a:t>
            </a:r>
            <a:r>
              <a:rPr lang="zh-CN" altLang="en-US" sz="2400" dirty="0">
                <a:cs typeface="Arial" panose="020B0604020202020204" pitchFamily="34" charset="0"/>
                <a:sym typeface="+mn-lt"/>
              </a:rPr>
              <a:t>事实性数据绩效评估的应用</a:t>
            </a:r>
            <a:endParaRPr lang="en-US" sz="2400" dirty="0">
              <a:cs typeface="Arial" panose="020B0604020202020204" pitchFamily="34" charset="0"/>
              <a:sym typeface="+mn-lt"/>
            </a:endParaRPr>
          </a:p>
        </p:txBody>
      </p:sp>
      <p:sp>
        <p:nvSpPr>
          <p:cNvPr id="1024" name="AutoShape 6" descr="http://img5.imgtn.bdimg.com/it/u=867294581,216519060&amp;fm=26&amp;gp=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cs typeface="+mn-ea"/>
              <a:sym typeface="+mn-lt"/>
            </a:endParaRPr>
          </a:p>
        </p:txBody>
      </p:sp>
      <p:grpSp>
        <p:nvGrpSpPr>
          <p:cNvPr id="2" name="Group 1029"/>
          <p:cNvGrpSpPr/>
          <p:nvPr/>
        </p:nvGrpSpPr>
        <p:grpSpPr>
          <a:xfrm>
            <a:off x="907594" y="999242"/>
            <a:ext cx="7331434" cy="5250729"/>
            <a:chOff x="643874" y="999242"/>
            <a:chExt cx="8034993" cy="5782142"/>
          </a:xfrm>
        </p:grpSpPr>
        <p:grpSp>
          <p:nvGrpSpPr>
            <p:cNvPr id="3" name="Group 28"/>
            <p:cNvGrpSpPr/>
            <p:nvPr/>
          </p:nvGrpSpPr>
          <p:grpSpPr>
            <a:xfrm>
              <a:off x="651752" y="4893013"/>
              <a:ext cx="3249688" cy="1272184"/>
              <a:chOff x="5175115" y="865762"/>
              <a:chExt cx="3246120" cy="1252728"/>
            </a:xfrm>
          </p:grpSpPr>
          <p:sp>
            <p:nvSpPr>
              <p:cNvPr id="28" name="Rectangle 27"/>
              <p:cNvSpPr/>
              <p:nvPr/>
            </p:nvSpPr>
            <p:spPr>
              <a:xfrm>
                <a:off x="5175115" y="865762"/>
                <a:ext cx="3246120" cy="1252728"/>
              </a:xfrm>
              <a:prstGeom prst="rect">
                <a:avLst/>
              </a:prstGeom>
              <a:solidFill>
                <a:schemeClr val="bg1"/>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微软雅黑" panose="020B0503020204020204" pitchFamily="34" charset="-122"/>
                  <a:ea typeface="微软雅黑" panose="020B0503020204020204" pitchFamily="34" charset="-122"/>
                  <a:cs typeface="+mn-ea"/>
                  <a:sym typeface="+mn-lt"/>
                </a:endParaRPr>
              </a:p>
            </p:txBody>
          </p:sp>
          <p:pic>
            <p:nvPicPr>
              <p:cNvPr id="26" name="Picture 2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36420" y="924129"/>
                <a:ext cx="2728948" cy="661480"/>
              </a:xfrm>
              <a:prstGeom prst="rect">
                <a:avLst/>
              </a:prstGeom>
            </p:spPr>
          </p:pic>
          <p:pic>
            <p:nvPicPr>
              <p:cNvPr id="30" name="Picture 2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28426" y="1400783"/>
                <a:ext cx="2200802" cy="706675"/>
              </a:xfrm>
              <a:prstGeom prst="rect">
                <a:avLst/>
              </a:prstGeom>
            </p:spPr>
          </p:pic>
        </p:grpSp>
        <p:pic>
          <p:nvPicPr>
            <p:cNvPr id="24" name="Picture 6"/>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r="-16"/>
            <a:stretch/>
          </p:blipFill>
          <p:spPr bwMode="auto">
            <a:xfrm>
              <a:off x="714022" y="1930403"/>
              <a:ext cx="3232861" cy="1795117"/>
            </a:xfrm>
            <a:prstGeom prst="rect">
              <a:avLst/>
            </a:prstGeom>
            <a:noFill/>
            <a:ln w="127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ïšḻïďê-矩形 1"/>
            <p:cNvSpPr/>
            <p:nvPr/>
          </p:nvSpPr>
          <p:spPr>
            <a:xfrm>
              <a:off x="4596442" y="999242"/>
              <a:ext cx="140538" cy="578214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solidFill>
                  <a:srgbClr val="FFFFFF"/>
                </a:solidFill>
                <a:latin typeface="微软雅黑" panose="020B0503020204020204" pitchFamily="34" charset="-122"/>
                <a:ea typeface="微软雅黑" panose="020B0503020204020204" pitchFamily="34" charset="-122"/>
                <a:cs typeface="+mn-ea"/>
                <a:sym typeface="+mn-lt"/>
              </a:endParaRPr>
            </a:p>
          </p:txBody>
        </p:sp>
        <p:sp>
          <p:nvSpPr>
            <p:cNvPr id="8" name="ïšḻïďê-椭圆 2"/>
            <p:cNvSpPr/>
            <p:nvPr/>
          </p:nvSpPr>
          <p:spPr>
            <a:xfrm>
              <a:off x="4473971" y="1860539"/>
              <a:ext cx="385478" cy="385478"/>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solidFill>
                  <a:srgbClr val="FFFFFF"/>
                </a:solidFill>
                <a:latin typeface="微软雅黑" panose="020B0503020204020204" pitchFamily="34" charset="-122"/>
                <a:ea typeface="微软雅黑" panose="020B0503020204020204" pitchFamily="34" charset="-122"/>
                <a:cs typeface="+mn-ea"/>
                <a:sym typeface="+mn-lt"/>
              </a:endParaRPr>
            </a:p>
          </p:txBody>
        </p:sp>
        <p:sp>
          <p:nvSpPr>
            <p:cNvPr id="9" name="ïšḻïďê-椭圆 3"/>
            <p:cNvSpPr/>
            <p:nvPr/>
          </p:nvSpPr>
          <p:spPr>
            <a:xfrm>
              <a:off x="4473971" y="3697574"/>
              <a:ext cx="385478" cy="385478"/>
            </a:xfrm>
            <a:prstGeom prst="ellipse">
              <a:avLst/>
            </a:pr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solidFill>
                  <a:srgbClr val="FFFFFF"/>
                </a:solidFill>
                <a:latin typeface="微软雅黑" panose="020B0503020204020204" pitchFamily="34" charset="-122"/>
                <a:ea typeface="微软雅黑" panose="020B0503020204020204" pitchFamily="34" charset="-122"/>
                <a:cs typeface="+mn-ea"/>
                <a:sym typeface="+mn-lt"/>
              </a:endParaRPr>
            </a:p>
          </p:txBody>
        </p:sp>
        <p:sp>
          <p:nvSpPr>
            <p:cNvPr id="10" name="ïšḻïďê-椭圆 4"/>
            <p:cNvSpPr/>
            <p:nvPr/>
          </p:nvSpPr>
          <p:spPr>
            <a:xfrm>
              <a:off x="4473971" y="5456309"/>
              <a:ext cx="385478" cy="385478"/>
            </a:xfrm>
            <a:prstGeom prst="ellipse">
              <a:avLst/>
            </a:prstGeom>
            <a:solidFill>
              <a:schemeClr val="accent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solidFill>
                  <a:srgbClr val="FFFFFF"/>
                </a:solidFill>
                <a:latin typeface="微软雅黑" panose="020B0503020204020204" pitchFamily="34" charset="-122"/>
                <a:ea typeface="微软雅黑" panose="020B0503020204020204" pitchFamily="34" charset="-122"/>
                <a:cs typeface="+mn-ea"/>
                <a:sym typeface="+mn-lt"/>
              </a:endParaRPr>
            </a:p>
          </p:txBody>
        </p:sp>
        <p:sp>
          <p:nvSpPr>
            <p:cNvPr id="12" name="ïšḻïďê-文本框 8"/>
            <p:cNvSpPr txBox="1"/>
            <p:nvPr/>
          </p:nvSpPr>
          <p:spPr>
            <a:xfrm>
              <a:off x="1022660" y="3039053"/>
              <a:ext cx="1875372" cy="497069"/>
            </a:xfrm>
            <a:prstGeom prst="rect">
              <a:avLst/>
            </a:prstGeom>
            <a:noFill/>
          </p:spPr>
          <p:txBody>
            <a:bodyPr anchor="ctr"/>
            <a:lstStyle/>
            <a:p>
              <a:pPr algn="ctr"/>
              <a:endParaRPr dirty="0">
                <a:solidFill>
                  <a:srgbClr val="000000"/>
                </a:solidFill>
                <a:latin typeface="微软雅黑" panose="020B0503020204020204" pitchFamily="34" charset="-122"/>
                <a:ea typeface="微软雅黑" panose="020B0503020204020204" pitchFamily="34" charset="-122"/>
                <a:cs typeface="+mn-ea"/>
                <a:sym typeface="+mn-lt"/>
              </a:endParaRPr>
            </a:p>
          </p:txBody>
        </p:sp>
        <p:sp>
          <p:nvSpPr>
            <p:cNvPr id="13" name="ïšḻïďê-矩形 9"/>
            <p:cNvSpPr/>
            <p:nvPr/>
          </p:nvSpPr>
          <p:spPr>
            <a:xfrm>
              <a:off x="643874" y="4297358"/>
              <a:ext cx="3244425" cy="578213"/>
            </a:xfrm>
            <a:prstGeom prst="rect">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anchor="ctr">
              <a:normAutofit/>
            </a:bodyPr>
            <a:lstStyle/>
            <a:p>
              <a:pPr algn="ctr" defTabSz="914378">
                <a:lnSpc>
                  <a:spcPct val="120000"/>
                </a:lnSpc>
                <a:defRPr/>
              </a:pPr>
              <a:r>
                <a:rPr lang="zh-CN" altLang="en-US" sz="1600" dirty="0">
                  <a:solidFill>
                    <a:srgbClr val="FFFFFF"/>
                  </a:solidFill>
                  <a:latin typeface="微软雅黑" panose="020B0503020204020204" pitchFamily="34" charset="-122"/>
                  <a:ea typeface="微软雅黑" panose="020B0503020204020204" pitchFamily="34" charset="-122"/>
                  <a:cs typeface="+mn-ea"/>
                  <a:sym typeface="+mn-lt"/>
                </a:rPr>
                <a:t>教育部学科评估及各地区政策</a:t>
              </a:r>
            </a:p>
          </p:txBody>
        </p:sp>
        <p:sp>
          <p:nvSpPr>
            <p:cNvPr id="14" name="ïšḻïďê-矩形 11"/>
            <p:cNvSpPr/>
            <p:nvPr/>
          </p:nvSpPr>
          <p:spPr>
            <a:xfrm>
              <a:off x="5432747" y="2633501"/>
              <a:ext cx="3246120" cy="578213"/>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anchor="ctr">
              <a:normAutofit/>
            </a:bodyPr>
            <a:lstStyle/>
            <a:p>
              <a:pPr algn="ctr" defTabSz="914378">
                <a:lnSpc>
                  <a:spcPct val="120000"/>
                </a:lnSpc>
                <a:defRPr/>
              </a:pPr>
              <a:r>
                <a:rPr lang="zh-CN" altLang="en-US" sz="1600" dirty="0">
                  <a:solidFill>
                    <a:srgbClr val="FFFFFF"/>
                  </a:solidFill>
                  <a:latin typeface="微软雅黑" panose="020B0503020204020204" pitchFamily="34" charset="-122"/>
                  <a:ea typeface="微软雅黑" panose="020B0503020204020204" pitchFamily="34" charset="-122"/>
                  <a:cs typeface="+mn-ea"/>
                  <a:sym typeface="+mn-lt"/>
                </a:rPr>
                <a:t>国际大学排名</a:t>
              </a:r>
            </a:p>
          </p:txBody>
        </p:sp>
        <p:sp>
          <p:nvSpPr>
            <p:cNvPr id="18" name="ïšḻïďê-等腰三角形 17"/>
            <p:cNvSpPr/>
            <p:nvPr/>
          </p:nvSpPr>
          <p:spPr>
            <a:xfrm rot="16200000">
              <a:off x="4096525" y="1951162"/>
              <a:ext cx="236908" cy="20423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solidFill>
                  <a:srgbClr val="FFFFFF"/>
                </a:solidFill>
                <a:latin typeface="微软雅黑" panose="020B0503020204020204" pitchFamily="34" charset="-122"/>
                <a:ea typeface="微软雅黑" panose="020B0503020204020204" pitchFamily="34" charset="-122"/>
                <a:cs typeface="+mn-ea"/>
                <a:sym typeface="+mn-lt"/>
              </a:endParaRPr>
            </a:p>
          </p:txBody>
        </p:sp>
        <p:sp>
          <p:nvSpPr>
            <p:cNvPr id="19" name="ïšḻïďê-等腰三角形 18"/>
            <p:cNvSpPr/>
            <p:nvPr/>
          </p:nvSpPr>
          <p:spPr>
            <a:xfrm rot="16200000">
              <a:off x="4096525" y="5548938"/>
              <a:ext cx="236908" cy="20423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solidFill>
                  <a:srgbClr val="FFFFFF"/>
                </a:solidFill>
                <a:latin typeface="微软雅黑" panose="020B0503020204020204" pitchFamily="34" charset="-122"/>
                <a:ea typeface="微软雅黑" panose="020B0503020204020204" pitchFamily="34" charset="-122"/>
                <a:cs typeface="+mn-ea"/>
                <a:sym typeface="+mn-lt"/>
              </a:endParaRPr>
            </a:p>
          </p:txBody>
        </p:sp>
        <p:sp>
          <p:nvSpPr>
            <p:cNvPr id="20" name="ïšḻïďê-等腰三角形 19"/>
            <p:cNvSpPr/>
            <p:nvPr/>
          </p:nvSpPr>
          <p:spPr>
            <a:xfrm rot="5400000" flipH="1">
              <a:off x="4989221" y="3788197"/>
              <a:ext cx="236908" cy="20423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solidFill>
                  <a:srgbClr val="FFFFFF"/>
                </a:solidFill>
                <a:latin typeface="微软雅黑" panose="020B0503020204020204" pitchFamily="34" charset="-122"/>
                <a:ea typeface="微软雅黑" panose="020B0503020204020204" pitchFamily="34" charset="-122"/>
                <a:cs typeface="+mn-ea"/>
                <a:sym typeface="+mn-lt"/>
              </a:endParaRPr>
            </a:p>
          </p:txBody>
        </p:sp>
        <p:sp>
          <p:nvSpPr>
            <p:cNvPr id="11" name="ïšḻïďê-矩形 5"/>
            <p:cNvSpPr/>
            <p:nvPr/>
          </p:nvSpPr>
          <p:spPr>
            <a:xfrm>
              <a:off x="707153" y="1335152"/>
              <a:ext cx="3244425" cy="578213"/>
            </a:xfrm>
            <a:prstGeom prst="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anchor="ctr">
              <a:normAutofit/>
            </a:bodyPr>
            <a:lstStyle/>
            <a:p>
              <a:pPr algn="ctr" defTabSz="914378">
                <a:lnSpc>
                  <a:spcPct val="120000"/>
                </a:lnSpc>
                <a:defRPr/>
              </a:pPr>
              <a:r>
                <a:rPr lang="zh-CN" altLang="en-US" sz="1600" dirty="0">
                  <a:solidFill>
                    <a:srgbClr val="FFFFFF"/>
                  </a:solidFill>
                  <a:latin typeface="微软雅黑" panose="020B0503020204020204" pitchFamily="34" charset="-122"/>
                  <a:ea typeface="微软雅黑" panose="020B0503020204020204" pitchFamily="34" charset="-122"/>
                  <a:cs typeface="+mn-ea"/>
                  <a:sym typeface="+mn-lt"/>
                </a:rPr>
                <a:t>国家“双一流”建设</a:t>
              </a:r>
            </a:p>
          </p:txBody>
        </p:sp>
        <p:pic>
          <p:nvPicPr>
            <p:cNvPr id="1029" name="Picture 1028"/>
            <p:cNvPicPr>
              <a:picLocks/>
            </p:cNvPicPr>
            <p:nvPr/>
          </p:nvPicPr>
          <p:blipFill rotWithShape="1">
            <a:blip r:embed="rId7" cstate="screen">
              <a:extLst>
                <a:ext uri="{28A0092B-C50C-407E-A947-70E740481C1C}">
                  <a14:useLocalDpi xmlns:a14="http://schemas.microsoft.com/office/drawing/2010/main"/>
                </a:ext>
              </a:extLst>
            </a:blip>
            <a:srcRect/>
            <a:stretch/>
          </p:blipFill>
          <p:spPr>
            <a:xfrm>
              <a:off x="5445123" y="3220746"/>
              <a:ext cx="3231948" cy="1708410"/>
            </a:xfrm>
            <a:prstGeom prst="rect">
              <a:avLst/>
            </a:prstGeom>
            <a:ln w="12700">
              <a:solidFill>
                <a:schemeClr val="accent2"/>
              </a:solidFill>
            </a:ln>
          </p:spPr>
        </p:pic>
      </p:grpSp>
    </p:spTree>
    <p:custDataLst>
      <p:tags r:id="rId1"/>
    </p:custDataLst>
    <p:extLst>
      <p:ext uri="{BB962C8B-B14F-4D97-AF65-F5344CB8AC3E}">
        <p14:creationId xmlns:p14="http://schemas.microsoft.com/office/powerpoint/2010/main" val="992128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9"/>
          <p:cNvSpPr txBox="1"/>
          <p:nvPr/>
        </p:nvSpPr>
        <p:spPr>
          <a:xfrm>
            <a:off x="238398" y="304284"/>
            <a:ext cx="7819752" cy="523220"/>
          </a:xfrm>
          <a:prstGeom prst="rect">
            <a:avLst/>
          </a:prstGeom>
          <a:noFill/>
        </p:spPr>
        <p:txBody>
          <a:bodyPr wrap="square" rtlCol="0">
            <a:spAutoFit/>
          </a:bodyPr>
          <a:lstStyle/>
          <a:p>
            <a:pPr algn="ctr"/>
            <a:r>
              <a:rPr lang="en-US" altLang="zh-CN" sz="2800" b="1" dirty="0">
                <a:solidFill>
                  <a:srgbClr val="6817FF"/>
                </a:solidFill>
                <a:latin typeface="微软雅黑" pitchFamily="34" charset="-122"/>
                <a:ea typeface="微软雅黑" pitchFamily="34" charset="-122"/>
              </a:rPr>
              <a:t>SCIE</a:t>
            </a:r>
            <a:r>
              <a:rPr lang="zh-CN" altLang="en-US" sz="2800" b="1" dirty="0">
                <a:solidFill>
                  <a:srgbClr val="6817FF"/>
                </a:solidFill>
                <a:latin typeface="微软雅黑" pitchFamily="34" charset="-122"/>
                <a:ea typeface="微软雅黑" pitchFamily="34" charset="-122"/>
              </a:rPr>
              <a:t>和</a:t>
            </a:r>
            <a:r>
              <a:rPr lang="en-US" altLang="zh-CN" sz="2800" b="1" dirty="0">
                <a:solidFill>
                  <a:srgbClr val="6817FF"/>
                </a:solidFill>
                <a:latin typeface="微软雅黑" pitchFamily="34" charset="-122"/>
                <a:ea typeface="微软雅黑" pitchFamily="34" charset="-122"/>
              </a:rPr>
              <a:t>SSCI</a:t>
            </a:r>
            <a:r>
              <a:rPr lang="zh-CN" altLang="en-US" sz="2800" b="1" dirty="0">
                <a:solidFill>
                  <a:srgbClr val="6817FF"/>
                </a:solidFill>
                <a:latin typeface="微软雅黑" pitchFamily="34" charset="-122"/>
                <a:ea typeface="微软雅黑" pitchFamily="34" charset="-122"/>
              </a:rPr>
              <a:t>论文引文报告</a:t>
            </a:r>
            <a:r>
              <a:rPr lang="zh-CN" altLang="en-US" sz="2800" b="1" dirty="0" smtClean="0">
                <a:solidFill>
                  <a:srgbClr val="6817FF"/>
                </a:solidFill>
                <a:latin typeface="微软雅黑" pitchFamily="34" charset="-122"/>
                <a:ea typeface="微软雅黑" pitchFamily="34" charset="-122"/>
              </a:rPr>
              <a:t>（成都医学院）</a:t>
            </a:r>
            <a:endParaRPr lang="en-US" sz="2800" b="1" dirty="0">
              <a:solidFill>
                <a:srgbClr val="6817FF"/>
              </a:solidFill>
              <a:latin typeface="微软雅黑" pitchFamily="34" charset="-122"/>
              <a:ea typeface="微软雅黑" pitchFamily="34" charset="-122"/>
            </a:endParaRPr>
          </a:p>
        </p:txBody>
      </p:sp>
      <p:sp>
        <p:nvSpPr>
          <p:cNvPr id="6" name="圆角矩形标注 6">
            <a:extLst>
              <a:ext uri="{FF2B5EF4-FFF2-40B4-BE49-F238E27FC236}">
                <a16:creationId xmlns:a16="http://schemas.microsoft.com/office/drawing/2014/main" xmlns="" id="{EC6FAF9E-8CB2-4082-A08E-CC4937DC554A}"/>
              </a:ext>
            </a:extLst>
          </p:cNvPr>
          <p:cNvSpPr/>
          <p:nvPr/>
        </p:nvSpPr>
        <p:spPr>
          <a:xfrm>
            <a:off x="4148274" y="4143670"/>
            <a:ext cx="3934496" cy="1123130"/>
          </a:xfrm>
          <a:prstGeom prst="wedgeRoundRectCallout">
            <a:avLst>
              <a:gd name="adj1" fmla="val 1417"/>
              <a:gd name="adj2" fmla="val 139982"/>
              <a:gd name="adj3" fmla="val 16667"/>
            </a:avLst>
          </a:prstGeom>
          <a:solidFill>
            <a:srgbClr val="6817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b="1" dirty="0">
                <a:latin typeface="微软雅黑" pitchFamily="34" charset="-122"/>
                <a:ea typeface="微软雅黑" pitchFamily="34" charset="-122"/>
              </a:rPr>
              <a:t>我校近十年被</a:t>
            </a:r>
            <a:r>
              <a:rPr lang="en-US" altLang="zh-CN" b="1" dirty="0">
                <a:latin typeface="微软雅黑" pitchFamily="34" charset="-122"/>
                <a:ea typeface="微软雅黑" pitchFamily="34" charset="-122"/>
              </a:rPr>
              <a:t>Web of </a:t>
            </a:r>
            <a:r>
              <a:rPr lang="en-US" altLang="zh-CN" b="1" dirty="0" err="1">
                <a:latin typeface="微软雅黑" pitchFamily="34" charset="-122"/>
                <a:ea typeface="微软雅黑" pitchFamily="34" charset="-122"/>
              </a:rPr>
              <a:t>Scinece</a:t>
            </a:r>
            <a:r>
              <a:rPr lang="zh-CN" altLang="en-US" b="1" dirty="0">
                <a:latin typeface="微软雅黑" pitchFamily="34" charset="-122"/>
                <a:ea typeface="微软雅黑" pitchFamily="34" charset="-122"/>
              </a:rPr>
              <a:t>收录</a:t>
            </a:r>
            <a:r>
              <a:rPr lang="zh-CN" altLang="en-US" b="1" dirty="0" smtClean="0">
                <a:latin typeface="微软雅黑" pitchFamily="34" charset="-122"/>
                <a:ea typeface="微软雅黑" pitchFamily="34" charset="-122"/>
              </a:rPr>
              <a:t>的</a:t>
            </a:r>
            <a:r>
              <a:rPr lang="en-US" altLang="zh-CN" b="1" dirty="0" smtClean="0">
                <a:latin typeface="微软雅黑" pitchFamily="34" charset="-122"/>
                <a:ea typeface="微软雅黑" pitchFamily="34" charset="-122"/>
              </a:rPr>
              <a:t>867</a:t>
            </a:r>
            <a:r>
              <a:rPr lang="zh-CN" altLang="en-US" b="1" dirty="0" smtClean="0">
                <a:latin typeface="微软雅黑" pitchFamily="34" charset="-122"/>
                <a:ea typeface="微软雅黑" pitchFamily="34" charset="-122"/>
              </a:rPr>
              <a:t>篇</a:t>
            </a:r>
            <a:r>
              <a:rPr lang="en-US" altLang="zh-CN" b="1" dirty="0">
                <a:latin typeface="微软雅黑" pitchFamily="34" charset="-122"/>
                <a:ea typeface="微软雅黑" pitchFamily="34" charset="-122"/>
              </a:rPr>
              <a:t>SCIE/SSCI</a:t>
            </a:r>
            <a:r>
              <a:rPr lang="zh-CN" altLang="en-US" b="1" dirty="0">
                <a:latin typeface="微软雅黑" pitchFamily="34" charset="-122"/>
                <a:ea typeface="微软雅黑" pitchFamily="34" charset="-122"/>
              </a:rPr>
              <a:t>论文的去除自引的总被引用次数</a:t>
            </a:r>
            <a:r>
              <a:rPr lang="zh-CN" altLang="en-US" b="1" dirty="0" smtClean="0">
                <a:latin typeface="微软雅黑" pitchFamily="34" charset="-122"/>
                <a:ea typeface="微软雅黑" pitchFamily="34" charset="-122"/>
              </a:rPr>
              <a:t>为</a:t>
            </a:r>
            <a:r>
              <a:rPr lang="en-US" altLang="zh-CN" b="1" dirty="0" smtClean="0">
                <a:latin typeface="微软雅黑" pitchFamily="34" charset="-122"/>
                <a:ea typeface="微软雅黑" pitchFamily="34" charset="-122"/>
              </a:rPr>
              <a:t>6179</a:t>
            </a:r>
            <a:r>
              <a:rPr lang="zh-CN" altLang="en-US" b="1" dirty="0" smtClean="0">
                <a:latin typeface="微软雅黑" pitchFamily="34" charset="-122"/>
                <a:ea typeface="微软雅黑" pitchFamily="34" charset="-122"/>
              </a:rPr>
              <a:t>次</a:t>
            </a:r>
            <a:endParaRPr lang="zh-CN" altLang="en-US" b="1" dirty="0">
              <a:latin typeface="微软雅黑" pitchFamily="34" charset="-122"/>
              <a:ea typeface="微软雅黑" pitchFamily="34" charset="-122"/>
            </a:endParaRPr>
          </a:p>
        </p:txBody>
      </p:sp>
      <p:pic>
        <p:nvPicPr>
          <p:cNvPr id="7" name="Picture 6"/>
          <p:cNvPicPr>
            <a:picLocks noChangeAspect="1"/>
          </p:cNvPicPr>
          <p:nvPr/>
        </p:nvPicPr>
        <p:blipFill>
          <a:blip r:embed="rId3"/>
          <a:stretch>
            <a:fillRect/>
          </a:stretch>
        </p:blipFill>
        <p:spPr>
          <a:xfrm>
            <a:off x="1" y="827505"/>
            <a:ext cx="9144000" cy="3213730"/>
          </a:xfrm>
          <a:prstGeom prst="rect">
            <a:avLst/>
          </a:prstGeom>
        </p:spPr>
      </p:pic>
    </p:spTree>
    <p:extLst>
      <p:ext uri="{BB962C8B-B14F-4D97-AF65-F5344CB8AC3E}">
        <p14:creationId xmlns:p14="http://schemas.microsoft.com/office/powerpoint/2010/main" val="1447757365"/>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3"/>
          </p:nvPr>
        </p:nvSpPr>
        <p:spPr/>
        <p:txBody>
          <a:bodyPr/>
          <a:lstStyle/>
          <a:p>
            <a:endParaRPr lang="zh-CN" altLang="en-US"/>
          </a:p>
        </p:txBody>
      </p:sp>
      <p:sp>
        <p:nvSpPr>
          <p:cNvPr id="5" name="TextBox 9"/>
          <p:cNvSpPr txBox="1"/>
          <p:nvPr/>
        </p:nvSpPr>
        <p:spPr>
          <a:xfrm>
            <a:off x="238397" y="515225"/>
            <a:ext cx="7819752" cy="523220"/>
          </a:xfrm>
          <a:prstGeom prst="rect">
            <a:avLst/>
          </a:prstGeom>
          <a:noFill/>
        </p:spPr>
        <p:txBody>
          <a:bodyPr wrap="square" rtlCol="0">
            <a:spAutoFit/>
          </a:bodyPr>
          <a:lstStyle/>
          <a:p>
            <a:pPr algn="ctr"/>
            <a:r>
              <a:rPr lang="en-US" altLang="zh-CN" sz="2800" b="1" dirty="0">
                <a:solidFill>
                  <a:srgbClr val="6817FF"/>
                </a:solidFill>
                <a:latin typeface="微软雅黑" pitchFamily="34" charset="-122"/>
                <a:ea typeface="微软雅黑" pitchFamily="34" charset="-122"/>
              </a:rPr>
              <a:t>SCIE</a:t>
            </a:r>
            <a:r>
              <a:rPr lang="zh-CN" altLang="en-US" sz="2800" b="1" dirty="0">
                <a:solidFill>
                  <a:srgbClr val="6817FF"/>
                </a:solidFill>
                <a:latin typeface="微软雅黑" pitchFamily="34" charset="-122"/>
                <a:ea typeface="微软雅黑" pitchFamily="34" charset="-122"/>
              </a:rPr>
              <a:t>和</a:t>
            </a:r>
            <a:r>
              <a:rPr lang="en-US" altLang="zh-CN" sz="2800" b="1" dirty="0">
                <a:solidFill>
                  <a:srgbClr val="6817FF"/>
                </a:solidFill>
                <a:latin typeface="微软雅黑" pitchFamily="34" charset="-122"/>
                <a:ea typeface="微软雅黑" pitchFamily="34" charset="-122"/>
              </a:rPr>
              <a:t>SSCI</a:t>
            </a:r>
            <a:r>
              <a:rPr lang="zh-CN" altLang="en-US" sz="2800" b="1" dirty="0">
                <a:solidFill>
                  <a:srgbClr val="6817FF"/>
                </a:solidFill>
                <a:latin typeface="微软雅黑" pitchFamily="34" charset="-122"/>
                <a:ea typeface="微软雅黑" pitchFamily="34" charset="-122"/>
              </a:rPr>
              <a:t>论文引文报告</a:t>
            </a:r>
            <a:r>
              <a:rPr lang="zh-CN" altLang="en-US" sz="2800" b="1" dirty="0" smtClean="0">
                <a:solidFill>
                  <a:srgbClr val="6817FF"/>
                </a:solidFill>
                <a:latin typeface="微软雅黑" pitchFamily="34" charset="-122"/>
                <a:ea typeface="微软雅黑" pitchFamily="34" charset="-122"/>
              </a:rPr>
              <a:t>（</a:t>
            </a:r>
            <a:r>
              <a:rPr lang="zh-CN" altLang="en-US" sz="2800" b="1" dirty="0">
                <a:solidFill>
                  <a:srgbClr val="6817FF"/>
                </a:solidFill>
                <a:latin typeface="微软雅黑" pitchFamily="34" charset="-122"/>
                <a:ea typeface="微软雅黑" pitchFamily="34" charset="-122"/>
              </a:rPr>
              <a:t>成都医学院</a:t>
            </a:r>
            <a:r>
              <a:rPr lang="zh-CN" altLang="en-US" sz="2800" b="1" dirty="0" smtClean="0">
                <a:solidFill>
                  <a:srgbClr val="6817FF"/>
                </a:solidFill>
                <a:latin typeface="微软雅黑" pitchFamily="34" charset="-122"/>
                <a:ea typeface="微软雅黑" pitchFamily="34" charset="-122"/>
              </a:rPr>
              <a:t>）</a:t>
            </a:r>
            <a:endParaRPr lang="en-US" sz="2800" b="1" dirty="0">
              <a:solidFill>
                <a:srgbClr val="6817FF"/>
              </a:solidFill>
              <a:latin typeface="微软雅黑" pitchFamily="34" charset="-122"/>
              <a:ea typeface="微软雅黑" pitchFamily="34" charset="-122"/>
            </a:endParaRPr>
          </a:p>
        </p:txBody>
      </p:sp>
      <p:sp>
        <p:nvSpPr>
          <p:cNvPr id="7" name="TextBox 12"/>
          <p:cNvSpPr txBox="1"/>
          <p:nvPr/>
        </p:nvSpPr>
        <p:spPr>
          <a:xfrm>
            <a:off x="7242602" y="2689895"/>
            <a:ext cx="1745625" cy="1015663"/>
          </a:xfrm>
          <a:prstGeom prst="rect">
            <a:avLst/>
          </a:prstGeom>
          <a:noFill/>
        </p:spPr>
        <p:txBody>
          <a:bodyPr wrap="square" rtlCol="0">
            <a:spAutoFit/>
          </a:bodyPr>
          <a:lstStyle/>
          <a:p>
            <a:pPr algn="ctr"/>
            <a:r>
              <a:rPr lang="zh-CN" altLang="en-US" sz="2000" b="1" dirty="0">
                <a:latin typeface="微软雅黑" pitchFamily="34" charset="-122"/>
                <a:ea typeface="微软雅黑" pitchFamily="34" charset="-122"/>
              </a:rPr>
              <a:t>施引论文数≥</a:t>
            </a:r>
            <a:r>
              <a:rPr lang="en-US" altLang="zh-CN" sz="2000" b="1" dirty="0">
                <a:latin typeface="微软雅黑" pitchFamily="34" charset="-122"/>
                <a:ea typeface="微软雅黑" pitchFamily="34" charset="-122"/>
              </a:rPr>
              <a:t>100</a:t>
            </a:r>
            <a:r>
              <a:rPr lang="zh-CN" altLang="en-US" sz="2000" b="1" dirty="0">
                <a:latin typeface="微软雅黑" pitchFamily="34" charset="-122"/>
                <a:ea typeface="微软雅黑" pitchFamily="34" charset="-122"/>
              </a:rPr>
              <a:t>的机构</a:t>
            </a:r>
            <a:r>
              <a:rPr lang="zh-CN" altLang="en-US" sz="2000" b="1" dirty="0" smtClean="0">
                <a:latin typeface="微软雅黑" pitchFamily="34" charset="-122"/>
                <a:ea typeface="微软雅黑" pitchFamily="34" charset="-122"/>
              </a:rPr>
              <a:t>（</a:t>
            </a:r>
            <a:r>
              <a:rPr lang="en-US" altLang="zh-CN" sz="2000" b="1" dirty="0">
                <a:latin typeface="微软雅黑" pitchFamily="34" charset="-122"/>
                <a:ea typeface="微软雅黑" pitchFamily="34" charset="-122"/>
              </a:rPr>
              <a:t>3</a:t>
            </a:r>
            <a:r>
              <a:rPr lang="zh-CN" altLang="en-US" sz="2000" b="1" dirty="0" smtClean="0">
                <a:latin typeface="微软雅黑" pitchFamily="34" charset="-122"/>
                <a:ea typeface="微软雅黑" pitchFamily="34" charset="-122"/>
              </a:rPr>
              <a:t>个</a:t>
            </a:r>
            <a:r>
              <a:rPr lang="zh-CN" altLang="en-US" sz="2000" b="1" dirty="0">
                <a:latin typeface="微软雅黑" pitchFamily="34" charset="-122"/>
                <a:ea typeface="微软雅黑" pitchFamily="34" charset="-122"/>
              </a:rPr>
              <a:t>）</a:t>
            </a:r>
            <a:endParaRPr lang="en-US" altLang="zh-CN" sz="2000" b="1" dirty="0">
              <a:latin typeface="微软雅黑" pitchFamily="34" charset="-122"/>
              <a:ea typeface="微软雅黑" pitchFamily="34" charset="-122"/>
            </a:endParaRPr>
          </a:p>
        </p:txBody>
      </p:sp>
      <p:pic>
        <p:nvPicPr>
          <p:cNvPr id="6" name="Picture 5"/>
          <p:cNvPicPr>
            <a:picLocks noChangeAspect="1"/>
          </p:cNvPicPr>
          <p:nvPr/>
        </p:nvPicPr>
        <p:blipFill>
          <a:blip r:embed="rId3"/>
          <a:stretch>
            <a:fillRect/>
          </a:stretch>
        </p:blipFill>
        <p:spPr>
          <a:xfrm>
            <a:off x="238397" y="1186656"/>
            <a:ext cx="6992083" cy="4737626"/>
          </a:xfrm>
          <a:prstGeom prst="rect">
            <a:avLst/>
          </a:prstGeom>
        </p:spPr>
      </p:pic>
    </p:spTree>
    <p:extLst>
      <p:ext uri="{BB962C8B-B14F-4D97-AF65-F5344CB8AC3E}">
        <p14:creationId xmlns:p14="http://schemas.microsoft.com/office/powerpoint/2010/main" val="26237803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3">
            <a:extLst>
              <a:ext uri="{FF2B5EF4-FFF2-40B4-BE49-F238E27FC236}">
                <a16:creationId xmlns:a16="http://schemas.microsoft.com/office/drawing/2014/main" xmlns="" id="{1343F752-3550-4374-9493-A3FEE9E7D825}"/>
              </a:ext>
            </a:extLst>
          </p:cNvPr>
          <p:cNvSpPr>
            <a:spLocks noGrp="1"/>
          </p:cNvSpPr>
          <p:nvPr/>
        </p:nvSpPr>
        <p:spPr>
          <a:xfrm>
            <a:off x="8763972" y="6214016"/>
            <a:ext cx="457200" cy="231775"/>
          </a:xfrm>
          <a:prstGeom prst="rect">
            <a:avLst/>
          </a:prstGeom>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dirty="0">
                <a:solidFill>
                  <a:srgbClr val="000000"/>
                </a:solidFill>
                <a:latin typeface="微软雅黑" panose="020B0503020204020204" pitchFamily="34" charset="-122"/>
                <a:ea typeface="微软雅黑" panose="020B0503020204020204" pitchFamily="34" charset="-122"/>
              </a:rPr>
              <a:t>46</a:t>
            </a:r>
          </a:p>
        </p:txBody>
      </p:sp>
      <p:sp>
        <p:nvSpPr>
          <p:cNvPr id="3" name="标题 1">
            <a:extLst>
              <a:ext uri="{FF2B5EF4-FFF2-40B4-BE49-F238E27FC236}">
                <a16:creationId xmlns:a16="http://schemas.microsoft.com/office/drawing/2014/main" xmlns="" id="{CBB55FE3-BDF4-4418-8747-C8C21E57EC90}"/>
              </a:ext>
            </a:extLst>
          </p:cNvPr>
          <p:cNvSpPr txBox="1">
            <a:spLocks/>
          </p:cNvSpPr>
          <p:nvPr/>
        </p:nvSpPr>
        <p:spPr>
          <a:xfrm>
            <a:off x="177640" y="126213"/>
            <a:ext cx="7369175" cy="69860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defTabSz="457200" eaLnBrk="1" latinLnBrk="0" hangingPunct="1">
              <a:buNone/>
              <a:defRPr sz="2400" b="1">
                <a:solidFill>
                  <a:srgbClr val="6817FF"/>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dirty="0"/>
              <a:t>加强研究成果推广、提升学术影响力</a:t>
            </a:r>
          </a:p>
        </p:txBody>
      </p:sp>
      <p:sp>
        <p:nvSpPr>
          <p:cNvPr id="4" name="Rectangle 41">
            <a:extLst>
              <a:ext uri="{FF2B5EF4-FFF2-40B4-BE49-F238E27FC236}">
                <a16:creationId xmlns:a16="http://schemas.microsoft.com/office/drawing/2014/main" xmlns="" id="{8B4F3E07-E924-4FC1-B718-5439FC58ABB6}"/>
              </a:ext>
            </a:extLst>
          </p:cNvPr>
          <p:cNvSpPr/>
          <p:nvPr/>
        </p:nvSpPr>
        <p:spPr>
          <a:xfrm>
            <a:off x="1166584" y="996409"/>
            <a:ext cx="6624736" cy="430887"/>
          </a:xfrm>
          <a:prstGeom prst="rect">
            <a:avLst/>
          </a:prstGeom>
        </p:spPr>
        <p:txBody>
          <a:bodyPr wrap="square">
            <a:spAutoFit/>
          </a:bodyPr>
          <a:lstStyle/>
          <a:p>
            <a:pPr lvl="1">
              <a:spcBef>
                <a:spcPts val="600"/>
              </a:spcBef>
            </a:pPr>
            <a:r>
              <a:rPr lang="en-US" altLang="zh-CN" sz="2200" b="1" dirty="0">
                <a:solidFill>
                  <a:srgbClr val="FFFFFF"/>
                </a:solidFill>
                <a:latin typeface="微软雅黑" pitchFamily="34" charset="-122"/>
                <a:ea typeface="微软雅黑" pitchFamily="34" charset="-122"/>
              </a:rPr>
              <a:t>5. </a:t>
            </a:r>
          </a:p>
        </p:txBody>
      </p:sp>
      <p:pic>
        <p:nvPicPr>
          <p:cNvPr id="5" name="Picture 2">
            <a:extLst>
              <a:ext uri="{FF2B5EF4-FFF2-40B4-BE49-F238E27FC236}">
                <a16:creationId xmlns:a16="http://schemas.microsoft.com/office/drawing/2014/main" xmlns="" id="{7A8F5364-A574-4F33-A948-35CEEC9C11BD}"/>
              </a:ext>
            </a:extLst>
          </p:cNvPr>
          <p:cNvPicPr>
            <a:picLocks noChangeAspect="1" noChangeArrowheads="1"/>
          </p:cNvPicPr>
          <p:nvPr/>
        </p:nvPicPr>
        <p:blipFill>
          <a:blip r:embed="rId2" cstate="print"/>
          <a:srcRect/>
          <a:stretch>
            <a:fillRect/>
          </a:stretch>
        </p:blipFill>
        <p:spPr bwMode="auto">
          <a:xfrm>
            <a:off x="0" y="980728"/>
            <a:ext cx="9144000" cy="546506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9">
            <a:extLst>
              <a:ext uri="{FF2B5EF4-FFF2-40B4-BE49-F238E27FC236}">
                <a16:creationId xmlns:a16="http://schemas.microsoft.com/office/drawing/2014/main" xmlns="" id="{D901D9A6-F7EA-4A1E-8BF8-F18D7E8C6413}"/>
              </a:ext>
            </a:extLst>
          </p:cNvPr>
          <p:cNvSpPr txBox="1"/>
          <p:nvPr/>
        </p:nvSpPr>
        <p:spPr>
          <a:xfrm>
            <a:off x="3275856" y="1846006"/>
            <a:ext cx="5644272" cy="369332"/>
          </a:xfrm>
          <a:prstGeom prst="rect">
            <a:avLst/>
          </a:prstGeom>
          <a:solidFill>
            <a:schemeClr val="accent1"/>
          </a:solidFill>
        </p:spPr>
        <p:txBody>
          <a:bodyPr wrap="square" rtlCol="0">
            <a:spAutoFit/>
          </a:bodyPr>
          <a:lstStyle>
            <a:defPPr>
              <a:defRPr lang="zh-CN"/>
            </a:defPPr>
            <a:lvl1pPr>
              <a:defRPr>
                <a:solidFill>
                  <a:schemeClr val="bg1"/>
                </a:solidFill>
                <a:latin typeface="微软雅黑" panose="020B0503020204020204" pitchFamily="34" charset="-122"/>
                <a:ea typeface="微软雅黑" panose="020B0503020204020204" pitchFamily="34" charset="-122"/>
              </a:defRPr>
            </a:lvl1pPr>
          </a:lstStyle>
          <a:p>
            <a:r>
              <a:rPr lang="zh-CN" altLang="en-US" dirty="0">
                <a:solidFill>
                  <a:srgbClr val="FFFFFF"/>
                </a:solidFill>
              </a:rPr>
              <a:t>利用机构知识库推广学术研究成果，提升全球影响力</a:t>
            </a:r>
            <a:endParaRPr lang="en-US" dirty="0">
              <a:solidFill>
                <a:srgbClr val="FFFFFF"/>
              </a:solidFill>
            </a:endParaRPr>
          </a:p>
        </p:txBody>
      </p:sp>
      <p:sp>
        <p:nvSpPr>
          <p:cNvPr id="7" name="TextBox 5">
            <a:extLst>
              <a:ext uri="{FF2B5EF4-FFF2-40B4-BE49-F238E27FC236}">
                <a16:creationId xmlns:a16="http://schemas.microsoft.com/office/drawing/2014/main" xmlns="" id="{B5BC0F8A-2DD7-49FD-BF3A-280EA39D24C1}"/>
              </a:ext>
            </a:extLst>
          </p:cNvPr>
          <p:cNvSpPr txBox="1"/>
          <p:nvPr/>
        </p:nvSpPr>
        <p:spPr>
          <a:xfrm>
            <a:off x="6204822" y="3188803"/>
            <a:ext cx="4724400" cy="2585323"/>
          </a:xfrm>
          <a:prstGeom prst="rect">
            <a:avLst/>
          </a:prstGeom>
          <a:noFill/>
        </p:spPr>
        <p:txBody>
          <a:bodyPr wrap="square" rtlCol="0">
            <a:spAutoFit/>
          </a:bodyPr>
          <a:lstStyle/>
          <a:p>
            <a:pPr marL="342900" indent="-342900">
              <a:lnSpc>
                <a:spcPct val="150000"/>
              </a:lnSpc>
              <a:buClr>
                <a:srgbClr val="666666"/>
              </a:buClr>
              <a:buFont typeface="Wingdings" pitchFamily="2" charset="2"/>
              <a:buChar char="Ø"/>
            </a:pPr>
            <a:r>
              <a:rPr lang="zh-CN" altLang="en-US" b="1" dirty="0">
                <a:solidFill>
                  <a:srgbClr val="000000"/>
                </a:solidFill>
                <a:latin typeface="微软雅黑" panose="020B0503020204020204" pitchFamily="34" charset="-122"/>
                <a:ea typeface="微软雅黑" panose="020B0503020204020204" pitchFamily="34" charset="-122"/>
              </a:rPr>
              <a:t>中科院</a:t>
            </a:r>
            <a:endParaRPr lang="en-US" altLang="zh-CN" b="1" dirty="0">
              <a:solidFill>
                <a:srgbClr val="000000"/>
              </a:solidFill>
              <a:latin typeface="微软雅黑" panose="020B0503020204020204" pitchFamily="34" charset="-122"/>
              <a:ea typeface="微软雅黑" panose="020B0503020204020204" pitchFamily="34" charset="-122"/>
            </a:endParaRPr>
          </a:p>
          <a:p>
            <a:pPr marL="342900" indent="-342900">
              <a:lnSpc>
                <a:spcPct val="150000"/>
              </a:lnSpc>
              <a:buClr>
                <a:srgbClr val="666666"/>
              </a:buClr>
              <a:buFont typeface="Wingdings" pitchFamily="2" charset="2"/>
              <a:buChar char="Ø"/>
            </a:pPr>
            <a:r>
              <a:rPr lang="zh-CN" altLang="en-US" b="1" dirty="0">
                <a:solidFill>
                  <a:srgbClr val="000000"/>
                </a:solidFill>
                <a:latin typeface="微软雅黑" panose="020B0503020204020204" pitchFamily="34" charset="-122"/>
                <a:ea typeface="微软雅黑" panose="020B0503020204020204" pitchFamily="34" charset="-122"/>
              </a:rPr>
              <a:t>清华大学、天津大学</a:t>
            </a:r>
            <a:endParaRPr lang="en-US" altLang="zh-CN" b="1" dirty="0">
              <a:solidFill>
                <a:srgbClr val="000000"/>
              </a:solidFill>
              <a:latin typeface="微软雅黑" panose="020B0503020204020204" pitchFamily="34" charset="-122"/>
              <a:ea typeface="微软雅黑" panose="020B0503020204020204" pitchFamily="34" charset="-122"/>
            </a:endParaRPr>
          </a:p>
          <a:p>
            <a:pPr marL="342900" indent="-342900">
              <a:lnSpc>
                <a:spcPct val="150000"/>
              </a:lnSpc>
              <a:buClr>
                <a:srgbClr val="666666"/>
              </a:buClr>
              <a:buFont typeface="Wingdings" pitchFamily="2" charset="2"/>
              <a:buChar char="Ø"/>
            </a:pPr>
            <a:r>
              <a:rPr lang="zh-CN" altLang="en-US" b="1" dirty="0">
                <a:solidFill>
                  <a:srgbClr val="000000"/>
                </a:solidFill>
                <a:latin typeface="微软雅黑" panose="020B0503020204020204" pitchFamily="34" charset="-122"/>
                <a:ea typeface="微软雅黑" panose="020B0503020204020204" pitchFamily="34" charset="-122"/>
              </a:rPr>
              <a:t>海南大学</a:t>
            </a:r>
            <a:endParaRPr lang="en-US" altLang="zh-CN" b="1" dirty="0">
              <a:solidFill>
                <a:srgbClr val="000000"/>
              </a:solidFill>
              <a:latin typeface="微软雅黑" panose="020B0503020204020204" pitchFamily="34" charset="-122"/>
              <a:ea typeface="微软雅黑" panose="020B0503020204020204" pitchFamily="34" charset="-122"/>
            </a:endParaRPr>
          </a:p>
          <a:p>
            <a:pPr marL="342900" indent="-342900">
              <a:lnSpc>
                <a:spcPct val="150000"/>
              </a:lnSpc>
              <a:buClr>
                <a:srgbClr val="666666"/>
              </a:buClr>
              <a:buFont typeface="Wingdings" pitchFamily="2" charset="2"/>
              <a:buChar char="Ø"/>
            </a:pPr>
            <a:r>
              <a:rPr lang="zh-CN" altLang="en-US" b="1" dirty="0">
                <a:solidFill>
                  <a:srgbClr val="000000"/>
                </a:solidFill>
                <a:latin typeface="微软雅黑" panose="020B0503020204020204" pitchFamily="34" charset="-122"/>
                <a:ea typeface="微软雅黑" panose="020B0503020204020204" pitchFamily="34" charset="-122"/>
              </a:rPr>
              <a:t>南方科技大学</a:t>
            </a:r>
            <a:endParaRPr lang="en-US" altLang="zh-CN" b="1" dirty="0">
              <a:solidFill>
                <a:srgbClr val="000000"/>
              </a:solidFill>
              <a:latin typeface="微软雅黑" panose="020B0503020204020204" pitchFamily="34" charset="-122"/>
              <a:ea typeface="微软雅黑" panose="020B0503020204020204" pitchFamily="34" charset="-122"/>
            </a:endParaRPr>
          </a:p>
          <a:p>
            <a:pPr marL="342900" indent="-342900">
              <a:lnSpc>
                <a:spcPct val="150000"/>
              </a:lnSpc>
              <a:buClr>
                <a:srgbClr val="666666"/>
              </a:buClr>
              <a:buFont typeface="Wingdings" pitchFamily="2" charset="2"/>
              <a:buChar char="Ø"/>
            </a:pPr>
            <a:r>
              <a:rPr lang="zh-CN" altLang="en-US" b="1" dirty="0">
                <a:solidFill>
                  <a:srgbClr val="000000"/>
                </a:solidFill>
                <a:latin typeface="微软雅黑" panose="020B0503020204020204" pitchFamily="34" charset="-122"/>
                <a:ea typeface="微软雅黑" panose="020B0503020204020204" pitchFamily="34" charset="-122"/>
              </a:rPr>
              <a:t>北京大学医学部</a:t>
            </a:r>
            <a:endParaRPr lang="en-US" altLang="zh-CN" b="1" dirty="0">
              <a:solidFill>
                <a:srgbClr val="000000"/>
              </a:solidFill>
              <a:latin typeface="微软雅黑" panose="020B0503020204020204" pitchFamily="34" charset="-122"/>
              <a:ea typeface="微软雅黑" panose="020B0503020204020204" pitchFamily="34" charset="-122"/>
            </a:endParaRPr>
          </a:p>
          <a:p>
            <a:pPr marL="342900" indent="-342900">
              <a:lnSpc>
                <a:spcPct val="150000"/>
              </a:lnSpc>
              <a:buClr>
                <a:srgbClr val="666666"/>
              </a:buClr>
              <a:buFont typeface="Wingdings" pitchFamily="2" charset="2"/>
              <a:buChar char="Ø"/>
            </a:pPr>
            <a:r>
              <a:rPr lang="zh-CN" altLang="en-US" b="1" dirty="0">
                <a:solidFill>
                  <a:srgbClr val="000000"/>
                </a:solidFill>
                <a:latin typeface="微软雅黑" panose="020B0503020204020204" pitchFamily="34" charset="-122"/>
                <a:ea typeface="微软雅黑" panose="020B0503020204020204" pitchFamily="34" charset="-122"/>
              </a:rPr>
              <a:t>哈尔滨工业大学</a:t>
            </a:r>
            <a:endParaRPr lang="en-US" altLang="zh-CN" b="1" dirty="0">
              <a:solidFill>
                <a:srgbClr val="000000"/>
              </a:solidFill>
              <a:latin typeface="微软雅黑" panose="020B0503020204020204" pitchFamily="34" charset="-122"/>
              <a:ea typeface="微软雅黑" panose="020B0503020204020204" pitchFamily="34" charset="-122"/>
            </a:endParaRPr>
          </a:p>
        </p:txBody>
      </p:sp>
      <p:pic>
        <p:nvPicPr>
          <p:cNvPr id="8" name="图片 1">
            <a:extLst>
              <a:ext uri="{FF2B5EF4-FFF2-40B4-BE49-F238E27FC236}">
                <a16:creationId xmlns:a16="http://schemas.microsoft.com/office/drawing/2014/main" xmlns="" id="{C4C81D54-0EA9-412F-A2E1-C171293185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640" y="1384267"/>
            <a:ext cx="3021044" cy="722423"/>
          </a:xfrm>
          <a:prstGeom prst="rect">
            <a:avLst/>
          </a:prstGeom>
        </p:spPr>
      </p:pic>
    </p:spTree>
    <p:extLst>
      <p:ext uri="{BB962C8B-B14F-4D97-AF65-F5344CB8AC3E}">
        <p14:creationId xmlns:p14="http://schemas.microsoft.com/office/powerpoint/2010/main" val="3480031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xmlns="" id="{F7ACA58E-859E-41F9-82B1-435A6217E143}"/>
              </a:ext>
            </a:extLst>
          </p:cNvPr>
          <p:cNvSpPr>
            <a:spLocks noGrp="1"/>
          </p:cNvSpPr>
          <p:nvPr>
            <p:ph type="title" idx="4294967295"/>
          </p:nvPr>
        </p:nvSpPr>
        <p:spPr bwMode="auto">
          <a:xfrm>
            <a:off x="441723" y="269082"/>
            <a:ext cx="6032897" cy="6598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normAutofit/>
          </a:bodyPr>
          <a:lstStyle/>
          <a:p>
            <a:pPr algn="l"/>
            <a:r>
              <a:rPr lang="zh-CN" altLang="en-US" b="1" dirty="0">
                <a:solidFill>
                  <a:srgbClr val="6817FF"/>
                </a:solidFill>
                <a:cs typeface="Arial" panose="020B0604020202020204" pitchFamily="34" charset="0"/>
              </a:rPr>
              <a:t>建立自己的学者库</a:t>
            </a:r>
            <a:endParaRPr lang="en-US" altLang="en-US" b="1" dirty="0">
              <a:solidFill>
                <a:srgbClr val="6817FF"/>
              </a:solidFill>
              <a:cs typeface="Arial" panose="020B0604020202020204" pitchFamily="34" charset="0"/>
            </a:endParaRPr>
          </a:p>
        </p:txBody>
      </p:sp>
      <p:pic>
        <p:nvPicPr>
          <p:cNvPr id="57347" name="Picture 1">
            <a:extLst>
              <a:ext uri="{FF2B5EF4-FFF2-40B4-BE49-F238E27FC236}">
                <a16:creationId xmlns:a16="http://schemas.microsoft.com/office/drawing/2014/main" xmlns="" id="{112814D6-89B5-493F-A29B-55915F93F6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441" y="1111081"/>
            <a:ext cx="8452473" cy="5088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8">
            <a:extLst>
              <a:ext uri="{FF2B5EF4-FFF2-40B4-BE49-F238E27FC236}">
                <a16:creationId xmlns:a16="http://schemas.microsoft.com/office/drawing/2014/main" xmlns="" id="{EEDFCDF7-946B-49FA-B9B2-856144BDEBEA}"/>
              </a:ext>
            </a:extLst>
          </p:cNvPr>
          <p:cNvSpPr/>
          <p:nvPr/>
        </p:nvSpPr>
        <p:spPr>
          <a:xfrm>
            <a:off x="3257551" y="6352004"/>
            <a:ext cx="3217069" cy="323165"/>
          </a:xfrm>
          <a:prstGeom prst="rect">
            <a:avLst/>
          </a:prstGeom>
        </p:spPr>
        <p:txBody>
          <a:bodyPr>
            <a:spAutoFit/>
          </a:bodyPr>
          <a:lstStyle/>
          <a:p>
            <a:pPr defTabSz="457200" eaLnBrk="1" fontAlgn="auto" hangingPunct="1">
              <a:spcBef>
                <a:spcPts val="0"/>
              </a:spcBef>
              <a:spcAft>
                <a:spcPts val="0"/>
              </a:spcAft>
              <a:defRPr/>
            </a:pPr>
            <a:r>
              <a:rPr lang="en-US" sz="1500" b="1" dirty="0">
                <a:solidFill>
                  <a:srgbClr val="1AC604"/>
                </a:solidFill>
                <a:latin typeface="Calibri" pitchFamily="34" charset="0"/>
                <a:ea typeface="+mj-ea"/>
              </a:rPr>
              <a:t>Web of Science Raw Data</a:t>
            </a:r>
          </a:p>
        </p:txBody>
      </p:sp>
    </p:spTree>
    <p:extLst>
      <p:ext uri="{BB962C8B-B14F-4D97-AF65-F5344CB8AC3E}">
        <p14:creationId xmlns:p14="http://schemas.microsoft.com/office/powerpoint/2010/main" val="325546372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generated with very high confidence">
            <a:extLst>
              <a:ext uri="{FF2B5EF4-FFF2-40B4-BE49-F238E27FC236}">
                <a16:creationId xmlns:a16="http://schemas.microsoft.com/office/drawing/2014/main" xmlns="" id="{A008039A-ED5D-4C1D-9079-EFB6C04D4691}"/>
              </a:ext>
            </a:extLst>
          </p:cNvPr>
          <p:cNvPicPr>
            <a:picLocks noChangeAspect="1"/>
          </p:cNvPicPr>
          <p:nvPr/>
        </p:nvPicPr>
        <p:blipFill>
          <a:blip r:embed="rId2"/>
          <a:stretch>
            <a:fillRect/>
          </a:stretch>
        </p:blipFill>
        <p:spPr>
          <a:xfrm>
            <a:off x="964447" y="857249"/>
            <a:ext cx="7157045" cy="5218389"/>
          </a:xfrm>
          <a:prstGeom prst="rect">
            <a:avLst/>
          </a:prstGeom>
        </p:spPr>
      </p:pic>
      <p:sp>
        <p:nvSpPr>
          <p:cNvPr id="4" name="TextBox 3">
            <a:extLst>
              <a:ext uri="{FF2B5EF4-FFF2-40B4-BE49-F238E27FC236}">
                <a16:creationId xmlns:a16="http://schemas.microsoft.com/office/drawing/2014/main" xmlns="" id="{F77A4956-A622-40A3-92E0-562753A60267}"/>
              </a:ext>
            </a:extLst>
          </p:cNvPr>
          <p:cNvSpPr txBox="1"/>
          <p:nvPr/>
        </p:nvSpPr>
        <p:spPr>
          <a:xfrm>
            <a:off x="591457" y="161364"/>
            <a:ext cx="6781800" cy="461665"/>
          </a:xfrm>
          <a:prstGeom prst="rect">
            <a:avLst/>
          </a:prstGeom>
          <a:solidFill>
            <a:schemeClr val="bg2"/>
          </a:solidFill>
        </p:spPr>
        <p:txBody>
          <a:bodyPr wrap="square" rtlCol="0">
            <a:spAutoFit/>
          </a:bodyPr>
          <a:lstStyle/>
          <a:p>
            <a:pPr defTabSz="457200" eaLnBrk="1" fontAlgn="auto" hangingPunct="1">
              <a:spcBef>
                <a:spcPts val="0"/>
              </a:spcBef>
              <a:spcAft>
                <a:spcPts val="0"/>
              </a:spcAft>
            </a:pPr>
            <a:r>
              <a:rPr lang="zh-CN" altLang="en-US" sz="2400" dirty="0">
                <a:solidFill>
                  <a:srgbClr val="FFFFFF"/>
                </a:solidFill>
                <a:latin typeface="Arial"/>
              </a:rPr>
              <a:t>科睿唯安主力第四轮学科评估“国际声誉调查”</a:t>
            </a:r>
            <a:endParaRPr lang="en-US" sz="2400" dirty="0">
              <a:solidFill>
                <a:srgbClr val="FFFFFF"/>
              </a:solidFill>
              <a:latin typeface="Arial"/>
            </a:endParaRPr>
          </a:p>
        </p:txBody>
      </p:sp>
    </p:spTree>
    <p:extLst>
      <p:ext uri="{BB962C8B-B14F-4D97-AF65-F5344CB8AC3E}">
        <p14:creationId xmlns:p14="http://schemas.microsoft.com/office/powerpoint/2010/main" val="344044819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xmlns="" id="{3EF916CF-CCCB-4B1A-A730-F29DE58854CA}"/>
              </a:ext>
            </a:extLst>
          </p:cNvPr>
          <p:cNvSpPr>
            <a:spLocks noGrp="1"/>
          </p:cNvSpPr>
          <p:nvPr>
            <p:ph type="title" idx="4294967295"/>
          </p:nvPr>
        </p:nvSpPr>
        <p:spPr bwMode="auto">
          <a:xfrm>
            <a:off x="426924" y="269081"/>
            <a:ext cx="4791075" cy="3000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noAutofit/>
          </a:bodyPr>
          <a:lstStyle/>
          <a:p>
            <a:pPr algn="l"/>
            <a:r>
              <a:rPr lang="zh-CN" altLang="en-US" b="1" dirty="0">
                <a:solidFill>
                  <a:srgbClr val="6817FF"/>
                </a:solidFill>
                <a:cs typeface="Arial" panose="020B0604020202020204" pitchFamily="34" charset="0"/>
              </a:rPr>
              <a:t>做好宣传工作</a:t>
            </a:r>
            <a:endParaRPr lang="en-US" altLang="en-US" b="1" dirty="0">
              <a:solidFill>
                <a:srgbClr val="6817FF"/>
              </a:solidFill>
              <a:cs typeface="Arial" panose="020B0604020202020204" pitchFamily="34" charset="0"/>
            </a:endParaRPr>
          </a:p>
        </p:txBody>
      </p:sp>
      <p:pic>
        <p:nvPicPr>
          <p:cNvPr id="55299" name="图片 6">
            <a:extLst>
              <a:ext uri="{FF2B5EF4-FFF2-40B4-BE49-F238E27FC236}">
                <a16:creationId xmlns:a16="http://schemas.microsoft.com/office/drawing/2014/main" xmlns="" id="{6BCBE179-4066-4A93-A4ED-6ED8EC73B7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5965" y="713185"/>
            <a:ext cx="7739855" cy="5755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086021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0402" y="260157"/>
            <a:ext cx="7715162" cy="584775"/>
          </a:xfrm>
          <a:prstGeom prst="rect">
            <a:avLst/>
          </a:prstGeom>
          <a:noFill/>
        </p:spPr>
        <p:txBody>
          <a:bodyPr wrap="square" anchor="ctr" anchorCtr="0">
            <a:spAutoFit/>
          </a:bodyPr>
          <a:lstStyle/>
          <a:p>
            <a:pPr defTabSz="457200" eaLnBrk="1" fontAlgn="auto" hangingPunct="1">
              <a:spcBef>
                <a:spcPts val="0"/>
              </a:spcBef>
              <a:spcAft>
                <a:spcPts val="0"/>
              </a:spcAft>
            </a:pPr>
            <a:r>
              <a:rPr lang="zh-CN" altLang="en-US" sz="3200" b="1" dirty="0">
                <a:solidFill>
                  <a:srgbClr val="6817FF"/>
                </a:solidFill>
                <a:latin typeface="微软雅黑" pitchFamily="34" charset="-122"/>
                <a:ea typeface="微软雅黑" pitchFamily="34" charset="-122"/>
              </a:rPr>
              <a:t>大学</a:t>
            </a:r>
            <a:r>
              <a:rPr lang="en-US" altLang="zh-CN" sz="3200" b="1" dirty="0">
                <a:solidFill>
                  <a:srgbClr val="6817FF"/>
                </a:solidFill>
                <a:latin typeface="微软雅黑" pitchFamily="34" charset="-122"/>
                <a:ea typeface="微软雅黑" pitchFamily="34" charset="-122"/>
              </a:rPr>
              <a:t>/</a:t>
            </a:r>
            <a:r>
              <a:rPr lang="zh-CN" altLang="en-US" sz="3200" b="1" dirty="0">
                <a:solidFill>
                  <a:srgbClr val="6817FF"/>
                </a:solidFill>
                <a:latin typeface="微软雅黑" pitchFamily="34" charset="-122"/>
                <a:ea typeface="微软雅黑" pitchFamily="34" charset="-122"/>
              </a:rPr>
              <a:t>科研机构主办学术期刊推广</a:t>
            </a:r>
            <a:endParaRPr lang="en-US" altLang="en-US" sz="3200" b="1" dirty="0">
              <a:solidFill>
                <a:srgbClr val="6817FF"/>
              </a:solidFill>
              <a:latin typeface="微软雅黑" pitchFamily="34" charset="-122"/>
              <a:ea typeface="微软雅黑" pitchFamily="34" charset="-122"/>
            </a:endParaRPr>
          </a:p>
        </p:txBody>
      </p:sp>
      <p:pic>
        <p:nvPicPr>
          <p:cNvPr id="6" name="Content Placeholder 6" descr="Sample_Journal.png"/>
          <p:cNvPicPr>
            <a:picLocks noChangeAspect="1"/>
          </p:cNvPicPr>
          <p:nvPr/>
        </p:nvPicPr>
        <p:blipFill>
          <a:blip r:embed="rId3" cstate="print"/>
          <a:stretch>
            <a:fillRect/>
          </a:stretch>
        </p:blipFill>
        <p:spPr>
          <a:xfrm>
            <a:off x="667657" y="1107870"/>
            <a:ext cx="3672114" cy="5286567"/>
          </a:xfrm>
          <a:prstGeom prst="rect">
            <a:avLst/>
          </a:prstGeom>
          <a:noFill/>
          <a:ln w="9525">
            <a:solidFill>
              <a:schemeClr val="accent1"/>
            </a:solidFill>
            <a:miter lim="800000"/>
            <a:headEnd/>
            <a:tailEnd/>
          </a:ln>
          <a:effectLst/>
        </p:spPr>
      </p:pic>
      <p:pic>
        <p:nvPicPr>
          <p:cNvPr id="7" name="Content Placeholder 6" descr="Sample_Journal.png"/>
          <p:cNvPicPr>
            <a:picLocks noChangeAspect="1"/>
          </p:cNvPicPr>
          <p:nvPr/>
        </p:nvPicPr>
        <p:blipFill>
          <a:blip r:embed="rId4" cstate="print"/>
          <a:stretch>
            <a:fillRect/>
          </a:stretch>
        </p:blipFill>
        <p:spPr bwMode="auto">
          <a:xfrm>
            <a:off x="4571999" y="1107868"/>
            <a:ext cx="3788229" cy="5295143"/>
          </a:xfrm>
          <a:prstGeom prst="rect">
            <a:avLst/>
          </a:prstGeom>
          <a:noFill/>
          <a:ln w="9525">
            <a:solidFill>
              <a:schemeClr val="accent1"/>
            </a:solidFill>
            <a:miter lim="800000"/>
            <a:headEnd/>
            <a:tailEnd/>
          </a:ln>
          <a:effectLst/>
        </p:spPr>
      </p:pic>
    </p:spTree>
    <p:extLst>
      <p:ext uri="{BB962C8B-B14F-4D97-AF65-F5344CB8AC3E}">
        <p14:creationId xmlns:p14="http://schemas.microsoft.com/office/powerpoint/2010/main" val="3439796288"/>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062">
            <a:extLst>
              <a:ext uri="{FF2B5EF4-FFF2-40B4-BE49-F238E27FC236}">
                <a16:creationId xmlns:a16="http://schemas.microsoft.com/office/drawing/2014/main" xmlns="" id="{1DE33B48-2074-4AC6-84D1-355E6428DD0E}"/>
              </a:ext>
            </a:extLst>
          </p:cNvPr>
          <p:cNvSpPr txBox="1">
            <a:spLocks/>
          </p:cNvSpPr>
          <p:nvPr/>
        </p:nvSpPr>
        <p:spPr>
          <a:xfrm>
            <a:off x="827584" y="391825"/>
            <a:ext cx="8458387" cy="517065"/>
          </a:xfrm>
          <a:prstGeom prst="rect">
            <a:avLst/>
          </a:prstGeom>
          <a:noFill/>
          <a:ln>
            <a:noFill/>
          </a:ln>
        </p:spPr>
        <p:txBody>
          <a:bodyPr spcFirstLastPara="1" vert="horz" wrap="square" lIns="0" tIns="0" rIns="0" bIns="182875" anchor="t"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dk1"/>
              </a:buClr>
              <a:buSzPts val="6600"/>
              <a:buFont typeface="Roboto Medium"/>
              <a:buNone/>
              <a:defRPr sz="2800" b="1" i="0" u="none" strike="noStrike" cap="none">
                <a:solidFill>
                  <a:srgbClr val="6817FF"/>
                </a:solidFill>
                <a:latin typeface="Microsoft YaHei UI" panose="020B0503020204020204" pitchFamily="34" charset="-122"/>
                <a:ea typeface="Microsoft YaHei UI" panose="020B0503020204020204" pitchFamily="34" charset="-122"/>
                <a:cs typeface="Arial"/>
                <a:sym typeface="Roboto Medium"/>
              </a:defRPr>
            </a:lvl1pPr>
            <a:lvl2pPr marR="0" lvl="1"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eaLnBrk="1" fontAlgn="auto" hangingPunct="1"/>
            <a:r>
              <a:rPr lang="zh-CN" altLang="en-US" sz="2400" kern="1200" dirty="0">
                <a:latin typeface="微软雅黑" panose="020B0503020204020204" pitchFamily="34" charset="-122"/>
                <a:ea typeface="微软雅黑" panose="020B0503020204020204" pitchFamily="34" charset="-122"/>
                <a:cs typeface="Arial" panose="020B0604020202020204" pitchFamily="34" charset="0"/>
              </a:rPr>
              <a:t>公开认可同行评议工作，</a:t>
            </a:r>
            <a:r>
              <a:rPr lang="en-US" altLang="zh-CN" sz="2400" kern="1200" dirty="0" err="1">
                <a:latin typeface="微软雅黑" panose="020B0503020204020204" pitchFamily="34" charset="-122"/>
                <a:ea typeface="微软雅黑" panose="020B0503020204020204" pitchFamily="34" charset="-122"/>
                <a:cs typeface="Arial" panose="020B0604020202020204" pitchFamily="34" charset="0"/>
              </a:rPr>
              <a:t>Publons</a:t>
            </a:r>
            <a:r>
              <a:rPr lang="zh-CN" altLang="en-US" sz="2400" kern="1200" dirty="0">
                <a:latin typeface="微软雅黑" panose="020B0503020204020204" pitchFamily="34" charset="-122"/>
                <a:ea typeface="微软雅黑" panose="020B0503020204020204" pitchFamily="34" charset="-122"/>
                <a:cs typeface="Arial" panose="020B0604020202020204" pitchFamily="34" charset="0"/>
              </a:rPr>
              <a:t>助力中国学者融入全球学术共同体</a:t>
            </a:r>
          </a:p>
        </p:txBody>
      </p:sp>
      <p:sp>
        <p:nvSpPr>
          <p:cNvPr id="3" name="TextBox 2">
            <a:extLst>
              <a:ext uri="{FF2B5EF4-FFF2-40B4-BE49-F238E27FC236}">
                <a16:creationId xmlns:a16="http://schemas.microsoft.com/office/drawing/2014/main" xmlns="" id="{88C3F6A3-5DB5-4EE6-A5A3-F546B29B4B63}"/>
              </a:ext>
            </a:extLst>
          </p:cNvPr>
          <p:cNvSpPr txBox="1"/>
          <p:nvPr/>
        </p:nvSpPr>
        <p:spPr>
          <a:xfrm>
            <a:off x="381000" y="1544603"/>
            <a:ext cx="2438400" cy="584775"/>
          </a:xfrm>
          <a:prstGeom prst="rect">
            <a:avLst/>
          </a:prstGeom>
          <a:noFill/>
        </p:spPr>
        <p:txBody>
          <a:bodyPr wrap="square" rtlCol="0">
            <a:spAutoFit/>
          </a:bodyPr>
          <a:lstStyle/>
          <a:p>
            <a:pPr algn="ctr" eaLnBrk="1" fontAlgn="auto" hangingPunct="1">
              <a:spcBef>
                <a:spcPts val="0"/>
              </a:spcBef>
              <a:spcAft>
                <a:spcPts val="0"/>
              </a:spcAft>
              <a:buClr>
                <a:srgbClr val="000000"/>
              </a:buClr>
            </a:pPr>
            <a:r>
              <a:rPr lang="zh-CN" altLang="en-US" sz="1600" b="1" kern="0" dirty="0">
                <a:solidFill>
                  <a:srgbClr val="000000"/>
                </a:solidFill>
                <a:latin typeface="微软雅黑" panose="020B0503020204020204" pitchFamily="34" charset="-122"/>
                <a:ea typeface="微软雅黑" panose="020B0503020204020204" pitchFamily="34" charset="-122"/>
                <a:cs typeface="Arial"/>
                <a:sym typeface="Arial"/>
              </a:rPr>
              <a:t>创建个人主页，展示学术成果及审稿记录</a:t>
            </a:r>
            <a:endParaRPr lang="en-US" sz="1600" b="1" kern="0" dirty="0">
              <a:solidFill>
                <a:srgbClr val="000000"/>
              </a:solidFill>
              <a:latin typeface="微软雅黑" panose="020B0503020204020204" pitchFamily="34" charset="-122"/>
              <a:ea typeface="微软雅黑" panose="020B0503020204020204" pitchFamily="34" charset="-122"/>
              <a:cs typeface="Arial"/>
              <a:sym typeface="Arial"/>
            </a:endParaRPr>
          </a:p>
        </p:txBody>
      </p:sp>
      <p:pic>
        <p:nvPicPr>
          <p:cNvPr id="4" name="Shape 1177">
            <a:extLst>
              <a:ext uri="{FF2B5EF4-FFF2-40B4-BE49-F238E27FC236}">
                <a16:creationId xmlns:a16="http://schemas.microsoft.com/office/drawing/2014/main" xmlns="" id="{D0AC823C-7D5C-423E-AEC2-C332F54D297E}"/>
              </a:ext>
            </a:extLst>
          </p:cNvPr>
          <p:cNvPicPr preferRelativeResize="0">
            <a:picLocks noChangeAspect="1"/>
          </p:cNvPicPr>
          <p:nvPr/>
        </p:nvPicPr>
        <p:blipFill rotWithShape="1">
          <a:blip r:embed="rId2">
            <a:alphaModFix/>
          </a:blip>
          <a:srcRect/>
          <a:stretch/>
        </p:blipFill>
        <p:spPr>
          <a:xfrm>
            <a:off x="387350" y="2218467"/>
            <a:ext cx="2432050" cy="2654338"/>
          </a:xfrm>
          <a:prstGeom prst="rect">
            <a:avLst/>
          </a:prstGeom>
          <a:noFill/>
          <a:ln w="9525" cap="flat" cmpd="sng">
            <a:solidFill>
              <a:srgbClr val="44546A"/>
            </a:solidFill>
            <a:prstDash val="solid"/>
            <a:round/>
            <a:headEnd type="none" w="sm" len="sm"/>
            <a:tailEnd type="none" w="sm" len="sm"/>
          </a:ln>
        </p:spPr>
      </p:pic>
      <p:sp>
        <p:nvSpPr>
          <p:cNvPr id="5" name="TextBox 4">
            <a:extLst>
              <a:ext uri="{FF2B5EF4-FFF2-40B4-BE49-F238E27FC236}">
                <a16:creationId xmlns:a16="http://schemas.microsoft.com/office/drawing/2014/main" xmlns="" id="{FEADD039-CDB8-4E75-9AE7-5033D1BDB336}"/>
              </a:ext>
            </a:extLst>
          </p:cNvPr>
          <p:cNvSpPr txBox="1"/>
          <p:nvPr/>
        </p:nvSpPr>
        <p:spPr>
          <a:xfrm>
            <a:off x="3543657" y="1552793"/>
            <a:ext cx="2438400" cy="584775"/>
          </a:xfrm>
          <a:prstGeom prst="rect">
            <a:avLst/>
          </a:prstGeom>
          <a:noFill/>
        </p:spPr>
        <p:txBody>
          <a:bodyPr wrap="square" rtlCol="0">
            <a:spAutoFit/>
          </a:bodyPr>
          <a:lstStyle/>
          <a:p>
            <a:pPr algn="ctr" eaLnBrk="1" fontAlgn="auto" hangingPunct="1">
              <a:spcBef>
                <a:spcPts val="0"/>
              </a:spcBef>
              <a:spcAft>
                <a:spcPts val="0"/>
              </a:spcAft>
              <a:buClr>
                <a:srgbClr val="000000"/>
              </a:buClr>
            </a:pPr>
            <a:r>
              <a:rPr lang="zh-CN" altLang="en-US" sz="1600" b="1" kern="0" dirty="0">
                <a:solidFill>
                  <a:srgbClr val="000000"/>
                </a:solidFill>
                <a:latin typeface="微软雅黑" panose="020B0503020204020204" pitchFamily="34" charset="-122"/>
                <a:ea typeface="微软雅黑" panose="020B0503020204020204" pitchFamily="34" charset="-122"/>
                <a:cs typeface="Arial"/>
                <a:sym typeface="Arial"/>
              </a:rPr>
              <a:t>下载个人官方学术证明，助力学术晋升</a:t>
            </a:r>
            <a:endParaRPr lang="en-US" sz="1600" b="1" kern="0" dirty="0">
              <a:solidFill>
                <a:srgbClr val="000000"/>
              </a:solidFill>
              <a:latin typeface="微软雅黑" panose="020B0503020204020204" pitchFamily="34" charset="-122"/>
              <a:ea typeface="微软雅黑" panose="020B0503020204020204" pitchFamily="34" charset="-122"/>
              <a:cs typeface="Arial"/>
              <a:sym typeface="Arial"/>
            </a:endParaRPr>
          </a:p>
        </p:txBody>
      </p:sp>
      <p:pic>
        <p:nvPicPr>
          <p:cNvPr id="6" name="Shape 1248">
            <a:extLst>
              <a:ext uri="{FF2B5EF4-FFF2-40B4-BE49-F238E27FC236}">
                <a16:creationId xmlns:a16="http://schemas.microsoft.com/office/drawing/2014/main" xmlns="" id="{7E43F73E-02E4-449B-B1DC-11A3DA0B50E1}"/>
              </a:ext>
            </a:extLst>
          </p:cNvPr>
          <p:cNvPicPr preferRelativeResize="0">
            <a:picLocks noChangeAspect="1"/>
          </p:cNvPicPr>
          <p:nvPr/>
        </p:nvPicPr>
        <p:blipFill rotWithShape="1">
          <a:blip r:embed="rId3">
            <a:alphaModFix/>
          </a:blip>
          <a:srcRect/>
          <a:stretch/>
        </p:blipFill>
        <p:spPr>
          <a:xfrm>
            <a:off x="2951991" y="2218467"/>
            <a:ext cx="1620009" cy="1212064"/>
          </a:xfrm>
          <a:prstGeom prst="rect">
            <a:avLst/>
          </a:prstGeom>
          <a:noFill/>
          <a:ln>
            <a:noFill/>
          </a:ln>
        </p:spPr>
      </p:pic>
      <p:pic>
        <p:nvPicPr>
          <p:cNvPr id="7" name="Shape 1250">
            <a:extLst>
              <a:ext uri="{FF2B5EF4-FFF2-40B4-BE49-F238E27FC236}">
                <a16:creationId xmlns:a16="http://schemas.microsoft.com/office/drawing/2014/main" xmlns="" id="{2E1AB481-363F-4B29-A705-470D17FA5B65}"/>
              </a:ext>
            </a:extLst>
          </p:cNvPr>
          <p:cNvPicPr preferRelativeResize="0">
            <a:picLocks noChangeAspect="1"/>
          </p:cNvPicPr>
          <p:nvPr/>
        </p:nvPicPr>
        <p:blipFill rotWithShape="1">
          <a:blip r:embed="rId4">
            <a:alphaModFix/>
          </a:blip>
          <a:srcRect/>
          <a:stretch/>
        </p:blipFill>
        <p:spPr>
          <a:xfrm>
            <a:off x="2933700" y="3489295"/>
            <a:ext cx="1635266" cy="1861192"/>
          </a:xfrm>
          <a:prstGeom prst="rect">
            <a:avLst/>
          </a:prstGeom>
          <a:noFill/>
          <a:ln>
            <a:noFill/>
          </a:ln>
        </p:spPr>
      </p:pic>
      <p:pic>
        <p:nvPicPr>
          <p:cNvPr id="8" name="Shape 1254">
            <a:extLst>
              <a:ext uri="{FF2B5EF4-FFF2-40B4-BE49-F238E27FC236}">
                <a16:creationId xmlns:a16="http://schemas.microsoft.com/office/drawing/2014/main" xmlns="" id="{2E499474-2979-4B0F-8F57-3ECC6F51CB4A}"/>
              </a:ext>
            </a:extLst>
          </p:cNvPr>
          <p:cNvPicPr preferRelativeResize="0">
            <a:picLocks noChangeAspect="1"/>
          </p:cNvPicPr>
          <p:nvPr/>
        </p:nvPicPr>
        <p:blipFill rotWithShape="1">
          <a:blip r:embed="rId5">
            <a:alphaModFix/>
          </a:blip>
          <a:srcRect/>
          <a:stretch/>
        </p:blipFill>
        <p:spPr>
          <a:xfrm>
            <a:off x="4686300" y="2212117"/>
            <a:ext cx="1714500" cy="1217009"/>
          </a:xfrm>
          <a:prstGeom prst="rect">
            <a:avLst/>
          </a:prstGeom>
          <a:noFill/>
          <a:ln>
            <a:noFill/>
          </a:ln>
        </p:spPr>
      </p:pic>
      <p:pic>
        <p:nvPicPr>
          <p:cNvPr id="9" name="Shape 1255">
            <a:extLst>
              <a:ext uri="{FF2B5EF4-FFF2-40B4-BE49-F238E27FC236}">
                <a16:creationId xmlns:a16="http://schemas.microsoft.com/office/drawing/2014/main" xmlns="" id="{85619115-5649-4441-BA21-2B65C8050ABB}"/>
              </a:ext>
            </a:extLst>
          </p:cNvPr>
          <p:cNvPicPr preferRelativeResize="0">
            <a:picLocks noChangeAspect="1"/>
          </p:cNvPicPr>
          <p:nvPr/>
        </p:nvPicPr>
        <p:blipFill rotWithShape="1">
          <a:blip r:embed="rId6">
            <a:alphaModFix/>
          </a:blip>
          <a:stretch/>
        </p:blipFill>
        <p:spPr>
          <a:xfrm>
            <a:off x="4686300" y="3539286"/>
            <a:ext cx="1708349" cy="1212641"/>
          </a:xfrm>
          <a:prstGeom prst="rect">
            <a:avLst/>
          </a:prstGeom>
          <a:noFill/>
          <a:ln>
            <a:noFill/>
          </a:ln>
        </p:spPr>
      </p:pic>
      <p:pic>
        <p:nvPicPr>
          <p:cNvPr id="10" name="Shape 1225">
            <a:extLst>
              <a:ext uri="{FF2B5EF4-FFF2-40B4-BE49-F238E27FC236}">
                <a16:creationId xmlns:a16="http://schemas.microsoft.com/office/drawing/2014/main" xmlns="" id="{F81822F1-7710-4084-B9AB-D6DB24C8926B}"/>
              </a:ext>
            </a:extLst>
          </p:cNvPr>
          <p:cNvPicPr preferRelativeResize="0">
            <a:picLocks noChangeAspect="1"/>
          </p:cNvPicPr>
          <p:nvPr/>
        </p:nvPicPr>
        <p:blipFill rotWithShape="1">
          <a:blip r:embed="rId7">
            <a:alphaModFix/>
          </a:blip>
          <a:srcRect/>
          <a:stretch/>
        </p:blipFill>
        <p:spPr>
          <a:xfrm>
            <a:off x="6515100" y="2209800"/>
            <a:ext cx="2209800" cy="2646858"/>
          </a:xfrm>
          <a:prstGeom prst="rect">
            <a:avLst/>
          </a:prstGeom>
          <a:noFill/>
          <a:ln>
            <a:noFill/>
          </a:ln>
        </p:spPr>
      </p:pic>
      <p:sp>
        <p:nvSpPr>
          <p:cNvPr id="11" name="TextBox 10">
            <a:extLst>
              <a:ext uri="{FF2B5EF4-FFF2-40B4-BE49-F238E27FC236}">
                <a16:creationId xmlns:a16="http://schemas.microsoft.com/office/drawing/2014/main" xmlns="" id="{8FC2EE43-AA2E-4679-B9AF-5D366E0C33C7}"/>
              </a:ext>
            </a:extLst>
          </p:cNvPr>
          <p:cNvSpPr txBox="1"/>
          <p:nvPr/>
        </p:nvSpPr>
        <p:spPr>
          <a:xfrm>
            <a:off x="6515100" y="1544602"/>
            <a:ext cx="2171700" cy="584775"/>
          </a:xfrm>
          <a:prstGeom prst="rect">
            <a:avLst/>
          </a:prstGeom>
          <a:noFill/>
        </p:spPr>
        <p:txBody>
          <a:bodyPr wrap="square" rtlCol="0">
            <a:spAutoFit/>
          </a:bodyPr>
          <a:lstStyle/>
          <a:p>
            <a:pPr algn="ctr" eaLnBrk="1" fontAlgn="auto" hangingPunct="1">
              <a:spcBef>
                <a:spcPts val="0"/>
              </a:spcBef>
              <a:spcAft>
                <a:spcPts val="0"/>
              </a:spcAft>
              <a:buClr>
                <a:srgbClr val="000000"/>
              </a:buClr>
            </a:pPr>
            <a:r>
              <a:rPr lang="zh-CN" altLang="en-US" sz="1600" b="1" kern="0" dirty="0">
                <a:solidFill>
                  <a:srgbClr val="000000"/>
                </a:solidFill>
                <a:latin typeface="微软雅黑" panose="020B0503020204020204" pitchFamily="34" charset="-122"/>
                <a:ea typeface="微软雅黑" panose="020B0503020204020204" pitchFamily="34" charset="-122"/>
                <a:cs typeface="Arial"/>
                <a:sym typeface="Arial"/>
              </a:rPr>
              <a:t>快速生成个人审稿报告</a:t>
            </a:r>
            <a:endParaRPr lang="en-US" sz="1600" b="1" kern="0" dirty="0">
              <a:solidFill>
                <a:srgbClr val="000000"/>
              </a:solidFill>
              <a:latin typeface="微软雅黑" panose="020B0503020204020204" pitchFamily="34" charset="-122"/>
              <a:ea typeface="微软雅黑" panose="020B0503020204020204" pitchFamily="34" charset="-122"/>
              <a:cs typeface="Arial"/>
              <a:sym typeface="Arial"/>
            </a:endParaRPr>
          </a:p>
        </p:txBody>
      </p:sp>
      <p:pic>
        <p:nvPicPr>
          <p:cNvPr id="12" name="Shape 214" descr="blue_white_shadow.png">
            <a:extLst>
              <a:ext uri="{FF2B5EF4-FFF2-40B4-BE49-F238E27FC236}">
                <a16:creationId xmlns:a16="http://schemas.microsoft.com/office/drawing/2014/main" xmlns="" id="{2E39053A-1E44-43FC-BF59-76C1DC48B1DE}"/>
              </a:ext>
            </a:extLst>
          </p:cNvPr>
          <p:cNvPicPr preferRelativeResize="0"/>
          <p:nvPr/>
        </p:nvPicPr>
        <p:blipFill>
          <a:blip r:embed="rId8">
            <a:alphaModFix/>
          </a:blip>
          <a:stretch>
            <a:fillRect/>
          </a:stretch>
        </p:blipFill>
        <p:spPr>
          <a:xfrm>
            <a:off x="285652" y="310959"/>
            <a:ext cx="408513" cy="408513"/>
          </a:xfrm>
          <a:prstGeom prst="rect">
            <a:avLst/>
          </a:prstGeom>
          <a:noFill/>
          <a:ln>
            <a:noFill/>
          </a:ln>
        </p:spPr>
      </p:pic>
    </p:spTree>
    <p:extLst>
      <p:ext uri="{BB962C8B-B14F-4D97-AF65-F5344CB8AC3E}">
        <p14:creationId xmlns:p14="http://schemas.microsoft.com/office/powerpoint/2010/main" val="2517100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1233">
            <a:extLst>
              <a:ext uri="{FF2B5EF4-FFF2-40B4-BE49-F238E27FC236}">
                <a16:creationId xmlns:a16="http://schemas.microsoft.com/office/drawing/2014/main" xmlns="" id="{BCBD5B27-C376-4146-B220-DAFEDB0817E2}"/>
              </a:ext>
            </a:extLst>
          </p:cNvPr>
          <p:cNvPicPr preferRelativeResize="0">
            <a:picLocks noChangeAspect="1"/>
          </p:cNvPicPr>
          <p:nvPr/>
        </p:nvPicPr>
        <p:blipFill rotWithShape="1">
          <a:blip r:embed="rId2">
            <a:alphaModFix/>
          </a:blip>
          <a:srcRect/>
          <a:stretch/>
        </p:blipFill>
        <p:spPr>
          <a:xfrm>
            <a:off x="1488281" y="2089187"/>
            <a:ext cx="2131219" cy="1149313"/>
          </a:xfrm>
          <a:prstGeom prst="rect">
            <a:avLst/>
          </a:prstGeom>
          <a:noFill/>
          <a:ln>
            <a:noFill/>
          </a:ln>
        </p:spPr>
      </p:pic>
      <p:sp>
        <p:nvSpPr>
          <p:cNvPr id="3" name="TextBox 2">
            <a:extLst>
              <a:ext uri="{FF2B5EF4-FFF2-40B4-BE49-F238E27FC236}">
                <a16:creationId xmlns:a16="http://schemas.microsoft.com/office/drawing/2014/main" xmlns="" id="{AB28DAEB-5161-4E84-AFB9-E69CD8280F35}"/>
              </a:ext>
            </a:extLst>
          </p:cNvPr>
          <p:cNvSpPr txBox="1"/>
          <p:nvPr/>
        </p:nvSpPr>
        <p:spPr>
          <a:xfrm>
            <a:off x="920552" y="1300011"/>
            <a:ext cx="3314700" cy="646331"/>
          </a:xfrm>
          <a:prstGeom prst="rect">
            <a:avLst/>
          </a:prstGeom>
          <a:noFill/>
        </p:spPr>
        <p:txBody>
          <a:bodyPr wrap="square" rtlCol="0">
            <a:spAutoFit/>
          </a:bodyPr>
          <a:lstStyle/>
          <a:p>
            <a:pPr algn="ctr" eaLnBrk="1" fontAlgn="auto" hangingPunct="1">
              <a:spcBef>
                <a:spcPts val="0"/>
              </a:spcBef>
              <a:spcAft>
                <a:spcPts val="0"/>
              </a:spcAft>
              <a:buClr>
                <a:srgbClr val="000000"/>
              </a:buClr>
            </a:pPr>
            <a:r>
              <a:rPr lang="zh-CN" altLang="en-US" b="1" kern="0" dirty="0">
                <a:solidFill>
                  <a:srgbClr val="000000"/>
                </a:solidFill>
                <a:latin typeface="微软雅黑" panose="020B0503020204020204" pitchFamily="34" charset="-122"/>
                <a:ea typeface="微软雅黑" panose="020B0503020204020204" pitchFamily="34" charset="-122"/>
                <a:cs typeface="Arial"/>
                <a:sym typeface="Arial"/>
              </a:rPr>
              <a:t>连接</a:t>
            </a:r>
            <a:r>
              <a:rPr lang="en-US" altLang="zh-CN" b="1" kern="0" dirty="0" err="1">
                <a:solidFill>
                  <a:srgbClr val="000000"/>
                </a:solidFill>
                <a:latin typeface="微软雅黑" panose="020B0503020204020204" pitchFamily="34" charset="-122"/>
                <a:ea typeface="微软雅黑" panose="020B0503020204020204" pitchFamily="34" charset="-122"/>
                <a:cs typeface="Arial"/>
                <a:sym typeface="Arial"/>
              </a:rPr>
              <a:t>ORCiD</a:t>
            </a:r>
            <a:r>
              <a:rPr lang="zh-CN" altLang="en-US" b="1" kern="0" dirty="0">
                <a:solidFill>
                  <a:srgbClr val="000000"/>
                </a:solidFill>
                <a:latin typeface="微软雅黑" panose="020B0503020204020204" pitchFamily="34" charset="-122"/>
                <a:ea typeface="微软雅黑" panose="020B0503020204020204" pitchFamily="34" charset="-122"/>
                <a:cs typeface="Arial"/>
                <a:sym typeface="Arial"/>
              </a:rPr>
              <a:t>及</a:t>
            </a:r>
            <a:r>
              <a:rPr lang="en-US" altLang="zh-CN" b="1" kern="0" dirty="0" err="1">
                <a:solidFill>
                  <a:srgbClr val="000000"/>
                </a:solidFill>
                <a:latin typeface="微软雅黑" panose="020B0503020204020204" pitchFamily="34" charset="-122"/>
                <a:ea typeface="微软雅黑" panose="020B0503020204020204" pitchFamily="34" charset="-122"/>
                <a:cs typeface="Arial"/>
                <a:sym typeface="Arial"/>
              </a:rPr>
              <a:t>ResearcherID</a:t>
            </a:r>
            <a:r>
              <a:rPr lang="zh-CN" altLang="en-US" b="1" kern="0" dirty="0">
                <a:solidFill>
                  <a:srgbClr val="000000"/>
                </a:solidFill>
                <a:latin typeface="微软雅黑" panose="020B0503020204020204" pitchFamily="34" charset="-122"/>
                <a:ea typeface="微软雅黑" panose="020B0503020204020204" pitchFamily="34" charset="-122"/>
                <a:cs typeface="Arial"/>
                <a:sym typeface="Arial"/>
              </a:rPr>
              <a:t>，提升个人学术成果曝光度</a:t>
            </a:r>
            <a:endParaRPr lang="en-US" b="1" kern="0" dirty="0">
              <a:solidFill>
                <a:srgbClr val="000000"/>
              </a:solidFill>
              <a:latin typeface="微软雅黑" panose="020B0503020204020204" pitchFamily="34" charset="-122"/>
              <a:ea typeface="微软雅黑" panose="020B0503020204020204" pitchFamily="34" charset="-122"/>
              <a:cs typeface="Arial"/>
              <a:sym typeface="Arial"/>
            </a:endParaRPr>
          </a:p>
        </p:txBody>
      </p:sp>
      <p:pic>
        <p:nvPicPr>
          <p:cNvPr id="4" name="Shape 1264">
            <a:extLst>
              <a:ext uri="{FF2B5EF4-FFF2-40B4-BE49-F238E27FC236}">
                <a16:creationId xmlns:a16="http://schemas.microsoft.com/office/drawing/2014/main" xmlns="" id="{44383243-50EA-4244-BF22-92D5C460B72C}"/>
              </a:ext>
            </a:extLst>
          </p:cNvPr>
          <p:cNvPicPr preferRelativeResize="0">
            <a:picLocks noChangeAspect="1"/>
          </p:cNvPicPr>
          <p:nvPr/>
        </p:nvPicPr>
        <p:blipFill rotWithShape="1">
          <a:blip r:embed="rId3">
            <a:alphaModFix/>
          </a:blip>
          <a:srcRect/>
          <a:stretch/>
        </p:blipFill>
        <p:spPr>
          <a:xfrm>
            <a:off x="1187624" y="4070604"/>
            <a:ext cx="1415846" cy="1371600"/>
          </a:xfrm>
          <a:prstGeom prst="rect">
            <a:avLst/>
          </a:prstGeom>
          <a:noFill/>
          <a:ln>
            <a:noFill/>
          </a:ln>
        </p:spPr>
      </p:pic>
      <p:pic>
        <p:nvPicPr>
          <p:cNvPr id="5" name="Shape 1262">
            <a:extLst>
              <a:ext uri="{FF2B5EF4-FFF2-40B4-BE49-F238E27FC236}">
                <a16:creationId xmlns:a16="http://schemas.microsoft.com/office/drawing/2014/main" xmlns="" id="{88B6B973-C08E-4322-9452-86B86D7E1266}"/>
              </a:ext>
            </a:extLst>
          </p:cNvPr>
          <p:cNvPicPr preferRelativeResize="0">
            <a:picLocks noChangeAspect="1"/>
          </p:cNvPicPr>
          <p:nvPr/>
        </p:nvPicPr>
        <p:blipFill rotWithShape="1">
          <a:blip r:embed="rId4">
            <a:alphaModFix/>
          </a:blip>
          <a:srcRect/>
          <a:stretch/>
        </p:blipFill>
        <p:spPr>
          <a:xfrm>
            <a:off x="2692568" y="4070603"/>
            <a:ext cx="1257312" cy="1590645"/>
          </a:xfrm>
          <a:prstGeom prst="rect">
            <a:avLst/>
          </a:prstGeom>
          <a:noFill/>
          <a:ln>
            <a:noFill/>
          </a:ln>
        </p:spPr>
      </p:pic>
      <p:sp>
        <p:nvSpPr>
          <p:cNvPr id="6" name="TextBox 5">
            <a:extLst>
              <a:ext uri="{FF2B5EF4-FFF2-40B4-BE49-F238E27FC236}">
                <a16:creationId xmlns:a16="http://schemas.microsoft.com/office/drawing/2014/main" xmlns="" id="{8DE6048B-8932-4825-B9EC-F3D3205E1346}"/>
              </a:ext>
            </a:extLst>
          </p:cNvPr>
          <p:cNvSpPr txBox="1"/>
          <p:nvPr/>
        </p:nvSpPr>
        <p:spPr>
          <a:xfrm>
            <a:off x="5076056" y="1300010"/>
            <a:ext cx="3467100" cy="646331"/>
          </a:xfrm>
          <a:prstGeom prst="rect">
            <a:avLst/>
          </a:prstGeom>
          <a:noFill/>
        </p:spPr>
        <p:txBody>
          <a:bodyPr wrap="square" rtlCol="0">
            <a:spAutoFit/>
          </a:bodyPr>
          <a:lstStyle>
            <a:defPPr>
              <a:defRPr lang="zh-CN"/>
            </a:defPPr>
            <a:lvl1pPr algn="ctr" eaLnBrk="1" fontAlgn="auto" hangingPunct="1">
              <a:spcBef>
                <a:spcPts val="0"/>
              </a:spcBef>
              <a:spcAft>
                <a:spcPts val="0"/>
              </a:spcAft>
              <a:buClr>
                <a:srgbClr val="000000"/>
              </a:buClr>
              <a:defRPr b="1" kern="0">
                <a:solidFill>
                  <a:srgbClr val="000000"/>
                </a:solidFill>
                <a:latin typeface="微软雅黑" panose="020B0503020204020204" pitchFamily="34" charset="-122"/>
                <a:ea typeface="微软雅黑" panose="020B0503020204020204" pitchFamily="34" charset="-122"/>
                <a:cs typeface="Arial"/>
              </a:defRPr>
            </a:lvl1pPr>
          </a:lstStyle>
          <a:p>
            <a:r>
              <a:rPr lang="en-US" altLang="zh-CN" dirty="0" err="1">
                <a:sym typeface="Arial"/>
              </a:rPr>
              <a:t>Publons</a:t>
            </a:r>
            <a:r>
              <a:rPr lang="zh-CN" altLang="en-US" dirty="0">
                <a:sym typeface="Arial"/>
              </a:rPr>
              <a:t>学院助力青年学者成长为同行评议专家</a:t>
            </a:r>
            <a:endParaRPr lang="en-US" dirty="0">
              <a:sym typeface="Arial"/>
            </a:endParaRPr>
          </a:p>
        </p:txBody>
      </p:sp>
      <p:pic>
        <p:nvPicPr>
          <p:cNvPr id="7" name="Shape 461" descr="Screen Shot 2016-11-01 at 8.40.14 AM.png">
            <a:extLst>
              <a:ext uri="{FF2B5EF4-FFF2-40B4-BE49-F238E27FC236}">
                <a16:creationId xmlns:a16="http://schemas.microsoft.com/office/drawing/2014/main" xmlns="" id="{CB0ECBF5-819E-4D13-91C6-5544FD57A84F}"/>
              </a:ext>
            </a:extLst>
          </p:cNvPr>
          <p:cNvPicPr preferRelativeResize="0">
            <a:picLocks noChangeAspect="1"/>
          </p:cNvPicPr>
          <p:nvPr/>
        </p:nvPicPr>
        <p:blipFill>
          <a:blip r:embed="rId5">
            <a:alphaModFix/>
          </a:blip>
          <a:stretch>
            <a:fillRect/>
          </a:stretch>
        </p:blipFill>
        <p:spPr>
          <a:xfrm>
            <a:off x="6210300" y="2004899"/>
            <a:ext cx="1524000" cy="1514574"/>
          </a:xfrm>
          <a:prstGeom prst="rect">
            <a:avLst/>
          </a:prstGeom>
          <a:noFill/>
          <a:ln>
            <a:noFill/>
          </a:ln>
        </p:spPr>
      </p:pic>
      <p:sp>
        <p:nvSpPr>
          <p:cNvPr id="8" name="TextBox 7">
            <a:extLst>
              <a:ext uri="{FF2B5EF4-FFF2-40B4-BE49-F238E27FC236}">
                <a16:creationId xmlns:a16="http://schemas.microsoft.com/office/drawing/2014/main" xmlns="" id="{D6A96756-3A71-476B-83CC-3F6269D46E86}"/>
              </a:ext>
            </a:extLst>
          </p:cNvPr>
          <p:cNvSpPr txBox="1"/>
          <p:nvPr/>
        </p:nvSpPr>
        <p:spPr>
          <a:xfrm>
            <a:off x="1028700" y="3381345"/>
            <a:ext cx="3048000" cy="646331"/>
          </a:xfrm>
          <a:prstGeom prst="rect">
            <a:avLst/>
          </a:prstGeom>
          <a:noFill/>
        </p:spPr>
        <p:txBody>
          <a:bodyPr wrap="square" rtlCol="0">
            <a:spAutoFit/>
          </a:bodyPr>
          <a:lstStyle/>
          <a:p>
            <a:pPr algn="ctr" eaLnBrk="1" fontAlgn="auto" hangingPunct="1">
              <a:spcBef>
                <a:spcPts val="0"/>
              </a:spcBef>
              <a:spcAft>
                <a:spcPts val="0"/>
              </a:spcAft>
              <a:buClr>
                <a:srgbClr val="000000"/>
              </a:buClr>
            </a:pPr>
            <a:r>
              <a:rPr lang="zh-CN" altLang="en-US" b="1" kern="0" dirty="0">
                <a:solidFill>
                  <a:srgbClr val="000000"/>
                </a:solidFill>
                <a:latin typeface="微软雅黑" panose="020B0503020204020204" pitchFamily="34" charset="-122"/>
                <a:ea typeface="微软雅黑" panose="020B0503020204020204" pitchFamily="34" charset="-122"/>
                <a:cs typeface="Arial"/>
                <a:sym typeface="Arial"/>
              </a:rPr>
              <a:t>通过仪表盘深度了解个人审稿行为</a:t>
            </a:r>
            <a:endParaRPr lang="en-US" b="1" kern="0" dirty="0">
              <a:solidFill>
                <a:srgbClr val="000000"/>
              </a:solidFill>
              <a:latin typeface="微软雅黑" panose="020B0503020204020204" pitchFamily="34" charset="-122"/>
              <a:ea typeface="微软雅黑" panose="020B0503020204020204" pitchFamily="34" charset="-122"/>
              <a:cs typeface="Arial"/>
              <a:sym typeface="Arial"/>
            </a:endParaRPr>
          </a:p>
        </p:txBody>
      </p:sp>
      <p:sp>
        <p:nvSpPr>
          <p:cNvPr id="9" name="TextBox 8">
            <a:extLst>
              <a:ext uri="{FF2B5EF4-FFF2-40B4-BE49-F238E27FC236}">
                <a16:creationId xmlns:a16="http://schemas.microsoft.com/office/drawing/2014/main" xmlns="" id="{67DD48FF-29E8-40DB-8802-B9808AE847EC}"/>
              </a:ext>
            </a:extLst>
          </p:cNvPr>
          <p:cNvSpPr txBox="1"/>
          <p:nvPr/>
        </p:nvSpPr>
        <p:spPr>
          <a:xfrm>
            <a:off x="5638800" y="3381345"/>
            <a:ext cx="2667000" cy="646331"/>
          </a:xfrm>
          <a:prstGeom prst="rect">
            <a:avLst/>
          </a:prstGeom>
          <a:noFill/>
        </p:spPr>
        <p:txBody>
          <a:bodyPr wrap="square" rtlCol="0">
            <a:spAutoFit/>
          </a:bodyPr>
          <a:lstStyle>
            <a:defPPr>
              <a:defRPr lang="zh-CN"/>
            </a:defPPr>
            <a:lvl1pPr algn="ctr" eaLnBrk="1" fontAlgn="auto" hangingPunct="1">
              <a:spcBef>
                <a:spcPts val="0"/>
              </a:spcBef>
              <a:spcAft>
                <a:spcPts val="0"/>
              </a:spcAft>
              <a:buClr>
                <a:srgbClr val="000000"/>
              </a:buClr>
              <a:defRPr b="1" kern="0">
                <a:solidFill>
                  <a:srgbClr val="000000"/>
                </a:solidFill>
                <a:latin typeface="微软雅黑" panose="020B0503020204020204" pitchFamily="34" charset="-122"/>
                <a:ea typeface="微软雅黑" panose="020B0503020204020204" pitchFamily="34" charset="-122"/>
                <a:cs typeface="Arial"/>
              </a:defRPr>
            </a:lvl1pPr>
          </a:lstStyle>
          <a:p>
            <a:r>
              <a:rPr lang="zh-CN" altLang="en-US" dirty="0">
                <a:sym typeface="Arial"/>
              </a:rPr>
              <a:t>免费注册</a:t>
            </a:r>
            <a:r>
              <a:rPr lang="en-US" altLang="zh-CN" dirty="0" err="1">
                <a:sym typeface="Arial"/>
              </a:rPr>
              <a:t>Publons</a:t>
            </a:r>
            <a:r>
              <a:rPr lang="zh-CN" altLang="en-US" dirty="0">
                <a:sym typeface="Arial"/>
              </a:rPr>
              <a:t>，记录个人审稿贡献</a:t>
            </a:r>
            <a:endParaRPr lang="en-US" dirty="0">
              <a:sym typeface="Arial"/>
            </a:endParaRPr>
          </a:p>
        </p:txBody>
      </p:sp>
      <p:pic>
        <p:nvPicPr>
          <p:cNvPr id="10" name="Picture 2" descr="C:\Users\u6042505\Downloads\QR_Code_China_UTM embedded.png">
            <a:extLst>
              <a:ext uri="{FF2B5EF4-FFF2-40B4-BE49-F238E27FC236}">
                <a16:creationId xmlns:a16="http://schemas.microsoft.com/office/drawing/2014/main" xmlns="" id="{BD8ED8BA-C53F-4C20-97E0-8CABE548FD9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76950" y="4086572"/>
            <a:ext cx="1790700"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214" descr="blue_white_shadow.png">
            <a:extLst>
              <a:ext uri="{FF2B5EF4-FFF2-40B4-BE49-F238E27FC236}">
                <a16:creationId xmlns:a16="http://schemas.microsoft.com/office/drawing/2014/main" xmlns="" id="{0B29D87D-C309-421F-AC1B-2116AC42A4AC}"/>
              </a:ext>
            </a:extLst>
          </p:cNvPr>
          <p:cNvPicPr preferRelativeResize="0"/>
          <p:nvPr/>
        </p:nvPicPr>
        <p:blipFill>
          <a:blip r:embed="rId7">
            <a:alphaModFix/>
          </a:blip>
          <a:stretch>
            <a:fillRect/>
          </a:stretch>
        </p:blipFill>
        <p:spPr>
          <a:xfrm>
            <a:off x="283303" y="310959"/>
            <a:ext cx="408513" cy="408513"/>
          </a:xfrm>
          <a:prstGeom prst="rect">
            <a:avLst/>
          </a:prstGeom>
          <a:noFill/>
          <a:ln>
            <a:noFill/>
          </a:ln>
        </p:spPr>
      </p:pic>
      <p:sp>
        <p:nvSpPr>
          <p:cNvPr id="13" name="Shape 1062">
            <a:extLst>
              <a:ext uri="{FF2B5EF4-FFF2-40B4-BE49-F238E27FC236}">
                <a16:creationId xmlns:a16="http://schemas.microsoft.com/office/drawing/2014/main" xmlns="" id="{9FE93718-7FCE-47C4-8C56-45B46C50D3E9}"/>
              </a:ext>
            </a:extLst>
          </p:cNvPr>
          <p:cNvSpPr txBox="1">
            <a:spLocks/>
          </p:cNvSpPr>
          <p:nvPr/>
        </p:nvSpPr>
        <p:spPr>
          <a:xfrm>
            <a:off x="827584" y="391825"/>
            <a:ext cx="8458387" cy="517065"/>
          </a:xfrm>
          <a:prstGeom prst="rect">
            <a:avLst/>
          </a:prstGeom>
          <a:noFill/>
          <a:ln>
            <a:noFill/>
          </a:ln>
        </p:spPr>
        <p:txBody>
          <a:bodyPr spcFirstLastPara="1" vert="horz" wrap="square" lIns="0" tIns="0" rIns="0" bIns="182875" anchor="t"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dk1"/>
              </a:buClr>
              <a:buSzPts val="6600"/>
              <a:buFont typeface="Roboto Medium"/>
              <a:buNone/>
              <a:defRPr sz="2800" b="1" i="0" u="none" strike="noStrike" cap="none">
                <a:solidFill>
                  <a:srgbClr val="6817FF"/>
                </a:solidFill>
                <a:latin typeface="Microsoft YaHei UI" panose="020B0503020204020204" pitchFamily="34" charset="-122"/>
                <a:ea typeface="Microsoft YaHei UI" panose="020B0503020204020204" pitchFamily="34" charset="-122"/>
                <a:cs typeface="Arial"/>
                <a:sym typeface="Roboto Medium"/>
              </a:defRPr>
            </a:lvl1pPr>
            <a:lvl2pPr marR="0" lvl="1"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eaLnBrk="1" fontAlgn="auto" hangingPunct="1"/>
            <a:r>
              <a:rPr lang="zh-CN" altLang="en-US" sz="2400" kern="1200" dirty="0">
                <a:latin typeface="微软雅黑" panose="020B0503020204020204" pitchFamily="34" charset="-122"/>
                <a:ea typeface="微软雅黑" panose="020B0503020204020204" pitchFamily="34" charset="-122"/>
                <a:cs typeface="Arial" panose="020B0604020202020204" pitchFamily="34" charset="0"/>
              </a:rPr>
              <a:t>公开认可同行评议工作，</a:t>
            </a:r>
            <a:r>
              <a:rPr lang="en-US" altLang="zh-CN" sz="2400" kern="1200" dirty="0" err="1">
                <a:latin typeface="微软雅黑" panose="020B0503020204020204" pitchFamily="34" charset="-122"/>
                <a:ea typeface="微软雅黑" panose="020B0503020204020204" pitchFamily="34" charset="-122"/>
                <a:cs typeface="Arial" panose="020B0604020202020204" pitchFamily="34" charset="0"/>
              </a:rPr>
              <a:t>Publons</a:t>
            </a:r>
            <a:r>
              <a:rPr lang="zh-CN" altLang="en-US" sz="2400" kern="1200" dirty="0">
                <a:latin typeface="微软雅黑" panose="020B0503020204020204" pitchFamily="34" charset="-122"/>
                <a:ea typeface="微软雅黑" panose="020B0503020204020204" pitchFamily="34" charset="-122"/>
                <a:cs typeface="Arial" panose="020B0604020202020204" pitchFamily="34" charset="0"/>
              </a:rPr>
              <a:t>助力中国学者融入全球学术共同体</a:t>
            </a:r>
          </a:p>
        </p:txBody>
      </p:sp>
    </p:spTree>
    <p:extLst>
      <p:ext uri="{BB962C8B-B14F-4D97-AF65-F5344CB8AC3E}">
        <p14:creationId xmlns:p14="http://schemas.microsoft.com/office/powerpoint/2010/main" val="3781601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Title 1"/>
          <p:cNvSpPr>
            <a:spLocks noGrp="1"/>
          </p:cNvSpPr>
          <p:nvPr>
            <p:ph type="title" idx="4294967295"/>
          </p:nvPr>
        </p:nvSpPr>
        <p:spPr>
          <a:xfrm>
            <a:off x="360642" y="-164671"/>
            <a:ext cx="6324296" cy="836613"/>
          </a:xfrm>
          <a:prstGeom prst="rect">
            <a:avLst/>
          </a:prstGeom>
        </p:spPr>
        <p:txBody>
          <a:bodyPr/>
          <a:lstStyle/>
          <a:p>
            <a:pPr algn="l">
              <a:defRPr/>
            </a:pPr>
            <a:r>
              <a:rPr lang="zh-CN" altLang="en-US" b="1" dirty="0">
                <a:solidFill>
                  <a:srgbClr val="6817FF"/>
                </a:solidFill>
                <a:latin typeface="微软雅黑" pitchFamily="34" charset="-122"/>
                <a:ea typeface="微软雅黑" pitchFamily="34" charset="-122"/>
              </a:rPr>
              <a:t>一流的学术研究，需要一流的学术信息</a:t>
            </a:r>
            <a:endParaRPr lang="en-US" altLang="en-US" b="1" dirty="0">
              <a:solidFill>
                <a:srgbClr val="6817FF"/>
              </a:solidFill>
              <a:latin typeface="微软雅黑" pitchFamily="34" charset="-122"/>
              <a:ea typeface="微软雅黑" pitchFamily="34" charset="-122"/>
            </a:endParaRPr>
          </a:p>
        </p:txBody>
      </p:sp>
      <p:grpSp>
        <p:nvGrpSpPr>
          <p:cNvPr id="3" name="Group 13"/>
          <p:cNvGrpSpPr/>
          <p:nvPr/>
        </p:nvGrpSpPr>
        <p:grpSpPr>
          <a:xfrm>
            <a:off x="1218687" y="831599"/>
            <a:ext cx="7098900" cy="5514269"/>
            <a:chOff x="1001713" y="1341438"/>
            <a:chExt cx="7170687" cy="4752677"/>
          </a:xfrm>
        </p:grpSpPr>
        <p:pic>
          <p:nvPicPr>
            <p:cNvPr id="313347" name="Bild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7932" y="3754438"/>
              <a:ext cx="3397250"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48" name="Bild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1713" y="3754438"/>
              <a:ext cx="3395662"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49" name="Bild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1713" y="1733674"/>
              <a:ext cx="3395662"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350" name="Textfeld 9"/>
            <p:cNvSpPr txBox="1">
              <a:spLocks noChangeArrowheads="1"/>
            </p:cNvSpPr>
            <p:nvPr/>
          </p:nvSpPr>
          <p:spPr bwMode="auto">
            <a:xfrm>
              <a:off x="1001713" y="5632450"/>
              <a:ext cx="33956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ctr" defTabSz="457200" eaLnBrk="1" fontAlgn="auto" hangingPunct="1">
                <a:spcBef>
                  <a:spcPts val="0"/>
                </a:spcBef>
                <a:spcAft>
                  <a:spcPts val="0"/>
                </a:spcAft>
              </a:pPr>
              <a:r>
                <a:rPr lang="de-DE" sz="1200" dirty="0">
                  <a:solidFill>
                    <a:srgbClr val="4B4B4B"/>
                  </a:solidFill>
                  <a:latin typeface="微软雅黑" pitchFamily="34" charset="-122"/>
                  <a:ea typeface="微软雅黑" pitchFamily="34" charset="-122"/>
                </a:rPr>
                <a:t>Benchmarking &amp; Impact Analysis</a:t>
              </a:r>
            </a:p>
          </p:txBody>
        </p:sp>
        <p:sp>
          <p:nvSpPr>
            <p:cNvPr id="313352" name="Textfeld 12"/>
            <p:cNvSpPr txBox="1">
              <a:spLocks noChangeArrowheads="1"/>
            </p:cNvSpPr>
            <p:nvPr/>
          </p:nvSpPr>
          <p:spPr bwMode="auto">
            <a:xfrm>
              <a:off x="1001713" y="1362671"/>
              <a:ext cx="33956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ctr" defTabSz="457200" eaLnBrk="1" fontAlgn="auto" hangingPunct="1">
                <a:spcBef>
                  <a:spcPts val="0"/>
                </a:spcBef>
                <a:spcAft>
                  <a:spcPts val="0"/>
                </a:spcAft>
              </a:pPr>
              <a:r>
                <a:rPr lang="de-DE" sz="1200" dirty="0">
                  <a:solidFill>
                    <a:srgbClr val="4B4B4B"/>
                  </a:solidFill>
                  <a:latin typeface="微软雅黑" pitchFamily="34" charset="-122"/>
                  <a:ea typeface="微软雅黑" pitchFamily="34" charset="-122"/>
                </a:rPr>
                <a:t>Discovery</a:t>
              </a:r>
            </a:p>
          </p:txBody>
        </p:sp>
        <p:sp>
          <p:nvSpPr>
            <p:cNvPr id="313353" name="Textfeld 13"/>
            <p:cNvSpPr txBox="1">
              <a:spLocks noChangeArrowheads="1"/>
            </p:cNvSpPr>
            <p:nvPr/>
          </p:nvSpPr>
          <p:spPr bwMode="auto">
            <a:xfrm>
              <a:off x="4704928" y="5668963"/>
              <a:ext cx="33972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ctr" defTabSz="457200" eaLnBrk="1" fontAlgn="auto" hangingPunct="1">
                <a:spcBef>
                  <a:spcPts val="0"/>
                </a:spcBef>
                <a:spcAft>
                  <a:spcPts val="0"/>
                </a:spcAft>
              </a:pPr>
              <a:r>
                <a:rPr lang="de-DE" sz="1200" dirty="0">
                  <a:solidFill>
                    <a:srgbClr val="4B4B4B"/>
                  </a:solidFill>
                  <a:latin typeface="微软雅黑" pitchFamily="34" charset="-122"/>
                  <a:ea typeface="微软雅黑" pitchFamily="34" charset="-122"/>
                </a:rPr>
                <a:t>Collect &amp; Organize Research</a:t>
              </a:r>
            </a:p>
          </p:txBody>
        </p:sp>
        <p:pic>
          <p:nvPicPr>
            <p:cNvPr id="11" name="Picture 2" descr="converis-block_lrge.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075" y="1591816"/>
              <a:ext cx="3489325" cy="2053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12"/>
            <p:cNvSpPr txBox="1">
              <a:spLocks noChangeArrowheads="1"/>
            </p:cNvSpPr>
            <p:nvPr/>
          </p:nvSpPr>
          <p:spPr bwMode="auto">
            <a:xfrm>
              <a:off x="4644008" y="1341438"/>
              <a:ext cx="33956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ctr" defTabSz="457200" eaLnBrk="1" fontAlgn="auto" hangingPunct="1">
                <a:spcBef>
                  <a:spcPts val="0"/>
                </a:spcBef>
                <a:spcAft>
                  <a:spcPts val="0"/>
                </a:spcAft>
              </a:pPr>
              <a:r>
                <a:rPr lang="de-DE" sz="1200" dirty="0">
                  <a:solidFill>
                    <a:srgbClr val="4B4B4B"/>
                  </a:solidFill>
                  <a:latin typeface="微软雅黑" pitchFamily="34" charset="-122"/>
                  <a:ea typeface="微软雅黑" pitchFamily="34" charset="-122"/>
                </a:rPr>
                <a:t>Discovery</a:t>
              </a:r>
            </a:p>
          </p:txBody>
        </p:sp>
        <p:sp>
          <p:nvSpPr>
            <p:cNvPr id="2" name="TextBox 1"/>
            <p:cNvSpPr txBox="1"/>
            <p:nvPr/>
          </p:nvSpPr>
          <p:spPr>
            <a:xfrm>
              <a:off x="4716017" y="2132857"/>
              <a:ext cx="2376263" cy="415498"/>
            </a:xfrm>
            <a:prstGeom prst="rect">
              <a:avLst/>
            </a:prstGeom>
            <a:solidFill>
              <a:srgbClr val="FF9429"/>
            </a:solidFill>
          </p:spPr>
          <p:txBody>
            <a:bodyPr wrap="square" rtlCol="0">
              <a:spAutoFit/>
            </a:bodyPr>
            <a:lstStyle/>
            <a:p>
              <a:pPr defTabSz="457200" eaLnBrk="1" fontAlgn="auto" hangingPunct="1">
                <a:spcBef>
                  <a:spcPts val="0"/>
                </a:spcBef>
                <a:spcAft>
                  <a:spcPts val="0"/>
                </a:spcAft>
              </a:pPr>
              <a:r>
                <a:rPr lang="en-US" sz="1050" b="1" dirty="0">
                  <a:solidFill>
                    <a:srgbClr val="FFFFFF"/>
                  </a:solidFill>
                  <a:latin typeface="微软雅黑" pitchFamily="34" charset="-122"/>
                  <a:ea typeface="微软雅黑" pitchFamily="34" charset="-122"/>
                </a:rPr>
                <a:t>Derwent World Patents Index (DWPI)</a:t>
              </a:r>
            </a:p>
          </p:txBody>
        </p:sp>
        <p:sp>
          <p:nvSpPr>
            <p:cNvPr id="16" name="TextBox 15"/>
            <p:cNvSpPr txBox="1"/>
            <p:nvPr/>
          </p:nvSpPr>
          <p:spPr>
            <a:xfrm>
              <a:off x="4716016" y="2670011"/>
              <a:ext cx="3323653" cy="692497"/>
            </a:xfrm>
            <a:prstGeom prst="rect">
              <a:avLst/>
            </a:prstGeom>
            <a:solidFill>
              <a:srgbClr val="FF9429"/>
            </a:solidFill>
          </p:spPr>
          <p:txBody>
            <a:bodyPr wrap="square" rtlCol="0">
              <a:spAutoFit/>
            </a:bodyPr>
            <a:lstStyle/>
            <a:p>
              <a:pPr defTabSz="457200" eaLnBrk="1" fontAlgn="auto" hangingPunct="1">
                <a:spcBef>
                  <a:spcPts val="0"/>
                </a:spcBef>
                <a:spcAft>
                  <a:spcPts val="0"/>
                </a:spcAft>
              </a:pPr>
              <a:r>
                <a:rPr lang="en-US" sz="900" b="1" dirty="0">
                  <a:solidFill>
                    <a:srgbClr val="FFFFFF"/>
                  </a:solidFill>
                  <a:latin typeface="微软雅黑" pitchFamily="34" charset="-122"/>
                  <a:ea typeface="微软雅黑" pitchFamily="34" charset="-122"/>
                </a:rPr>
                <a:t>The world’s most trusted source of patent information </a:t>
              </a:r>
            </a:p>
            <a:p>
              <a:pPr defTabSz="457200" eaLnBrk="1" fontAlgn="auto" hangingPunct="1">
                <a:spcBef>
                  <a:spcPts val="0"/>
                </a:spcBef>
                <a:spcAft>
                  <a:spcPts val="0"/>
                </a:spcAft>
              </a:pPr>
              <a:endParaRPr lang="en-US" sz="600" b="1" dirty="0">
                <a:solidFill>
                  <a:srgbClr val="FFFFFF"/>
                </a:solidFill>
                <a:latin typeface="微软雅黑" pitchFamily="34" charset="-122"/>
                <a:ea typeface="微软雅黑" pitchFamily="34" charset="-122"/>
              </a:endParaRPr>
            </a:p>
            <a:p>
              <a:pPr defTabSz="457200" eaLnBrk="1" fontAlgn="auto" hangingPunct="1">
                <a:spcBef>
                  <a:spcPts val="0"/>
                </a:spcBef>
                <a:spcAft>
                  <a:spcPts val="0"/>
                </a:spcAft>
              </a:pPr>
              <a:endParaRPr lang="en-US" sz="900" b="1" dirty="0">
                <a:solidFill>
                  <a:srgbClr val="FFFFFF"/>
                </a:solidFill>
                <a:latin typeface="微软雅黑" pitchFamily="34" charset="-122"/>
                <a:ea typeface="微软雅黑" pitchFamily="34" charset="-122"/>
              </a:endParaRPr>
            </a:p>
            <a:p>
              <a:pPr defTabSz="457200" eaLnBrk="1" fontAlgn="auto" hangingPunct="1">
                <a:spcBef>
                  <a:spcPts val="0"/>
                </a:spcBef>
                <a:spcAft>
                  <a:spcPts val="0"/>
                </a:spcAft>
              </a:pPr>
              <a:endParaRPr lang="en-US" sz="600" b="1" dirty="0">
                <a:solidFill>
                  <a:srgbClr val="FFFFFF"/>
                </a:solidFill>
                <a:latin typeface="微软雅黑" pitchFamily="34" charset="-122"/>
                <a:ea typeface="微软雅黑" pitchFamily="34" charset="-122"/>
              </a:endParaRPr>
            </a:p>
          </p:txBody>
        </p:sp>
      </p:grpSp>
    </p:spTree>
    <p:extLst>
      <p:ext uri="{BB962C8B-B14F-4D97-AF65-F5344CB8AC3E}">
        <p14:creationId xmlns:p14="http://schemas.microsoft.com/office/powerpoint/2010/main" val="424197680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
                    </a14:imgEffect>
                  </a14:imgLayer>
                </a14:imgProps>
              </a:ext>
              <a:ext uri="{28A0092B-C50C-407E-A947-70E740481C1C}">
                <a14:useLocalDpi xmlns:a14="http://schemas.microsoft.com/office/drawing/2010/main"/>
              </a:ext>
            </a:extLst>
          </a:blip>
          <a:srcRect/>
          <a:stretch>
            <a:fillRect/>
          </a:stretch>
        </p:blipFill>
        <p:spPr bwMode="auto">
          <a:xfrm>
            <a:off x="525883" y="1255453"/>
            <a:ext cx="7772043" cy="4973121"/>
          </a:xfrm>
          <a:prstGeom prst="rect">
            <a:avLst/>
          </a:prstGeom>
          <a:solidFill>
            <a:schemeClr val="bg1">
              <a:lumMod val="85000"/>
            </a:schemeClr>
          </a:solidFill>
          <a:ln>
            <a:noFill/>
          </a:ln>
          <a:effectLst>
            <a:outerShdw dist="35921" dir="2700000" algn="ctr" rotWithShape="0">
              <a:schemeClr val="bg2"/>
            </a:outerShdw>
            <a:softEdge rad="12700"/>
          </a:effectLst>
        </p:spPr>
      </p:pic>
      <p:sp>
        <p:nvSpPr>
          <p:cNvPr id="4" name="Rounded Rectangle 3"/>
          <p:cNvSpPr/>
          <p:nvPr/>
        </p:nvSpPr>
        <p:spPr>
          <a:xfrm>
            <a:off x="7113588" y="6202363"/>
            <a:ext cx="1981200" cy="609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tLang="zh-CN">
              <a:solidFill>
                <a:srgbClr val="FFFFFF"/>
              </a:solidFill>
              <a:latin typeface="微软雅黑" pitchFamily="34" charset="-122"/>
              <a:ea typeface="微软雅黑" pitchFamily="34" charset="-122"/>
            </a:endParaRPr>
          </a:p>
        </p:txBody>
      </p:sp>
      <p:sp>
        <p:nvSpPr>
          <p:cNvPr id="14" name="Rectangle 2"/>
          <p:cNvSpPr txBox="1">
            <a:spLocks noChangeArrowheads="1"/>
          </p:cNvSpPr>
          <p:nvPr/>
        </p:nvSpPr>
        <p:spPr>
          <a:xfrm>
            <a:off x="144832" y="628371"/>
            <a:ext cx="8610600" cy="999645"/>
          </a:xfrm>
          <a:prstGeom prst="rect">
            <a:avLst/>
          </a:prstGeom>
        </p:spPr>
        <p:txBody>
          <a:bodyPr/>
          <a:lst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pPr eaLnBrk="1" hangingPunct="1">
              <a:lnSpc>
                <a:spcPts val="4000"/>
              </a:lnSpc>
              <a:defRPr/>
            </a:pPr>
            <a:endParaRPr lang="en-US" altLang="zh-CN" sz="3200" b="1" spc="-300" dirty="0">
              <a:solidFill>
                <a:srgbClr val="008080"/>
              </a:solidFill>
              <a:latin typeface="微软雅黑" pitchFamily="34" charset="-122"/>
              <a:ea typeface="微软雅黑" pitchFamily="34" charset="-122"/>
              <a:cs typeface="Arial"/>
            </a:endParaRPr>
          </a:p>
        </p:txBody>
      </p:sp>
      <p:sp>
        <p:nvSpPr>
          <p:cNvPr id="15" name="矩形 22"/>
          <p:cNvSpPr/>
          <p:nvPr/>
        </p:nvSpPr>
        <p:spPr>
          <a:xfrm>
            <a:off x="395536" y="1052736"/>
            <a:ext cx="8198638" cy="5213350"/>
          </a:xfrm>
          <a:prstGeom prst="rect">
            <a:avLst/>
          </a:prstGeom>
          <a:solidFill>
            <a:srgbClr val="FFFFFF">
              <a:alpha val="85000"/>
            </a:srgbClr>
          </a:solidFill>
          <a:ln w="25400" cap="flat" cmpd="sng" algn="ctr">
            <a:noFill/>
            <a:prstDash val="solid"/>
          </a:ln>
          <a:effectLst/>
        </p:spPr>
        <p:txBody>
          <a:bodyPr anchor="ctr"/>
          <a:lstStyle/>
          <a:p>
            <a:pPr algn="ctr" eaLnBrk="1" hangingPunct="1">
              <a:defRPr/>
            </a:pPr>
            <a:endParaRPr lang="zh-CN" altLang="en-US" kern="0">
              <a:solidFill>
                <a:srgbClr val="FFFFFF"/>
              </a:solidFill>
              <a:latin typeface="微软雅黑" pitchFamily="34" charset="-122"/>
              <a:ea typeface="微软雅黑" pitchFamily="34" charset="-122"/>
            </a:endParaRPr>
          </a:p>
        </p:txBody>
      </p:sp>
      <p:sp>
        <p:nvSpPr>
          <p:cNvPr id="16" name="Rectangle 3"/>
          <p:cNvSpPr txBox="1">
            <a:spLocks noChangeArrowheads="1"/>
          </p:cNvSpPr>
          <p:nvPr/>
        </p:nvSpPr>
        <p:spPr bwMode="auto">
          <a:xfrm>
            <a:off x="525884" y="1446378"/>
            <a:ext cx="7578304"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82880" bIns="0" numCol="1" anchor="t" anchorCtr="0" compatLnSpc="1">
            <a:prstTxWarp prst="textNoShape">
              <a:avLst/>
            </a:prstTxWarp>
          </a:bodyPr>
          <a:lst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charset="0"/>
              <a:buChar char="–"/>
              <a:defRPr sz="2000">
                <a:solidFill>
                  <a:schemeClr val="tx1"/>
                </a:solidFill>
                <a:latin typeface="+mn-lt"/>
                <a:ea typeface="黑体" pitchFamily="2" charset="-122"/>
              </a:defRPr>
            </a:lvl2pPr>
            <a:lvl3pPr marL="914400" indent="-171450" algn="l" rtl="0" eaLnBrk="0" fontAlgn="base" hangingPunct="0">
              <a:spcBef>
                <a:spcPct val="25000"/>
              </a:spcBef>
              <a:spcAft>
                <a:spcPct val="0"/>
              </a:spcAft>
              <a:buClr>
                <a:schemeClr val="tx2"/>
              </a:buClr>
              <a:buChar char="•"/>
              <a:defRPr sz="2400">
                <a:solidFill>
                  <a:schemeClr val="tx1"/>
                </a:solidFill>
                <a:latin typeface="+mn-lt"/>
                <a:ea typeface="黑体" pitchFamily="2" charset="-122"/>
              </a:defRPr>
            </a:lvl3pPr>
            <a:lvl4pPr marL="1257300" indent="-228600" algn="l" rtl="0" eaLnBrk="0" fontAlgn="base" hangingPunct="0">
              <a:spcBef>
                <a:spcPct val="20000"/>
              </a:spcBef>
              <a:spcAft>
                <a:spcPct val="0"/>
              </a:spcAft>
              <a:buClr>
                <a:schemeClr val="tx2"/>
              </a:buClr>
              <a:buFont typeface="Arial" charset="0"/>
              <a:buChar char="–"/>
              <a:defRPr sz="1600">
                <a:solidFill>
                  <a:schemeClr val="tx1"/>
                </a:solidFill>
                <a:latin typeface="+mn-lt"/>
                <a:ea typeface="黑体" pitchFamily="2" charset="-122"/>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ea typeface="黑体" pitchFamily="2" charset="-122"/>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a:lstStyle>
          <a:p>
            <a:pPr eaLnBrk="1" hangingPunct="1">
              <a:buClr>
                <a:srgbClr val="6817FF">
                  <a:lumMod val="75000"/>
                </a:srgbClr>
              </a:buClr>
              <a:defRPr/>
            </a:pPr>
            <a:r>
              <a:rPr lang="zh-CN" altLang="en-US" kern="0" dirty="0">
                <a:solidFill>
                  <a:srgbClr val="000000"/>
                </a:solidFill>
                <a:latin typeface="微软雅黑" pitchFamily="34" charset="-122"/>
                <a:ea typeface="微软雅黑" pitchFamily="34" charset="-122"/>
              </a:rPr>
              <a:t>来自于</a:t>
            </a:r>
            <a:r>
              <a:rPr lang="en-US" altLang="zh-CN" kern="0" dirty="0">
                <a:solidFill>
                  <a:srgbClr val="000000"/>
                </a:solidFill>
                <a:latin typeface="微软雅黑" pitchFamily="34" charset="-122"/>
                <a:ea typeface="微软雅黑" pitchFamily="34" charset="-122"/>
              </a:rPr>
              <a:t> Web of Science</a:t>
            </a:r>
            <a:r>
              <a:rPr lang="zh-CN" altLang="en-US" kern="0" dirty="0">
                <a:solidFill>
                  <a:srgbClr val="000000"/>
                </a:solidFill>
                <a:latin typeface="微软雅黑" pitchFamily="34" charset="-122"/>
                <a:ea typeface="微软雅黑" pitchFamily="34" charset="-122"/>
              </a:rPr>
              <a:t>（</a:t>
            </a:r>
            <a:r>
              <a:rPr lang="en-US" altLang="zh-CN" kern="0" dirty="0">
                <a:solidFill>
                  <a:srgbClr val="000000"/>
                </a:solidFill>
                <a:latin typeface="微软雅黑" pitchFamily="34" charset="-122"/>
                <a:ea typeface="微软雅黑" pitchFamily="34" charset="-122"/>
              </a:rPr>
              <a:t>SCI/SSCI</a:t>
            </a:r>
            <a:r>
              <a:rPr lang="zh-CN" altLang="en-US" kern="0" dirty="0">
                <a:solidFill>
                  <a:srgbClr val="000000"/>
                </a:solidFill>
                <a:latin typeface="微软雅黑" pitchFamily="34" charset="-122"/>
                <a:ea typeface="微软雅黑" pitchFamily="34" charset="-122"/>
              </a:rPr>
              <a:t>）</a:t>
            </a:r>
            <a:r>
              <a:rPr lang="en-US" altLang="zh-CN" kern="0" dirty="0">
                <a:solidFill>
                  <a:srgbClr val="000000"/>
                </a:solidFill>
                <a:latin typeface="微软雅黑" pitchFamily="34" charset="-122"/>
                <a:ea typeface="微软雅黑" pitchFamily="34" charset="-122"/>
              </a:rPr>
              <a:t> </a:t>
            </a:r>
            <a:r>
              <a:rPr lang="zh-CN" altLang="en-US" kern="0" dirty="0">
                <a:solidFill>
                  <a:srgbClr val="000000"/>
                </a:solidFill>
                <a:latin typeface="微软雅黑" pitchFamily="34" charset="-122"/>
                <a:ea typeface="微软雅黑" pitchFamily="34" charset="-122"/>
              </a:rPr>
              <a:t>的</a:t>
            </a:r>
            <a:r>
              <a:rPr lang="en-US" altLang="zh-CN" b="1" kern="0" dirty="0">
                <a:solidFill>
                  <a:srgbClr val="6817FF"/>
                </a:solidFill>
                <a:latin typeface="微软雅黑" pitchFamily="34" charset="-122"/>
                <a:ea typeface="微软雅黑" pitchFamily="34" charset="-122"/>
              </a:rPr>
              <a:t>10</a:t>
            </a:r>
            <a:r>
              <a:rPr lang="zh-CN" altLang="en-US" b="1" kern="0" dirty="0">
                <a:solidFill>
                  <a:srgbClr val="6817FF"/>
                </a:solidFill>
                <a:latin typeface="微软雅黑" pitchFamily="34" charset="-122"/>
                <a:ea typeface="微软雅黑" pitchFamily="34" charset="-122"/>
              </a:rPr>
              <a:t>年滚动</a:t>
            </a:r>
            <a:r>
              <a:rPr lang="zh-CN" altLang="en-US" kern="0" dirty="0">
                <a:solidFill>
                  <a:srgbClr val="000000"/>
                </a:solidFill>
                <a:latin typeface="微软雅黑" pitchFamily="34" charset="-122"/>
                <a:ea typeface="微软雅黑" pitchFamily="34" charset="-122"/>
              </a:rPr>
              <a:t>数据，每一种</a:t>
            </a:r>
            <a:r>
              <a:rPr lang="zh-CN" altLang="en-US" b="1" kern="0" dirty="0">
                <a:solidFill>
                  <a:srgbClr val="6817FF"/>
                </a:solidFill>
                <a:latin typeface="微软雅黑" pitchFamily="34" charset="-122"/>
                <a:ea typeface="微软雅黑" pitchFamily="34" charset="-122"/>
              </a:rPr>
              <a:t>期刊</a:t>
            </a:r>
            <a:r>
              <a:rPr lang="zh-CN" altLang="en-US" kern="0" dirty="0">
                <a:solidFill>
                  <a:srgbClr val="000000"/>
                </a:solidFill>
                <a:latin typeface="微软雅黑" pitchFamily="34" charset="-122"/>
                <a:ea typeface="微软雅黑" pitchFamily="34" charset="-122"/>
              </a:rPr>
              <a:t>都被按照</a:t>
            </a:r>
            <a:r>
              <a:rPr lang="en-US" altLang="zh-CN" kern="0" dirty="0">
                <a:solidFill>
                  <a:srgbClr val="000000"/>
                </a:solidFill>
                <a:latin typeface="微软雅黑" pitchFamily="34" charset="-122"/>
                <a:ea typeface="微软雅黑" pitchFamily="34" charset="-122"/>
              </a:rPr>
              <a:t>22</a:t>
            </a:r>
            <a:r>
              <a:rPr lang="zh-CN" altLang="en-US" kern="0" dirty="0">
                <a:solidFill>
                  <a:srgbClr val="000000"/>
                </a:solidFill>
                <a:latin typeface="微软雅黑" pitchFamily="34" charset="-122"/>
                <a:ea typeface="微软雅黑" pitchFamily="34" charset="-122"/>
              </a:rPr>
              <a:t>个学科进行了分类标引；</a:t>
            </a:r>
            <a:endParaRPr lang="en-US" altLang="zh-CN" kern="0" dirty="0">
              <a:solidFill>
                <a:srgbClr val="000000"/>
              </a:solidFill>
              <a:latin typeface="微软雅黑" pitchFamily="34" charset="-122"/>
              <a:ea typeface="微软雅黑" pitchFamily="34" charset="-122"/>
            </a:endParaRPr>
          </a:p>
          <a:p>
            <a:pPr>
              <a:buClr>
                <a:srgbClr val="6817FF">
                  <a:lumMod val="75000"/>
                </a:srgbClr>
              </a:buClr>
              <a:defRPr/>
            </a:pPr>
            <a:r>
              <a:rPr lang="zh-CN" altLang="zh-CN" kern="0" dirty="0">
                <a:solidFill>
                  <a:srgbClr val="000000"/>
                </a:solidFill>
                <a:latin typeface="微软雅黑" pitchFamily="34" charset="-122"/>
                <a:ea typeface="微软雅黑" pitchFamily="34" charset="-122"/>
              </a:rPr>
              <a:t>基于科学家、</a:t>
            </a:r>
            <a:r>
              <a:rPr lang="zh-CN" altLang="zh-CN" b="1" kern="0" dirty="0">
                <a:solidFill>
                  <a:srgbClr val="6817FF"/>
                </a:solidFill>
                <a:latin typeface="微软雅黑" pitchFamily="34" charset="-122"/>
                <a:ea typeface="微软雅黑" pitchFamily="34" charset="-122"/>
              </a:rPr>
              <a:t>研究机构（或大学）</a:t>
            </a:r>
            <a:r>
              <a:rPr lang="zh-CN" altLang="zh-CN" b="1" kern="0" dirty="0">
                <a:solidFill>
                  <a:srgbClr val="0070C0"/>
                </a:solidFill>
                <a:latin typeface="微软雅黑" pitchFamily="34" charset="-122"/>
                <a:ea typeface="微软雅黑" pitchFamily="34" charset="-122"/>
              </a:rPr>
              <a:t>、</a:t>
            </a:r>
            <a:r>
              <a:rPr lang="zh-CN" altLang="zh-CN" kern="0" dirty="0">
                <a:solidFill>
                  <a:srgbClr val="000000"/>
                </a:solidFill>
                <a:latin typeface="微软雅黑" pitchFamily="34" charset="-122"/>
                <a:ea typeface="微软雅黑" pitchFamily="34" charset="-122"/>
              </a:rPr>
              <a:t>国家（或地区）及学术期刊的研究成果数量和影响力指标，以及在全球各研究领域中的排名</a:t>
            </a:r>
            <a:endParaRPr lang="en-US" altLang="zh-CN" kern="0" dirty="0">
              <a:solidFill>
                <a:srgbClr val="000000"/>
              </a:solidFill>
              <a:latin typeface="微软雅黑" pitchFamily="34" charset="-122"/>
              <a:ea typeface="微软雅黑" pitchFamily="34" charset="-122"/>
            </a:endParaRPr>
          </a:p>
          <a:p>
            <a:pPr>
              <a:buClr>
                <a:srgbClr val="6817FF">
                  <a:lumMod val="75000"/>
                </a:srgbClr>
              </a:buClr>
              <a:defRPr/>
            </a:pPr>
            <a:r>
              <a:rPr lang="zh-CN" altLang="en-US" kern="0" dirty="0">
                <a:solidFill>
                  <a:srgbClr val="000000"/>
                </a:solidFill>
                <a:latin typeface="微软雅黑" pitchFamily="34" charset="-122"/>
                <a:ea typeface="微软雅黑" pitchFamily="34" charset="-122"/>
              </a:rPr>
              <a:t>全球各学科领域的论文被引频次基准值</a:t>
            </a:r>
            <a:endParaRPr lang="zh-CN" altLang="zh-CN" kern="0" dirty="0">
              <a:solidFill>
                <a:srgbClr val="000000"/>
              </a:solidFill>
              <a:latin typeface="微软雅黑" pitchFamily="34" charset="-122"/>
              <a:ea typeface="微软雅黑" pitchFamily="34" charset="-122"/>
            </a:endParaRPr>
          </a:p>
          <a:p>
            <a:pPr>
              <a:buClr>
                <a:srgbClr val="6817FF">
                  <a:lumMod val="75000"/>
                </a:srgbClr>
              </a:buClr>
              <a:defRPr/>
            </a:pPr>
            <a:r>
              <a:rPr lang="zh-CN" altLang="zh-CN" b="1" kern="0" dirty="0">
                <a:solidFill>
                  <a:srgbClr val="6817FF"/>
                </a:solidFill>
                <a:latin typeface="微软雅黑" pitchFamily="34" charset="-122"/>
                <a:ea typeface="微软雅黑" pitchFamily="34" charset="-122"/>
              </a:rPr>
              <a:t>高被引论文</a:t>
            </a:r>
            <a:r>
              <a:rPr lang="zh-CN" altLang="en-US" b="1" kern="0" dirty="0">
                <a:solidFill>
                  <a:srgbClr val="6817FF"/>
                </a:solidFill>
                <a:latin typeface="微软雅黑" pitchFamily="34" charset="-122"/>
                <a:ea typeface="微软雅黑" pitchFamily="34" charset="-122"/>
              </a:rPr>
              <a:t>、</a:t>
            </a:r>
            <a:r>
              <a:rPr lang="zh-CN" altLang="zh-CN" b="1" kern="0" dirty="0">
                <a:solidFill>
                  <a:srgbClr val="6817FF"/>
                </a:solidFill>
                <a:latin typeface="微软雅黑" pitchFamily="34" charset="-122"/>
                <a:ea typeface="微软雅黑" pitchFamily="34" charset="-122"/>
              </a:rPr>
              <a:t>热</a:t>
            </a:r>
            <a:r>
              <a:rPr lang="zh-CN" altLang="en-US" b="1" kern="0" dirty="0">
                <a:solidFill>
                  <a:srgbClr val="6817FF"/>
                </a:solidFill>
                <a:latin typeface="微软雅黑" pitchFamily="34" charset="-122"/>
                <a:ea typeface="微软雅黑" pitchFamily="34" charset="-122"/>
              </a:rPr>
              <a:t>点</a:t>
            </a:r>
            <a:r>
              <a:rPr lang="zh-CN" altLang="zh-CN" b="1" kern="0" dirty="0">
                <a:solidFill>
                  <a:srgbClr val="6817FF"/>
                </a:solidFill>
                <a:latin typeface="微软雅黑" pitchFamily="34" charset="-122"/>
                <a:ea typeface="微软雅黑" pitchFamily="34" charset="-122"/>
              </a:rPr>
              <a:t>论文</a:t>
            </a:r>
            <a:r>
              <a:rPr lang="zh-CN" altLang="en-US" b="1" kern="0" dirty="0">
                <a:solidFill>
                  <a:srgbClr val="6817FF"/>
                </a:solidFill>
                <a:latin typeface="微软雅黑" pitchFamily="34" charset="-122"/>
                <a:ea typeface="微软雅黑" pitchFamily="34" charset="-122"/>
              </a:rPr>
              <a:t>和研究前沿</a:t>
            </a:r>
            <a:endParaRPr lang="zh-CN" altLang="zh-CN" b="1" kern="0" dirty="0">
              <a:solidFill>
                <a:srgbClr val="6817FF"/>
              </a:solidFill>
              <a:latin typeface="微软雅黑" pitchFamily="34" charset="-122"/>
              <a:ea typeface="微软雅黑" pitchFamily="34" charset="-122"/>
            </a:endParaRPr>
          </a:p>
        </p:txBody>
      </p:sp>
      <p:sp>
        <p:nvSpPr>
          <p:cNvPr id="10" name="Title 9"/>
          <p:cNvSpPr>
            <a:spLocks noGrp="1"/>
          </p:cNvSpPr>
          <p:nvPr>
            <p:ph type="title"/>
          </p:nvPr>
        </p:nvSpPr>
        <p:spPr>
          <a:xfrm>
            <a:off x="429570" y="581417"/>
            <a:ext cx="8390828" cy="399311"/>
          </a:xfrm>
        </p:spPr>
        <p:txBody>
          <a:bodyPr/>
          <a:lstStyle/>
          <a:p>
            <a:r>
              <a:rPr lang="en-US" altLang="zh-CN" sz="2400" dirty="0">
                <a:solidFill>
                  <a:srgbClr val="6817FF"/>
                </a:solidFill>
                <a:latin typeface="微软雅黑" panose="020B0503020204020204" pitchFamily="34" charset="-122"/>
                <a:ea typeface="微软雅黑" panose="020B0503020204020204" pitchFamily="34" charset="-122"/>
                <a:cs typeface="Arial" pitchFamily="34" charset="0"/>
              </a:rPr>
              <a:t>Essential Science Indicators </a:t>
            </a:r>
            <a:r>
              <a:rPr lang="zh-CN" altLang="en-US" sz="2400" dirty="0">
                <a:solidFill>
                  <a:srgbClr val="6817FF"/>
                </a:solidFill>
                <a:latin typeface="微软雅黑" panose="020B0503020204020204" pitchFamily="34" charset="-122"/>
                <a:ea typeface="微软雅黑" panose="020B0503020204020204" pitchFamily="34" charset="-122"/>
                <a:cs typeface="Arial" pitchFamily="34" charset="0"/>
              </a:rPr>
              <a:t>定量分析研究绩效的工具</a:t>
            </a:r>
            <a:r>
              <a:rPr lang="en-US" altLang="zh-CN" sz="2900" dirty="0">
                <a:solidFill>
                  <a:srgbClr val="6817FF"/>
                </a:solidFill>
                <a:latin typeface="微软雅黑" panose="020B0503020204020204" pitchFamily="34" charset="-122"/>
                <a:ea typeface="微软雅黑" panose="020B0503020204020204" pitchFamily="34" charset="-122"/>
                <a:cs typeface="Arial" pitchFamily="34" charset="0"/>
              </a:rPr>
              <a:t/>
            </a:r>
            <a:br>
              <a:rPr lang="en-US" altLang="zh-CN" sz="2900" dirty="0">
                <a:solidFill>
                  <a:srgbClr val="6817FF"/>
                </a:solidFill>
                <a:latin typeface="微软雅黑" panose="020B0503020204020204" pitchFamily="34" charset="-122"/>
                <a:ea typeface="微软雅黑" panose="020B0503020204020204" pitchFamily="34" charset="-122"/>
                <a:cs typeface="Arial" pitchFamily="34" charset="0"/>
              </a:rPr>
            </a:br>
            <a:endParaRPr lang="en-US" sz="2900" dirty="0">
              <a:solidFill>
                <a:srgbClr val="6817FF"/>
              </a:solidFill>
              <a:latin typeface="微软雅黑" panose="020B0503020204020204" pitchFamily="34" charset="-122"/>
              <a:ea typeface="微软雅黑" panose="020B0503020204020204" pitchFamily="34" charset="-122"/>
              <a:cs typeface="Arial" pitchFamily="34" charset="0"/>
            </a:endParaRPr>
          </a:p>
        </p:txBody>
      </p:sp>
      <p:sp>
        <p:nvSpPr>
          <p:cNvPr id="12" name="Text Placeholder 11"/>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371134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ea typeface="Microsoft YaHei" panose="020B0503020204020204" pitchFamily="34" charset="-122"/>
              </a:rPr>
              <a:t>W</a:t>
            </a:r>
            <a:r>
              <a:rPr lang="en-US" altLang="zh-CN" b="1" dirty="0">
                <a:ea typeface="Microsoft YaHei" panose="020B0503020204020204" pitchFamily="34" charset="-122"/>
              </a:rPr>
              <a:t>eb of Science </a:t>
            </a:r>
            <a:r>
              <a:rPr lang="zh-CN" altLang="en-US" b="1" dirty="0">
                <a:latin typeface="Microsoft YaHei" panose="020B0503020204020204" pitchFamily="34" charset="-122"/>
                <a:ea typeface="Microsoft YaHei" panose="020B0503020204020204" pitchFamily="34" charset="-122"/>
              </a:rPr>
              <a:t>数据平台 </a:t>
            </a:r>
            <a:r>
              <a:rPr lang="en-US" altLang="zh-CN" b="1" dirty="0">
                <a:ea typeface="Microsoft YaHei" panose="020B0503020204020204" pitchFamily="34" charset="-122"/>
              </a:rPr>
              <a:t>(SCIE/SSCI…)</a:t>
            </a:r>
          </a:p>
          <a:p>
            <a:endParaRPr lang="en-US" dirty="0"/>
          </a:p>
        </p:txBody>
      </p:sp>
      <p:sp>
        <p:nvSpPr>
          <p:cNvPr id="3" name="Title 2"/>
          <p:cNvSpPr>
            <a:spLocks noGrp="1"/>
          </p:cNvSpPr>
          <p:nvPr>
            <p:ph type="title"/>
          </p:nvPr>
        </p:nvSpPr>
        <p:spPr/>
        <p:txBody>
          <a:bodyPr/>
          <a:lstStyle/>
          <a:p>
            <a:r>
              <a:rPr lang="zh-CN" altLang="en-US" sz="2800" dirty="0">
                <a:latin typeface="Microsoft YaHei" panose="020B0503020204020204" pitchFamily="34" charset="-122"/>
                <a:ea typeface="Microsoft YaHei" panose="020B0503020204020204" pitchFamily="34" charset="-122"/>
              </a:rPr>
              <a:t>数据来源</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分析工具</a:t>
            </a:r>
            <a:endParaRPr lang="en-US" sz="2800"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441" y="1891863"/>
            <a:ext cx="7301405" cy="41869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086992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20162" y="1054578"/>
            <a:ext cx="8120748" cy="399312"/>
          </a:xfrm>
        </p:spPr>
        <p:txBody>
          <a:bodyPr/>
          <a:lstStyle/>
          <a:p>
            <a:pPr marL="0" indent="0">
              <a:buNone/>
            </a:pPr>
            <a:r>
              <a:rPr lang="en-US" b="1" dirty="0" err="1">
                <a:ea typeface="Microsoft YaHei" panose="020B0503020204020204" pitchFamily="34" charset="-122"/>
              </a:rPr>
              <a:t>I</a:t>
            </a:r>
            <a:r>
              <a:rPr lang="en-US" altLang="zh-CN" b="1" dirty="0" err="1">
                <a:ea typeface="Microsoft YaHei" panose="020B0503020204020204" pitchFamily="34" charset="-122"/>
              </a:rPr>
              <a:t>nCites</a:t>
            </a:r>
            <a:r>
              <a:rPr lang="en-US" altLang="zh-CN" b="1" dirty="0">
                <a:latin typeface="Microsoft YaHei" panose="020B0503020204020204" pitchFamily="34" charset="-122"/>
                <a:ea typeface="Microsoft YaHei" panose="020B0503020204020204" pitchFamily="34" charset="-122"/>
              </a:rPr>
              <a:t> </a:t>
            </a:r>
            <a:r>
              <a:rPr lang="zh-CN" altLang="en-US" b="1" dirty="0">
                <a:latin typeface="Microsoft YaHei" panose="020B0503020204020204" pitchFamily="34" charset="-122"/>
                <a:ea typeface="Microsoft YaHei" panose="020B0503020204020204" pitchFamily="34" charset="-122"/>
              </a:rPr>
              <a:t>分析平台</a:t>
            </a:r>
            <a:r>
              <a:rPr lang="zh-CN" altLang="en-US" b="1" dirty="0">
                <a:ea typeface="Microsoft YaHei" panose="020B0503020204020204" pitchFamily="34" charset="-122"/>
              </a:rPr>
              <a:t> </a:t>
            </a:r>
            <a:r>
              <a:rPr lang="en-US" altLang="zh-CN" b="1" dirty="0">
                <a:ea typeface="Microsoft YaHei" panose="020B0503020204020204" pitchFamily="34" charset="-122"/>
              </a:rPr>
              <a:t>(ESI/</a:t>
            </a:r>
            <a:r>
              <a:rPr lang="en-US" altLang="zh-CN" b="1" dirty="0" err="1">
                <a:ea typeface="Microsoft YaHei" panose="020B0503020204020204" pitchFamily="34" charset="-122"/>
              </a:rPr>
              <a:t>InCites</a:t>
            </a:r>
            <a:r>
              <a:rPr lang="en-US" altLang="zh-CN" b="1" dirty="0">
                <a:ea typeface="Microsoft YaHei" panose="020B0503020204020204" pitchFamily="34" charset="-122"/>
              </a:rPr>
              <a:t>/JCR)</a:t>
            </a:r>
          </a:p>
        </p:txBody>
      </p:sp>
      <p:sp>
        <p:nvSpPr>
          <p:cNvPr id="3" name="Title 2"/>
          <p:cNvSpPr>
            <a:spLocks noGrp="1"/>
          </p:cNvSpPr>
          <p:nvPr>
            <p:ph type="title"/>
          </p:nvPr>
        </p:nvSpPr>
        <p:spPr/>
        <p:txBody>
          <a:bodyPr/>
          <a:lstStyle/>
          <a:p>
            <a:r>
              <a:rPr lang="zh-CN" altLang="en-US" sz="2800" dirty="0">
                <a:latin typeface="Microsoft YaHei" panose="020B0503020204020204" pitchFamily="34" charset="-122"/>
                <a:ea typeface="Microsoft YaHei" panose="020B0503020204020204" pitchFamily="34" charset="-122"/>
              </a:rPr>
              <a:t>数据来源</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分析工具</a:t>
            </a:r>
            <a:endParaRPr lang="en-US" sz="2800" dirty="0"/>
          </a:p>
        </p:txBody>
      </p:sp>
      <p:sp>
        <p:nvSpPr>
          <p:cNvPr id="4" name="Text Placeholder 3"/>
          <p:cNvSpPr>
            <a:spLocks noGrp="1"/>
          </p:cNvSpPr>
          <p:nvPr>
            <p:ph type="body" sz="quarter" idx="13"/>
          </p:nvPr>
        </p:nvSpPr>
        <p:spPr/>
        <p:txBody>
          <a:bodyPr/>
          <a:lstStyle/>
          <a:p>
            <a:endParaRPr lang="en-US"/>
          </a:p>
        </p:txBody>
      </p:sp>
      <p:pic>
        <p:nvPicPr>
          <p:cNvPr id="7" name="Picture 6" descr="A screenshot of a cell phone&#10;&#10;Description generated with very high confidence">
            <a:extLst>
              <a:ext uri="{FF2B5EF4-FFF2-40B4-BE49-F238E27FC236}">
                <a16:creationId xmlns:a16="http://schemas.microsoft.com/office/drawing/2014/main" xmlns="" id="{60E68309-37D8-4028-A99D-E44DBF92CB3C}"/>
              </a:ext>
            </a:extLst>
          </p:cNvPr>
          <p:cNvPicPr>
            <a:picLocks noChangeAspect="1"/>
          </p:cNvPicPr>
          <p:nvPr/>
        </p:nvPicPr>
        <p:blipFill>
          <a:blip r:embed="rId2"/>
          <a:stretch>
            <a:fillRect/>
          </a:stretch>
        </p:blipFill>
        <p:spPr>
          <a:xfrm>
            <a:off x="420162" y="1594515"/>
            <a:ext cx="8317438" cy="6858000"/>
          </a:xfrm>
          <a:prstGeom prst="rect">
            <a:avLst/>
          </a:prstGeom>
        </p:spPr>
      </p:pic>
    </p:spTree>
    <p:extLst>
      <p:ext uri="{BB962C8B-B14F-4D97-AF65-F5344CB8AC3E}">
        <p14:creationId xmlns:p14="http://schemas.microsoft.com/office/powerpoint/2010/main" val="412177370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1" descr="photo-1471882243907-ba1cf91b79ef.jpg.jpe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4" name="文本占位符 3"/>
          <p:cNvSpPr>
            <a:spLocks noGrp="1"/>
          </p:cNvSpPr>
          <p:nvPr>
            <p:ph type="body" sz="quarter" idx="12"/>
          </p:nvPr>
        </p:nvSpPr>
        <p:spPr>
          <a:xfrm>
            <a:off x="516965" y="1499555"/>
            <a:ext cx="4055036" cy="3729645"/>
          </a:xfrm>
        </p:spPr>
        <p:txBody>
          <a:bodyPr/>
          <a:lstStyle/>
          <a:p>
            <a:pPr>
              <a:lnSpc>
                <a:spcPct val="150000"/>
              </a:lnSpc>
              <a:buClr>
                <a:schemeClr val="accent1"/>
              </a:buClr>
            </a:pPr>
            <a:r>
              <a:rPr lang="zh-CN" altLang="en-US" sz="2000" dirty="0"/>
              <a:t>寻找研究前沿，辅助基金申请</a:t>
            </a:r>
            <a:endParaRPr lang="en-US" altLang="zh-CN" sz="2000" dirty="0"/>
          </a:p>
          <a:p>
            <a:pPr>
              <a:lnSpc>
                <a:spcPct val="150000"/>
              </a:lnSpc>
              <a:buClr>
                <a:schemeClr val="accent1"/>
              </a:buClr>
            </a:pPr>
            <a:r>
              <a:rPr lang="zh-CN" altLang="en-US" sz="2000" dirty="0"/>
              <a:t>充分利用高价值文献资源</a:t>
            </a:r>
            <a:endParaRPr lang="en-US" altLang="zh-CN" sz="2000" dirty="0"/>
          </a:p>
          <a:p>
            <a:pPr>
              <a:lnSpc>
                <a:spcPct val="150000"/>
              </a:lnSpc>
              <a:buClr>
                <a:schemeClr val="accent1"/>
              </a:buClr>
            </a:pPr>
            <a:r>
              <a:rPr lang="zh-CN" altLang="en-US" sz="2000" dirty="0"/>
              <a:t>找到门当户对的期刊进行投稿</a:t>
            </a:r>
            <a:endParaRPr lang="en-US" altLang="zh-CN" sz="2000" dirty="0"/>
          </a:p>
          <a:p>
            <a:pPr lvl="0">
              <a:lnSpc>
                <a:spcPct val="150000"/>
              </a:lnSpc>
              <a:buClr>
                <a:schemeClr val="accent1"/>
              </a:buClr>
            </a:pPr>
            <a:r>
              <a:rPr lang="zh-CN" altLang="en-US" sz="2000" dirty="0"/>
              <a:t>扩展高效国际合作</a:t>
            </a:r>
            <a:endParaRPr lang="en-US" altLang="zh-CN" sz="2000" dirty="0"/>
          </a:p>
          <a:p>
            <a:pPr lvl="0">
              <a:lnSpc>
                <a:spcPct val="150000"/>
              </a:lnSpc>
              <a:buClr>
                <a:schemeClr val="accent1"/>
              </a:buClr>
            </a:pPr>
            <a:r>
              <a:rPr lang="zh-CN" altLang="en-US" sz="2000" dirty="0"/>
              <a:t>精准引进领军人才</a:t>
            </a:r>
            <a:endParaRPr lang="en-US" altLang="zh-CN" sz="2000" dirty="0"/>
          </a:p>
          <a:p>
            <a:pPr lvl="0">
              <a:lnSpc>
                <a:spcPct val="150000"/>
              </a:lnSpc>
              <a:buClr>
                <a:schemeClr val="accent1"/>
              </a:buClr>
            </a:pPr>
            <a:r>
              <a:rPr lang="zh-CN" altLang="en-US" sz="2000" dirty="0"/>
              <a:t>提升机构及科研人员影响力</a:t>
            </a:r>
            <a:endParaRPr lang="en-US" altLang="zh-CN" sz="2000" dirty="0"/>
          </a:p>
          <a:p>
            <a:pPr lvl="0"/>
            <a:endParaRPr lang="zh-CN" altLang="zh-CN" sz="2400" dirty="0"/>
          </a:p>
        </p:txBody>
      </p:sp>
      <p:sp>
        <p:nvSpPr>
          <p:cNvPr id="5" name="文本占位符 4"/>
          <p:cNvSpPr>
            <a:spLocks noGrp="1"/>
          </p:cNvSpPr>
          <p:nvPr>
            <p:ph type="body" sz="quarter" idx="13"/>
          </p:nvPr>
        </p:nvSpPr>
        <p:spPr/>
        <p:txBody>
          <a:bodyPr/>
          <a:lstStyle/>
          <a:p>
            <a:endParaRPr lang="en-US"/>
          </a:p>
        </p:txBody>
      </p:sp>
      <p:sp>
        <p:nvSpPr>
          <p:cNvPr id="8" name="Rectangle 10"/>
          <p:cNvSpPr/>
          <p:nvPr/>
        </p:nvSpPr>
        <p:spPr>
          <a:xfrm>
            <a:off x="4966942"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2" name="Rectangle 1">
            <a:extLst>
              <a:ext uri="{FF2B5EF4-FFF2-40B4-BE49-F238E27FC236}">
                <a16:creationId xmlns:a16="http://schemas.microsoft.com/office/drawing/2014/main" xmlns="" id="{48D1B6C6-7C4B-4ECB-991E-A2216C6D8173}"/>
              </a:ext>
            </a:extLst>
          </p:cNvPr>
          <p:cNvSpPr/>
          <p:nvPr/>
        </p:nvSpPr>
        <p:spPr>
          <a:xfrm>
            <a:off x="389589" y="239989"/>
            <a:ext cx="4572000" cy="984885"/>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1200"/>
              </a:spcAft>
              <a:buClr>
                <a:srgbClr val="FF6600"/>
              </a:buClr>
              <a:buSzPct val="75000"/>
              <a:buFontTx/>
              <a:buNone/>
              <a:tabLst/>
              <a:defRPr/>
            </a:pPr>
            <a:endParaRPr kumimoji="0" lang="en-US" altLang="zh-CN" sz="2400" b="1" i="0" u="none" strike="noStrike" kern="120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Arial"/>
            </a:endParaRPr>
          </a:p>
          <a:p>
            <a:pPr marL="0" marR="0" lvl="0" indent="0" algn="l" defTabSz="457200" rtl="0" eaLnBrk="1" fontAlgn="auto" latinLnBrk="0" hangingPunct="1">
              <a:lnSpc>
                <a:spcPct val="100000"/>
              </a:lnSpc>
              <a:spcBef>
                <a:spcPts val="0"/>
              </a:spcBef>
              <a:spcAft>
                <a:spcPts val="1200"/>
              </a:spcAft>
              <a:buClr>
                <a:srgbClr val="FF6600"/>
              </a:buClr>
              <a:buSzPct val="75000"/>
              <a:buFontTx/>
              <a:buNone/>
              <a:tabLst/>
              <a:defRPr/>
            </a:pPr>
            <a:r>
              <a:rPr kumimoji="0" lang="zh-CN" altLang="en-US" sz="2400" b="1" i="0" u="none" strike="noStrike" kern="120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Arial"/>
              </a:rPr>
              <a:t>推动学术研究，提升</a:t>
            </a:r>
            <a:r>
              <a:rPr kumimoji="0" lang="en-US" altLang="zh-CN" sz="2400" b="1" i="0" u="none" strike="noStrike" kern="120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Arial"/>
              </a:rPr>
              <a:t>ESI</a:t>
            </a:r>
            <a:r>
              <a:rPr kumimoji="0" lang="zh-CN" altLang="en-US" sz="2400" b="1" i="0" u="none" strike="noStrike" kern="120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Arial"/>
              </a:rPr>
              <a:t>影响力</a:t>
            </a:r>
          </a:p>
        </p:txBody>
      </p:sp>
    </p:spTree>
    <p:extLst>
      <p:ext uri="{BB962C8B-B14F-4D97-AF65-F5344CB8AC3E}">
        <p14:creationId xmlns:p14="http://schemas.microsoft.com/office/powerpoint/2010/main" val="2024351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内容占位符 10">
            <a:extLst>
              <a:ext uri="{FF2B5EF4-FFF2-40B4-BE49-F238E27FC236}">
                <a16:creationId xmlns:a16="http://schemas.microsoft.com/office/drawing/2014/main" xmlns="" id="{4FCE37B5-978E-49B9-9599-59E3323909E6}"/>
              </a:ext>
            </a:extLst>
          </p:cNvPr>
          <p:cNvGraphicFramePr>
            <a:graphicFrameLocks/>
          </p:cNvGraphicFramePr>
          <p:nvPr>
            <p:extLst>
              <p:ext uri="{D42A27DB-BD31-4B8C-83A1-F6EECF244321}">
                <p14:modId xmlns:p14="http://schemas.microsoft.com/office/powerpoint/2010/main" val="3922069728"/>
              </p:ext>
            </p:extLst>
          </p:nvPr>
        </p:nvGraphicFramePr>
        <p:xfrm>
          <a:off x="445716" y="1268760"/>
          <a:ext cx="8158732" cy="39571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标题 1">
            <a:extLst>
              <a:ext uri="{FF2B5EF4-FFF2-40B4-BE49-F238E27FC236}">
                <a16:creationId xmlns:a16="http://schemas.microsoft.com/office/drawing/2014/main" xmlns="" id="{28E1AB85-C274-4D9E-8BB0-5A764C495D56}"/>
              </a:ext>
            </a:extLst>
          </p:cNvPr>
          <p:cNvSpPr txBox="1">
            <a:spLocks/>
          </p:cNvSpPr>
          <p:nvPr/>
        </p:nvSpPr>
        <p:spPr>
          <a:xfrm>
            <a:off x="371177" y="332656"/>
            <a:ext cx="7369175" cy="5719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defTabSz="457200" eaLnBrk="1" latinLnBrk="0" hangingPunct="1">
              <a:buNone/>
              <a:defRPr sz="2400" b="1">
                <a:solidFill>
                  <a:srgbClr val="6817FF"/>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dirty="0"/>
              <a:t>建议和思考</a:t>
            </a:r>
          </a:p>
        </p:txBody>
      </p:sp>
    </p:spTree>
    <p:extLst>
      <p:ext uri="{BB962C8B-B14F-4D97-AF65-F5344CB8AC3E}">
        <p14:creationId xmlns:p14="http://schemas.microsoft.com/office/powerpoint/2010/main" val="2609552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2AD5C1F-A366-47CE-BAB1-A379DEEE4D7F}"/>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5239" y="415426"/>
            <a:ext cx="9159239" cy="5998584"/>
          </a:xfrm>
          <a:prstGeom prst="rect">
            <a:avLst/>
          </a:prstGeom>
        </p:spPr>
      </p:pic>
      <p:sp>
        <p:nvSpPr>
          <p:cNvPr id="3" name="Rectangle 2">
            <a:extLst>
              <a:ext uri="{FF2B5EF4-FFF2-40B4-BE49-F238E27FC236}">
                <a16:creationId xmlns:a16="http://schemas.microsoft.com/office/drawing/2014/main" xmlns="" id="{726A60D6-219D-41B6-B6CF-67B8A69D6D9C}"/>
              </a:ext>
            </a:extLst>
          </p:cNvPr>
          <p:cNvSpPr/>
          <p:nvPr/>
        </p:nvSpPr>
        <p:spPr>
          <a:xfrm>
            <a:off x="0" y="4816732"/>
            <a:ext cx="9144000" cy="2041268"/>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4" name="Rectangle 3">
            <a:extLst>
              <a:ext uri="{FF2B5EF4-FFF2-40B4-BE49-F238E27FC236}">
                <a16:creationId xmlns:a16="http://schemas.microsoft.com/office/drawing/2014/main" xmlns="" id="{D79F51BF-B78A-49DC-B0BF-F9155C683067}"/>
              </a:ext>
            </a:extLst>
          </p:cNvPr>
          <p:cNvSpPr/>
          <p:nvPr/>
        </p:nvSpPr>
        <p:spPr>
          <a:xfrm>
            <a:off x="-15245" y="415426"/>
            <a:ext cx="9144000" cy="2125363"/>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5" name="Rectangle 4">
            <a:extLst>
              <a:ext uri="{FF2B5EF4-FFF2-40B4-BE49-F238E27FC236}">
                <a16:creationId xmlns:a16="http://schemas.microsoft.com/office/drawing/2014/main" xmlns="" id="{A36EC0AD-D2C1-4656-A334-DB6979DAE210}"/>
              </a:ext>
            </a:extLst>
          </p:cNvPr>
          <p:cNvSpPr/>
          <p:nvPr/>
        </p:nvSpPr>
        <p:spPr>
          <a:xfrm>
            <a:off x="-15242" y="2133600"/>
            <a:ext cx="9159239" cy="2669134"/>
          </a:xfrm>
          <a:prstGeom prst="rect">
            <a:avLst/>
          </a:prstGeom>
          <a:solidFill>
            <a:srgbClr val="FFFFFF">
              <a:alpha val="38824"/>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6" name="组合 14">
            <a:extLst>
              <a:ext uri="{FF2B5EF4-FFF2-40B4-BE49-F238E27FC236}">
                <a16:creationId xmlns:a16="http://schemas.microsoft.com/office/drawing/2014/main" xmlns="" id="{9FA7CA79-227F-4477-B249-334BBAE584AD}"/>
              </a:ext>
            </a:extLst>
          </p:cNvPr>
          <p:cNvGrpSpPr/>
          <p:nvPr/>
        </p:nvGrpSpPr>
        <p:grpSpPr>
          <a:xfrm>
            <a:off x="5500465" y="4806660"/>
            <a:ext cx="3643535" cy="376739"/>
            <a:chOff x="5500470" y="4959656"/>
            <a:chExt cx="3643535" cy="376739"/>
          </a:xfrm>
        </p:grpSpPr>
        <p:sp>
          <p:nvSpPr>
            <p:cNvPr id="7" name="Rectangle 6">
              <a:extLst>
                <a:ext uri="{FF2B5EF4-FFF2-40B4-BE49-F238E27FC236}">
                  <a16:creationId xmlns:a16="http://schemas.microsoft.com/office/drawing/2014/main" xmlns="" id="{5C0371A8-FE0F-4987-98D6-AFA5186EDDF6}"/>
                </a:ext>
              </a:extLst>
            </p:cNvPr>
            <p:cNvSpPr/>
            <p:nvPr/>
          </p:nvSpPr>
          <p:spPr>
            <a:xfrm>
              <a:off x="5500470" y="4959658"/>
              <a:ext cx="3152687" cy="264569"/>
            </a:xfrm>
            <a:prstGeom prst="rect">
              <a:avLst/>
            </a:prstGeom>
            <a:solidFill>
              <a:srgbClr val="00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8" name="Rectangle 7">
              <a:extLst>
                <a:ext uri="{FF2B5EF4-FFF2-40B4-BE49-F238E27FC236}">
                  <a16:creationId xmlns:a16="http://schemas.microsoft.com/office/drawing/2014/main" xmlns="" id="{49068E1D-0021-4999-8B7D-C48A9FDD1A97}"/>
                </a:ext>
              </a:extLst>
            </p:cNvPr>
            <p:cNvSpPr/>
            <p:nvPr/>
          </p:nvSpPr>
          <p:spPr>
            <a:xfrm>
              <a:off x="6457074" y="5112056"/>
              <a:ext cx="2686931" cy="224339"/>
            </a:xfrm>
            <a:prstGeom prst="rect">
              <a:avLst/>
            </a:prstGeom>
            <a:solidFill>
              <a:srgbClr val="1AC60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 name="Rectangle 8">
              <a:extLst>
                <a:ext uri="{FF2B5EF4-FFF2-40B4-BE49-F238E27FC236}">
                  <a16:creationId xmlns:a16="http://schemas.microsoft.com/office/drawing/2014/main" xmlns="" id="{75A7305A-085D-4B60-BAD3-C887197196F0}"/>
                </a:ext>
              </a:extLst>
            </p:cNvPr>
            <p:cNvSpPr/>
            <p:nvPr/>
          </p:nvSpPr>
          <p:spPr>
            <a:xfrm>
              <a:off x="7202659" y="4959656"/>
              <a:ext cx="1941343" cy="224339"/>
            </a:xfrm>
            <a:prstGeom prst="rect">
              <a:avLst/>
            </a:prstGeom>
            <a:solidFill>
              <a:srgbClr val="6817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sp>
        <p:nvSpPr>
          <p:cNvPr id="10" name="矩形 2">
            <a:extLst>
              <a:ext uri="{FF2B5EF4-FFF2-40B4-BE49-F238E27FC236}">
                <a16:creationId xmlns:a16="http://schemas.microsoft.com/office/drawing/2014/main" xmlns="" id="{9E3ED47E-29D5-407C-9266-69EDACF61314}"/>
              </a:ext>
            </a:extLst>
          </p:cNvPr>
          <p:cNvSpPr/>
          <p:nvPr/>
        </p:nvSpPr>
        <p:spPr>
          <a:xfrm>
            <a:off x="395536" y="1332057"/>
            <a:ext cx="8487165" cy="584775"/>
          </a:xfrm>
          <a:prstGeom prst="rect">
            <a:avLst/>
          </a:prstGeom>
        </p:spPr>
        <p:txBody>
          <a:bodyPr wrap="square">
            <a:spAutoFit/>
          </a:bodyPr>
          <a:lstStyle/>
          <a:p>
            <a:pPr lvl="0" algn="ctr"/>
            <a:r>
              <a:rPr lang="zh-CN" altLang="en-US" sz="3200" b="1" dirty="0">
                <a:solidFill>
                  <a:srgbClr val="6817FF"/>
                </a:solidFill>
                <a:latin typeface="微软雅黑" panose="020B0503020204020204" pitchFamily="34" charset="-122"/>
                <a:ea typeface="微软雅黑" panose="020B0503020204020204" pitchFamily="34" charset="-122"/>
              </a:rPr>
              <a:t>产品资源</a:t>
            </a:r>
            <a:r>
              <a:rPr lang="en-US" altLang="zh-CN" sz="3200" b="1" dirty="0">
                <a:solidFill>
                  <a:srgbClr val="6817FF"/>
                </a:solidFill>
                <a:latin typeface="微软雅黑" panose="020B0503020204020204" pitchFamily="34" charset="-122"/>
                <a:ea typeface="微软雅黑" panose="020B0503020204020204" pitchFamily="34" charset="-122"/>
              </a:rPr>
              <a:t>&amp;</a:t>
            </a:r>
            <a:r>
              <a:rPr lang="zh-CN" altLang="en-US" sz="3200" b="1" dirty="0">
                <a:solidFill>
                  <a:srgbClr val="6817FF"/>
                </a:solidFill>
                <a:latin typeface="微软雅黑" panose="020B0503020204020204" pitchFamily="34" charset="-122"/>
                <a:ea typeface="微软雅黑" panose="020B0503020204020204" pitchFamily="34" charset="-122"/>
              </a:rPr>
              <a:t>交流</a:t>
            </a:r>
          </a:p>
        </p:txBody>
      </p:sp>
    </p:spTree>
    <p:extLst>
      <p:ext uri="{BB962C8B-B14F-4D97-AF65-F5344CB8AC3E}">
        <p14:creationId xmlns:p14="http://schemas.microsoft.com/office/powerpoint/2010/main" val="3015388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图示 6"/>
          <p:cNvGraphicFramePr/>
          <p:nvPr>
            <p:extLst>
              <p:ext uri="{D42A27DB-BD31-4B8C-83A1-F6EECF244321}">
                <p14:modId xmlns:p14="http://schemas.microsoft.com/office/powerpoint/2010/main" val="290084492"/>
              </p:ext>
            </p:extLst>
          </p:nvPr>
        </p:nvGraphicFramePr>
        <p:xfrm>
          <a:off x="1701479" y="1416678"/>
          <a:ext cx="5847010" cy="39409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下箭头 7"/>
          <p:cNvSpPr/>
          <p:nvPr/>
        </p:nvSpPr>
        <p:spPr>
          <a:xfrm rot="19383530">
            <a:off x="6326762" y="1397358"/>
            <a:ext cx="360609" cy="3850783"/>
          </a:xfrm>
          <a:prstGeom prst="downArrow">
            <a:avLst/>
          </a:prstGeom>
          <a:solidFill>
            <a:schemeClr val="tx2">
              <a:lumMod val="40000"/>
              <a:lumOff val="60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9" name="下箭头 8"/>
          <p:cNvSpPr/>
          <p:nvPr/>
        </p:nvSpPr>
        <p:spPr>
          <a:xfrm rot="13036762">
            <a:off x="2623527" y="1391348"/>
            <a:ext cx="360609" cy="3850783"/>
          </a:xfrm>
          <a:prstGeom prst="downArrow">
            <a:avLst/>
          </a:prstGeom>
          <a:solidFill>
            <a:schemeClr val="tx2">
              <a:lumMod val="40000"/>
              <a:lumOff val="60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sz="2400" dirty="0">
              <a:solidFill>
                <a:schemeClr val="tx2">
                  <a:lumMod val="40000"/>
                  <a:lumOff val="6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0" name="文本框 7"/>
          <p:cNvSpPr txBox="1"/>
          <p:nvPr/>
        </p:nvSpPr>
        <p:spPr>
          <a:xfrm>
            <a:off x="7503422" y="2708920"/>
            <a:ext cx="553998" cy="1152128"/>
          </a:xfrm>
          <a:prstGeom prst="rect">
            <a:avLst/>
          </a:prstGeom>
          <a:solidFill>
            <a:srgbClr val="6817FF"/>
          </a:solidFill>
        </p:spPr>
        <p:txBody>
          <a:bodyPr vert="eaVert" wrap="square" rtlCol="0">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分析</a:t>
            </a:r>
          </a:p>
        </p:txBody>
      </p:sp>
      <p:sp>
        <p:nvSpPr>
          <p:cNvPr id="11" name="文本框 8"/>
          <p:cNvSpPr txBox="1"/>
          <p:nvPr/>
        </p:nvSpPr>
        <p:spPr>
          <a:xfrm>
            <a:off x="1454750" y="2708920"/>
            <a:ext cx="553998" cy="1152128"/>
          </a:xfrm>
          <a:prstGeom prst="rect">
            <a:avLst/>
          </a:prstGeom>
          <a:solidFill>
            <a:srgbClr val="6817FF"/>
          </a:solidFill>
        </p:spPr>
        <p:txBody>
          <a:bodyPr vert="eaVert" wrap="square" rtlCol="0">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建设</a:t>
            </a:r>
          </a:p>
        </p:txBody>
      </p:sp>
      <p:sp>
        <p:nvSpPr>
          <p:cNvPr id="12" name="矩形 11"/>
          <p:cNvSpPr/>
          <p:nvPr/>
        </p:nvSpPr>
        <p:spPr>
          <a:xfrm>
            <a:off x="539552" y="492334"/>
            <a:ext cx="8064896" cy="523220"/>
          </a:xfrm>
          <a:prstGeom prst="rect">
            <a:avLst/>
          </a:prstGeom>
        </p:spPr>
        <p:txBody>
          <a:bodyPr wrap="square">
            <a:spAutoFit/>
          </a:bodyPr>
          <a:lstStyle/>
          <a:p>
            <a:r>
              <a:rPr lang="zh-CN" altLang="en-US" sz="2800" b="1" dirty="0">
                <a:solidFill>
                  <a:srgbClr val="6817FF"/>
                </a:solidFill>
                <a:latin typeface="微软雅黑" panose="020B0503020204020204" pitchFamily="34" charset="-122"/>
                <a:ea typeface="微软雅黑" panose="020B0503020204020204" pitchFamily="34" charset="-122"/>
                <a:cs typeface="Arial" pitchFamily="34" charset="0"/>
                <a:sym typeface="Arial" panose="020B0604020202020204" pitchFamily="34" charset="0"/>
              </a:rPr>
              <a:t>以事实型数据为基础的高校科研绩效分析与评价</a:t>
            </a:r>
            <a:endParaRPr lang="en-US" sz="2800" b="1" dirty="0">
              <a:solidFill>
                <a:srgbClr val="6817FF"/>
              </a:solidFill>
              <a:latin typeface="微软雅黑" panose="020B0503020204020204" pitchFamily="34" charset="-122"/>
              <a:ea typeface="微软雅黑" panose="020B0503020204020204" pitchFamily="34" charset="-122"/>
              <a:cs typeface="Arial" pitchFamily="34" charset="0"/>
            </a:endParaRPr>
          </a:p>
        </p:txBody>
      </p:sp>
    </p:spTree>
    <p:extLst>
      <p:ext uri="{BB962C8B-B14F-4D97-AF65-F5344CB8AC3E}">
        <p14:creationId xmlns:p14="http://schemas.microsoft.com/office/powerpoint/2010/main" val="2756112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91400" y="4868863"/>
            <a:ext cx="1752600"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Rectangle 2"/>
          <p:cNvSpPr>
            <a:spLocks noGrp="1" noChangeArrowheads="1"/>
          </p:cNvSpPr>
          <p:nvPr>
            <p:ph type="title" idx="4294967295"/>
          </p:nvPr>
        </p:nvSpPr>
        <p:spPr>
          <a:xfrm>
            <a:off x="1955800" y="609600"/>
            <a:ext cx="7048500" cy="914400"/>
          </a:xfrm>
          <a:prstGeom prst="rect">
            <a:avLst/>
          </a:prstGeom>
        </p:spPr>
        <p:txBody>
          <a:bodyPr anchor="ctr"/>
          <a:lstStyle/>
          <a:p>
            <a:pPr algn="l"/>
            <a:r>
              <a:rPr lang="en-US" altLang="zh-CN" sz="2900" b="1" dirty="0">
                <a:solidFill>
                  <a:srgbClr val="6817FF"/>
                </a:solidFill>
                <a:ea typeface="微软雅黑" panose="020B0503020204020204" pitchFamily="34" charset="-122"/>
                <a:cs typeface="+mn-cs"/>
              </a:rPr>
              <a:t>Web of Science</a:t>
            </a:r>
            <a:r>
              <a:rPr lang="zh-CN" altLang="en-US" sz="2900" b="1" dirty="0">
                <a:solidFill>
                  <a:srgbClr val="6817FF"/>
                </a:solidFill>
                <a:ea typeface="微软雅黑" panose="020B0503020204020204" pitchFamily="34" charset="-122"/>
                <a:cs typeface="+mn-cs"/>
              </a:rPr>
              <a:t>在科研人员的工作中</a:t>
            </a:r>
          </a:p>
        </p:txBody>
      </p:sp>
      <p:sp>
        <p:nvSpPr>
          <p:cNvPr id="96260" name="Rectangle 3"/>
          <p:cNvSpPr>
            <a:spLocks noGrp="1" noChangeArrowheads="1"/>
          </p:cNvSpPr>
          <p:nvPr>
            <p:ph type="body" idx="4294967295"/>
          </p:nvPr>
        </p:nvSpPr>
        <p:spPr>
          <a:xfrm>
            <a:off x="1619250" y="1536700"/>
            <a:ext cx="7524750" cy="3949700"/>
          </a:xfrm>
          <a:prstGeom prst="rect">
            <a:avLst/>
          </a:prstGeom>
        </p:spPr>
        <p:txBody>
          <a:bodyPr/>
          <a:lstStyle/>
          <a:p>
            <a:pPr>
              <a:lnSpc>
                <a:spcPct val="105000"/>
              </a:lnSpc>
              <a:buFontTx/>
              <a:buNone/>
            </a:pPr>
            <a:endParaRPr lang="zh-CN" altLang="en-US" dirty="0">
              <a:solidFill>
                <a:srgbClr val="236402"/>
              </a:solidFill>
              <a:latin typeface="宋体" panose="02010600030101010101" pitchFamily="2" charset="-122"/>
              <a:ea typeface="宋体" panose="02010600030101010101" pitchFamily="2" charset="-122"/>
            </a:endParaRPr>
          </a:p>
          <a:p>
            <a:pPr lvl="1">
              <a:lnSpc>
                <a:spcPct val="105000"/>
              </a:lnSpc>
              <a:buSzPct val="70000"/>
              <a:buFont typeface="Wingdings" panose="05000000000000000000" pitchFamily="2" charset="2"/>
              <a:buChar char="n"/>
            </a:pPr>
            <a:r>
              <a:rPr lang="zh-CN" altLang="en-US" sz="2400" b="1" dirty="0">
                <a:solidFill>
                  <a:schemeClr val="accent1"/>
                </a:solidFill>
                <a:latin typeface="黑体" panose="02010609060101010101" pitchFamily="49" charset="-122"/>
                <a:ea typeface="黑体" panose="02010609060101010101" pitchFamily="49" charset="-122"/>
              </a:rPr>
              <a:t>进行课题调研，获取思路，激发研究思想</a:t>
            </a:r>
          </a:p>
          <a:p>
            <a:pPr lvl="1">
              <a:lnSpc>
                <a:spcPct val="105000"/>
              </a:lnSpc>
              <a:buSzPct val="70000"/>
              <a:buFont typeface="Wingdings" panose="05000000000000000000" pitchFamily="2" charset="2"/>
              <a:buChar char="n"/>
            </a:pPr>
            <a:r>
              <a:rPr lang="zh-CN" altLang="en-US" sz="2400" dirty="0">
                <a:latin typeface="黑体" panose="02010609060101010101" pitchFamily="49" charset="-122"/>
                <a:ea typeface="黑体" panose="02010609060101010101" pitchFamily="49" charset="-122"/>
              </a:rPr>
              <a:t>跟踪某研究领域的最新进展</a:t>
            </a:r>
          </a:p>
          <a:p>
            <a:pPr lvl="1">
              <a:lnSpc>
                <a:spcPct val="105000"/>
              </a:lnSpc>
              <a:buSzPct val="70000"/>
              <a:buFont typeface="Wingdings" panose="05000000000000000000" pitchFamily="2" charset="2"/>
              <a:buChar char="n"/>
            </a:pPr>
            <a:r>
              <a:rPr lang="zh-CN" altLang="en-US" sz="2400" dirty="0">
                <a:latin typeface="黑体" panose="02010609060101010101" pitchFamily="49" charset="-122"/>
                <a:ea typeface="黑体" panose="02010609060101010101" pitchFamily="49" charset="-122"/>
              </a:rPr>
              <a:t>提供申报科研项目、申请国家基金所需科技信息</a:t>
            </a:r>
          </a:p>
          <a:p>
            <a:pPr lvl="1">
              <a:lnSpc>
                <a:spcPct val="105000"/>
              </a:lnSpc>
              <a:buSzPct val="70000"/>
              <a:buFont typeface="Wingdings" panose="05000000000000000000" pitchFamily="2" charset="2"/>
              <a:buChar char="n"/>
            </a:pPr>
            <a:r>
              <a:rPr lang="zh-CN" altLang="en-US" sz="2400" dirty="0">
                <a:latin typeface="黑体" panose="02010609060101010101" pitchFamily="49" charset="-122"/>
                <a:ea typeface="黑体" panose="02010609060101010101" pitchFamily="49" charset="-122"/>
              </a:rPr>
              <a:t>申请国际学术任职</a:t>
            </a:r>
          </a:p>
          <a:p>
            <a:pPr lvl="1">
              <a:lnSpc>
                <a:spcPct val="105000"/>
              </a:lnSpc>
              <a:buSzPct val="70000"/>
              <a:buFont typeface="Wingdings" panose="05000000000000000000" pitchFamily="2" charset="2"/>
              <a:buChar char="n"/>
            </a:pPr>
            <a:r>
              <a:rPr lang="zh-CN" altLang="en-US" sz="2400" dirty="0">
                <a:latin typeface="黑体" panose="02010609060101010101" pitchFamily="49" charset="-122"/>
                <a:ea typeface="黑体" panose="02010609060101010101" pitchFamily="49" charset="-122"/>
              </a:rPr>
              <a:t>开展国际合作，寻求高访和科研工作的合作伙伴</a:t>
            </a:r>
          </a:p>
          <a:p>
            <a:pPr lvl="1">
              <a:lnSpc>
                <a:spcPct val="105000"/>
              </a:lnSpc>
              <a:buSzPct val="70000"/>
              <a:buFont typeface="Wingdings" panose="05000000000000000000" pitchFamily="2" charset="2"/>
              <a:buChar char="n"/>
            </a:pPr>
            <a:r>
              <a:rPr lang="zh-CN" altLang="en-US" sz="2400" dirty="0">
                <a:latin typeface="黑体" panose="02010609060101010101" pitchFamily="49" charset="-122"/>
                <a:ea typeface="黑体" panose="02010609060101010101" pitchFamily="49" charset="-122"/>
              </a:rPr>
              <a:t>进行自我科研成就的评估</a:t>
            </a:r>
          </a:p>
          <a:p>
            <a:pPr lvl="1">
              <a:lnSpc>
                <a:spcPct val="105000"/>
              </a:lnSpc>
              <a:buSzPct val="70000"/>
              <a:buFont typeface="Wingdings" panose="05000000000000000000" pitchFamily="2" charset="2"/>
              <a:buChar char="n"/>
            </a:pPr>
            <a:r>
              <a:rPr lang="zh-CN" altLang="en-US" sz="2400" dirty="0">
                <a:latin typeface="黑体" panose="02010609060101010101" pitchFamily="49" charset="-122"/>
                <a:ea typeface="黑体" panose="02010609060101010101" pitchFamily="49" charset="-122"/>
              </a:rPr>
              <a:t>简化科研论文写作程序</a:t>
            </a:r>
            <a:r>
              <a:rPr lang="en-US" altLang="zh-CN" sz="2400" dirty="0">
                <a:latin typeface="黑体" panose="02010609060101010101" pitchFamily="49" charset="-122"/>
                <a:ea typeface="黑体" panose="02010609060101010101" pitchFamily="49" charset="-122"/>
              </a:rPr>
              <a:t>, </a:t>
            </a:r>
            <a:r>
              <a:rPr lang="zh-CN" altLang="en-US" sz="2400" dirty="0">
                <a:latin typeface="黑体" panose="02010609060101010101" pitchFamily="49" charset="-122"/>
                <a:ea typeface="黑体" panose="02010609060101010101" pitchFamily="49" charset="-122"/>
              </a:rPr>
              <a:t>提高工作效率</a:t>
            </a:r>
          </a:p>
        </p:txBody>
      </p:sp>
      <p:grpSp>
        <p:nvGrpSpPr>
          <p:cNvPr id="96261" name="Group 24"/>
          <p:cNvGrpSpPr>
            <a:grpSpLocks/>
          </p:cNvGrpSpPr>
          <p:nvPr/>
        </p:nvGrpSpPr>
        <p:grpSpPr bwMode="auto">
          <a:xfrm>
            <a:off x="0" y="762000"/>
            <a:ext cx="1905000" cy="2209800"/>
            <a:chOff x="4272" y="576"/>
            <a:chExt cx="1200" cy="1392"/>
          </a:xfrm>
        </p:grpSpPr>
        <p:sp>
          <p:nvSpPr>
            <p:cNvPr id="96262" name="Rectangle 14"/>
            <p:cNvSpPr>
              <a:spLocks noChangeArrowheads="1"/>
            </p:cNvSpPr>
            <p:nvPr/>
          </p:nvSpPr>
          <p:spPr bwMode="auto">
            <a:xfrm>
              <a:off x="4272" y="576"/>
              <a:ext cx="1200" cy="1392"/>
            </a:xfrm>
            <a:prstGeom prst="rect">
              <a:avLst/>
            </a:prstGeom>
            <a:solidFill>
              <a:srgbClr val="66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4400"/>
              <a:endParaRPr lang="zh-CN" altLang="en-US" sz="1400" b="1" dirty="0">
                <a:solidFill>
                  <a:srgbClr val="F4F4F4"/>
                </a:solidFill>
              </a:endParaRPr>
            </a:p>
            <a:p>
              <a:pPr algn="ctr" defTabSz="914400"/>
              <a:endParaRPr lang="zh-CN" altLang="en-US" sz="1400" b="1" dirty="0">
                <a:solidFill>
                  <a:srgbClr val="F4F4F4"/>
                </a:solidFill>
              </a:endParaRPr>
            </a:p>
            <a:p>
              <a:pPr algn="ctr" defTabSz="914400"/>
              <a:endParaRPr lang="zh-CN" altLang="en-US" sz="1400" b="1" dirty="0">
                <a:solidFill>
                  <a:srgbClr val="F4F4F4"/>
                </a:solidFill>
              </a:endParaRPr>
            </a:p>
            <a:p>
              <a:pPr algn="ctr" defTabSz="914400"/>
              <a:endParaRPr lang="zh-CN" altLang="en-US" sz="1400" b="1" dirty="0">
                <a:solidFill>
                  <a:srgbClr val="F4F4F4"/>
                </a:solidFill>
              </a:endParaRPr>
            </a:p>
            <a:p>
              <a:pPr algn="ctr" defTabSz="914400"/>
              <a:endParaRPr lang="zh-CN" altLang="en-US" sz="1400" b="1" dirty="0">
                <a:solidFill>
                  <a:srgbClr val="F4F4F4"/>
                </a:solidFill>
              </a:endParaRPr>
            </a:p>
            <a:p>
              <a:pPr algn="ctr" defTabSz="914400"/>
              <a:endParaRPr lang="zh-CN" altLang="en-US" sz="1400" b="1" dirty="0">
                <a:solidFill>
                  <a:srgbClr val="F4F4F4"/>
                </a:solidFill>
              </a:endParaRPr>
            </a:p>
            <a:p>
              <a:pPr algn="ctr" defTabSz="914400"/>
              <a:endParaRPr lang="zh-CN" altLang="en-US" sz="1400" b="1" dirty="0">
                <a:solidFill>
                  <a:srgbClr val="F4F4F4"/>
                </a:solidFill>
              </a:endParaRPr>
            </a:p>
            <a:p>
              <a:pPr algn="ctr" defTabSz="914400"/>
              <a:endParaRPr lang="zh-CN" altLang="en-US" sz="1400" b="1" dirty="0">
                <a:solidFill>
                  <a:srgbClr val="F4F4F4"/>
                </a:solidFill>
              </a:endParaRPr>
            </a:p>
            <a:p>
              <a:pPr algn="ctr" defTabSz="914400"/>
              <a:r>
                <a:rPr lang="zh-CN" altLang="en-US" sz="2000" b="1" dirty="0">
                  <a:solidFill>
                    <a:srgbClr val="FFFFFF"/>
                  </a:solidFill>
                </a:rPr>
                <a:t>科研人员</a:t>
              </a:r>
            </a:p>
          </p:txBody>
        </p:sp>
        <p:pic>
          <p:nvPicPr>
            <p:cNvPr id="96263" name="Picture 6" descr="researcher-fac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16" y="720"/>
              <a:ext cx="899" cy="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91169369"/>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3"/>
          <p:cNvSpPr>
            <a:spLocks noGrp="1" noChangeArrowheads="1"/>
          </p:cNvSpPr>
          <p:nvPr>
            <p:ph type="title" idx="4294967295"/>
          </p:nvPr>
        </p:nvSpPr>
        <p:spPr>
          <a:xfrm>
            <a:off x="163773" y="506413"/>
            <a:ext cx="7369175" cy="836612"/>
          </a:xfrm>
          <a:prstGeom prst="rect">
            <a:avLst/>
          </a:prstGeom>
        </p:spPr>
        <p:txBody>
          <a:bodyPr/>
          <a:lstStyle/>
          <a:p>
            <a:pPr algn="l"/>
            <a:r>
              <a:rPr lang="en-US" altLang="zh-CN" sz="2900" b="1" dirty="0">
                <a:solidFill>
                  <a:srgbClr val="6817FF"/>
                </a:solidFill>
                <a:ea typeface="微软雅黑" panose="020B0503020204020204" pitchFamily="34" charset="-122"/>
                <a:cs typeface="+mn-cs"/>
              </a:rPr>
              <a:t>Incites</a:t>
            </a:r>
            <a:r>
              <a:rPr lang="zh-CN" altLang="en-US" sz="2900" b="1" dirty="0">
                <a:solidFill>
                  <a:srgbClr val="6817FF"/>
                </a:solidFill>
                <a:ea typeface="微软雅黑" panose="020B0503020204020204" pitchFamily="34" charset="-122"/>
                <a:cs typeface="+mn-cs"/>
              </a:rPr>
              <a:t>在科研管理人员的工作中</a:t>
            </a:r>
            <a:endParaRPr lang="en-US" altLang="zh-CN" sz="2900" b="1" dirty="0">
              <a:solidFill>
                <a:srgbClr val="6817FF"/>
              </a:solidFill>
              <a:ea typeface="微软雅黑" panose="020B0503020204020204" pitchFamily="34" charset="-122"/>
              <a:cs typeface="+mn-cs"/>
            </a:endParaRPr>
          </a:p>
        </p:txBody>
      </p:sp>
      <p:sp>
        <p:nvSpPr>
          <p:cNvPr id="102403" name="Rectangle 2"/>
          <p:cNvSpPr>
            <a:spLocks noGrp="1" noChangeArrowheads="1"/>
          </p:cNvSpPr>
          <p:nvPr>
            <p:ph idx="4294967295"/>
          </p:nvPr>
        </p:nvSpPr>
        <p:spPr>
          <a:xfrm>
            <a:off x="917575" y="1525588"/>
            <a:ext cx="7369175" cy="4570412"/>
          </a:xfrm>
          <a:prstGeom prst="rect">
            <a:avLst/>
          </a:prstGeom>
        </p:spPr>
        <p:txBody>
          <a:bodyPr/>
          <a:lstStyle/>
          <a:p>
            <a:pPr>
              <a:lnSpc>
                <a:spcPct val="105000"/>
              </a:lnSpc>
              <a:buSzPct val="60000"/>
              <a:buFont typeface="Wingdings" panose="05000000000000000000" pitchFamily="2" charset="2"/>
              <a:buChar char="n"/>
            </a:pPr>
            <a:r>
              <a:rPr lang="zh-CN" altLang="en-US" sz="2400" b="1" dirty="0">
                <a:solidFill>
                  <a:schemeClr val="accent1"/>
                </a:solidFill>
                <a:latin typeface="微软雅黑" panose="020B0503020204020204" pitchFamily="34" charset="-122"/>
                <a:ea typeface="微软雅黑" panose="020B0503020204020204" pitchFamily="34" charset="-122"/>
              </a:rPr>
              <a:t>进行科研成果的评价与分析</a:t>
            </a:r>
          </a:p>
          <a:p>
            <a:pPr marL="342900" lvl="1" indent="-342900">
              <a:lnSpc>
                <a:spcPct val="105000"/>
              </a:lnSpc>
              <a:buSzPct val="60000"/>
              <a:buFont typeface="Wingdings" panose="05000000000000000000" pitchFamily="2" charset="2"/>
              <a:buChar char="n"/>
            </a:pPr>
            <a:r>
              <a:rPr lang="zh-CN" altLang="en-US" sz="2400" b="1" dirty="0">
                <a:solidFill>
                  <a:schemeClr val="accent1"/>
                </a:solidFill>
                <a:latin typeface="微软雅黑" panose="020B0503020204020204" pitchFamily="34" charset="-122"/>
                <a:ea typeface="微软雅黑" panose="020B0503020204020204" pitchFamily="34" charset="-122"/>
              </a:rPr>
              <a:t>学科科研成果的评估</a:t>
            </a:r>
          </a:p>
          <a:p>
            <a:pPr marL="342900" lvl="1" indent="-342900">
              <a:lnSpc>
                <a:spcPct val="105000"/>
              </a:lnSpc>
              <a:buSzPct val="60000"/>
              <a:buFont typeface="Wingdings" panose="05000000000000000000" pitchFamily="2" charset="2"/>
              <a:buChar char="n"/>
            </a:pPr>
            <a:r>
              <a:rPr lang="zh-CN" altLang="en-US" sz="2400" dirty="0">
                <a:latin typeface="微软雅黑" panose="020B0503020204020204" pitchFamily="34" charset="-122"/>
                <a:ea typeface="微软雅黑" panose="020B0503020204020204" pitchFamily="34" charset="-122"/>
              </a:rPr>
              <a:t>人才引进的评估</a:t>
            </a:r>
          </a:p>
          <a:p>
            <a:pPr marL="342900" lvl="1" indent="-342900">
              <a:lnSpc>
                <a:spcPct val="105000"/>
              </a:lnSpc>
              <a:buSzPct val="60000"/>
              <a:buFont typeface="Wingdings" panose="05000000000000000000" pitchFamily="2" charset="2"/>
              <a:buChar char="n"/>
            </a:pPr>
            <a:r>
              <a:rPr lang="zh-CN" altLang="en-US" sz="2400" dirty="0">
                <a:latin typeface="微软雅黑" panose="020B0503020204020204" pitchFamily="34" charset="-122"/>
                <a:ea typeface="微软雅黑" panose="020B0503020204020204" pitchFamily="34" charset="-122"/>
              </a:rPr>
              <a:t>国家、教育部重点实验室的评估</a:t>
            </a:r>
          </a:p>
          <a:p>
            <a:pPr marL="342900" lvl="1" indent="-342900">
              <a:lnSpc>
                <a:spcPct val="105000"/>
              </a:lnSpc>
              <a:buSzPct val="60000"/>
              <a:buFont typeface="Wingdings" panose="05000000000000000000" pitchFamily="2" charset="2"/>
              <a:buChar char="n"/>
            </a:pPr>
            <a:r>
              <a:rPr lang="zh-CN" altLang="en-US" sz="2400" dirty="0">
                <a:latin typeface="微软雅黑" panose="020B0503020204020204" pitchFamily="34" charset="-122"/>
                <a:ea typeface="微软雅黑" panose="020B0503020204020204" pitchFamily="34" charset="-122"/>
              </a:rPr>
              <a:t>验收项目或鉴定成果</a:t>
            </a:r>
          </a:p>
          <a:p>
            <a:pPr>
              <a:lnSpc>
                <a:spcPct val="105000"/>
              </a:lnSpc>
              <a:buSzPct val="60000"/>
              <a:buFont typeface="Wingdings" panose="05000000000000000000" pitchFamily="2" charset="2"/>
              <a:buChar char="n"/>
            </a:pPr>
            <a:r>
              <a:rPr lang="zh-CN" altLang="en-US" sz="2400" dirty="0">
                <a:latin typeface="微软雅黑" panose="020B0503020204020204" pitchFamily="34" charset="-122"/>
                <a:ea typeface="微软雅黑" panose="020B0503020204020204" pitchFamily="34" charset="-122"/>
              </a:rPr>
              <a:t>为开展学位点的申报提供服务</a:t>
            </a:r>
          </a:p>
          <a:p>
            <a:pPr>
              <a:lnSpc>
                <a:spcPct val="105000"/>
              </a:lnSpc>
              <a:buSzPct val="60000"/>
              <a:buFont typeface="Wingdings" panose="05000000000000000000" pitchFamily="2" charset="2"/>
              <a:buChar char="n"/>
            </a:pPr>
            <a:r>
              <a:rPr lang="zh-CN" altLang="en-US" sz="2400" dirty="0">
                <a:latin typeface="微软雅黑" panose="020B0503020204020204" pitchFamily="34" charset="-122"/>
                <a:ea typeface="微软雅黑" panose="020B0503020204020204" pitchFamily="34" charset="-122"/>
              </a:rPr>
              <a:t>开展国际合作研究</a:t>
            </a:r>
          </a:p>
          <a:p>
            <a:pPr>
              <a:lnSpc>
                <a:spcPct val="105000"/>
              </a:lnSpc>
              <a:buSzPct val="60000"/>
              <a:buFont typeface="Wingdings" panose="05000000000000000000" pitchFamily="2" charset="2"/>
              <a:buChar char="n"/>
            </a:pPr>
            <a:r>
              <a:rPr lang="zh-CN" altLang="en-US" sz="2400" dirty="0">
                <a:latin typeface="微软雅黑" panose="020B0503020204020204" pitchFamily="34" charset="-122"/>
                <a:ea typeface="微软雅黑" panose="020B0503020204020204" pitchFamily="34" charset="-122"/>
              </a:rPr>
              <a:t>开展与企业的合作研发</a:t>
            </a:r>
          </a:p>
          <a:p>
            <a:pPr lvl="1">
              <a:buClr>
                <a:srgbClr val="236402"/>
              </a:buClr>
              <a:buSzPct val="60000"/>
              <a:buFont typeface="Wingdings" panose="05000000000000000000" pitchFamily="2" charset="2"/>
              <a:buNone/>
            </a:pPr>
            <a:endParaRPr lang="zh-CN" altLang="en-US" dirty="0">
              <a:ea typeface="微软雅黑" panose="020B0503020204020204" pitchFamily="34" charset="-122"/>
            </a:endParaRPr>
          </a:p>
        </p:txBody>
      </p:sp>
      <p:pic>
        <p:nvPicPr>
          <p:cNvPr id="10240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70897" y="4343083"/>
            <a:ext cx="175260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4" descr="admin-fac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12025" y="142875"/>
            <a:ext cx="1617663"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6" name="矩形 9"/>
          <p:cNvSpPr>
            <a:spLocks noChangeArrowheads="1"/>
          </p:cNvSpPr>
          <p:nvPr/>
        </p:nvSpPr>
        <p:spPr bwMode="auto">
          <a:xfrm>
            <a:off x="7327900" y="1714500"/>
            <a:ext cx="1570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914400" eaLnBrk="1" hangingPunct="1"/>
            <a:r>
              <a:rPr lang="zh-CN" altLang="en-US" b="1">
                <a:solidFill>
                  <a:srgbClr val="000000"/>
                </a:solidFill>
              </a:rPr>
              <a:t>科研管理人员</a:t>
            </a:r>
          </a:p>
        </p:txBody>
      </p:sp>
    </p:spTree>
    <p:extLst>
      <p:ext uri="{BB962C8B-B14F-4D97-AF65-F5344CB8AC3E}">
        <p14:creationId xmlns:p14="http://schemas.microsoft.com/office/powerpoint/2010/main" val="2590158420"/>
      </p:ext>
    </p:ext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C05188-C314-4F09-90DF-C52C765417DD}"/>
              </a:ext>
            </a:extLst>
          </p:cNvPr>
          <p:cNvSpPr>
            <a:spLocks noGrp="1"/>
          </p:cNvSpPr>
          <p:nvPr>
            <p:ph type="title"/>
          </p:nvPr>
        </p:nvSpPr>
        <p:spPr>
          <a:xfrm>
            <a:off x="494835" y="27069"/>
            <a:ext cx="8144647" cy="679419"/>
          </a:xfrm>
        </p:spPr>
        <p:txBody>
          <a:bodyPr/>
          <a:lstStyle/>
          <a:p>
            <a:r>
              <a:rPr lang="zh-CN" altLang="en-US" sz="2800" dirty="0">
                <a:solidFill>
                  <a:schemeClr val="bg2"/>
                </a:solidFill>
                <a:latin typeface="微软雅黑" panose="020B0503020204020204" pitchFamily="34" charset="-122"/>
                <a:ea typeface="微软雅黑" panose="020B0503020204020204" pitchFamily="34" charset="-122"/>
                <a:cs typeface="+mj-cs"/>
              </a:rPr>
              <a:t>科睿唯安微信公众号</a:t>
            </a:r>
            <a:r>
              <a:rPr lang="en-US" altLang="zh-CN" sz="2800" dirty="0">
                <a:solidFill>
                  <a:schemeClr val="bg2"/>
                </a:solidFill>
                <a:latin typeface="微软雅黑" panose="020B0503020204020204" pitchFamily="34" charset="-122"/>
                <a:ea typeface="微软雅黑" panose="020B0503020204020204" pitchFamily="34" charset="-122"/>
                <a:cs typeface="+mj-cs"/>
              </a:rPr>
              <a:t>——</a:t>
            </a:r>
            <a:r>
              <a:rPr lang="zh-CN" altLang="en-US" sz="2800" dirty="0">
                <a:solidFill>
                  <a:schemeClr val="bg2"/>
                </a:solidFill>
                <a:latin typeface="微软雅黑" panose="020B0503020204020204" pitchFamily="34" charset="-122"/>
                <a:ea typeface="微软雅黑" panose="020B0503020204020204" pitchFamily="34" charset="-122"/>
                <a:cs typeface="+mj-cs"/>
              </a:rPr>
              <a:t>一站式科研信息解决方案</a:t>
            </a:r>
          </a:p>
        </p:txBody>
      </p:sp>
      <p:pic>
        <p:nvPicPr>
          <p:cNvPr id="3" name="图片 4">
            <a:extLst>
              <a:ext uri="{FF2B5EF4-FFF2-40B4-BE49-F238E27FC236}">
                <a16:creationId xmlns:a16="http://schemas.microsoft.com/office/drawing/2014/main" xmlns="" id="{4D3A902A-6EE6-4FAF-97FD-CB76ABBE938E}"/>
              </a:ext>
            </a:extLst>
          </p:cNvPr>
          <p:cNvPicPr>
            <a:picLocks noChangeAspect="1"/>
          </p:cNvPicPr>
          <p:nvPr/>
        </p:nvPicPr>
        <p:blipFill>
          <a:blip r:embed="rId2"/>
          <a:stretch>
            <a:fillRect/>
          </a:stretch>
        </p:blipFill>
        <p:spPr>
          <a:xfrm>
            <a:off x="1371448" y="754461"/>
            <a:ext cx="2952328" cy="2959315"/>
          </a:xfrm>
          <a:prstGeom prst="rect">
            <a:avLst/>
          </a:prstGeom>
        </p:spPr>
      </p:pic>
      <p:pic>
        <p:nvPicPr>
          <p:cNvPr id="4" name="Picture 3">
            <a:extLst>
              <a:ext uri="{FF2B5EF4-FFF2-40B4-BE49-F238E27FC236}">
                <a16:creationId xmlns:a16="http://schemas.microsoft.com/office/drawing/2014/main" xmlns="" id="{5FE49C0F-2104-4DBC-995C-7EBDD2FB2502}"/>
              </a:ext>
            </a:extLst>
          </p:cNvPr>
          <p:cNvPicPr>
            <a:picLocks noChangeAspect="1"/>
          </p:cNvPicPr>
          <p:nvPr/>
        </p:nvPicPr>
        <p:blipFill rotWithShape="1">
          <a:blip r:embed="rId3"/>
          <a:srcRect t="2958" r="365"/>
          <a:stretch/>
        </p:blipFill>
        <p:spPr>
          <a:xfrm>
            <a:off x="5531020" y="908624"/>
            <a:ext cx="3292562" cy="5701148"/>
          </a:xfrm>
          <a:prstGeom prst="rect">
            <a:avLst/>
          </a:prstGeom>
        </p:spPr>
      </p:pic>
      <p:sp>
        <p:nvSpPr>
          <p:cNvPr id="5" name="Rectangle 4">
            <a:extLst>
              <a:ext uri="{FF2B5EF4-FFF2-40B4-BE49-F238E27FC236}">
                <a16:creationId xmlns:a16="http://schemas.microsoft.com/office/drawing/2014/main" xmlns="" id="{57AB4DB4-5C63-4038-8391-C8321EF68C33}"/>
              </a:ext>
            </a:extLst>
          </p:cNvPr>
          <p:cNvSpPr/>
          <p:nvPr/>
        </p:nvSpPr>
        <p:spPr bwMode="auto">
          <a:xfrm>
            <a:off x="5895558" y="4755897"/>
            <a:ext cx="982936" cy="333993"/>
          </a:xfrm>
          <a:prstGeom prst="rect">
            <a:avLst/>
          </a:prstGeom>
          <a:noFill/>
          <a:ln w="38100" cap="flat" cmpd="sng" algn="ctr">
            <a:solidFill>
              <a:srgbClr val="6817FF"/>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fontAlgn="base">
              <a:spcBef>
                <a:spcPct val="50000"/>
              </a:spcBef>
              <a:spcAft>
                <a:spcPct val="0"/>
              </a:spcAft>
            </a:pPr>
            <a:endParaRPr lang="zh-CN" altLang="en-US" sz="2400">
              <a:solidFill>
                <a:srgbClr val="000000"/>
              </a:solidFill>
            </a:endParaRPr>
          </a:p>
        </p:txBody>
      </p:sp>
      <p:sp>
        <p:nvSpPr>
          <p:cNvPr id="6" name="Rectangle 5">
            <a:extLst>
              <a:ext uri="{FF2B5EF4-FFF2-40B4-BE49-F238E27FC236}">
                <a16:creationId xmlns:a16="http://schemas.microsoft.com/office/drawing/2014/main" xmlns="" id="{BBF98A18-8E2B-430E-B1C9-9527C86F4029}"/>
              </a:ext>
            </a:extLst>
          </p:cNvPr>
          <p:cNvSpPr/>
          <p:nvPr/>
        </p:nvSpPr>
        <p:spPr bwMode="auto">
          <a:xfrm>
            <a:off x="5895558" y="6189279"/>
            <a:ext cx="982936" cy="333993"/>
          </a:xfrm>
          <a:prstGeom prst="rect">
            <a:avLst/>
          </a:prstGeom>
          <a:noFill/>
          <a:ln w="38100" cap="flat" cmpd="sng" algn="ctr">
            <a:solidFill>
              <a:srgbClr val="6817FF"/>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fontAlgn="base">
              <a:spcBef>
                <a:spcPct val="50000"/>
              </a:spcBef>
              <a:spcAft>
                <a:spcPct val="0"/>
              </a:spcAft>
            </a:pPr>
            <a:endParaRPr lang="zh-CN" altLang="en-US" sz="2400">
              <a:solidFill>
                <a:srgbClr val="000000"/>
              </a:solidFill>
            </a:endParaRPr>
          </a:p>
        </p:txBody>
      </p:sp>
      <p:sp>
        <p:nvSpPr>
          <p:cNvPr id="7" name="Rectangle 6">
            <a:extLst>
              <a:ext uri="{FF2B5EF4-FFF2-40B4-BE49-F238E27FC236}">
                <a16:creationId xmlns:a16="http://schemas.microsoft.com/office/drawing/2014/main" xmlns="" id="{B1223AC2-AFBF-452C-BFDF-F509C34877FA}"/>
              </a:ext>
            </a:extLst>
          </p:cNvPr>
          <p:cNvSpPr/>
          <p:nvPr/>
        </p:nvSpPr>
        <p:spPr bwMode="auto">
          <a:xfrm>
            <a:off x="5895558" y="5744075"/>
            <a:ext cx="982936" cy="333993"/>
          </a:xfrm>
          <a:prstGeom prst="rect">
            <a:avLst/>
          </a:prstGeom>
          <a:noFill/>
          <a:ln w="38100" cap="flat" cmpd="sng" algn="ctr">
            <a:solidFill>
              <a:srgbClr val="6817FF"/>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fontAlgn="base">
              <a:spcBef>
                <a:spcPct val="50000"/>
              </a:spcBef>
              <a:spcAft>
                <a:spcPct val="0"/>
              </a:spcAft>
            </a:pPr>
            <a:endParaRPr lang="zh-CN" altLang="en-US" sz="2400">
              <a:solidFill>
                <a:srgbClr val="000000"/>
              </a:solidFill>
            </a:endParaRPr>
          </a:p>
        </p:txBody>
      </p:sp>
      <p:sp>
        <p:nvSpPr>
          <p:cNvPr id="8" name="右箭头 7">
            <a:extLst>
              <a:ext uri="{FF2B5EF4-FFF2-40B4-BE49-F238E27FC236}">
                <a16:creationId xmlns:a16="http://schemas.microsoft.com/office/drawing/2014/main" xmlns="" id="{A329EE4E-006C-4A4B-BB8F-BAF43FEB737E}"/>
              </a:ext>
            </a:extLst>
          </p:cNvPr>
          <p:cNvSpPr/>
          <p:nvPr/>
        </p:nvSpPr>
        <p:spPr bwMode="auto">
          <a:xfrm rot="1943414">
            <a:off x="3936679" y="5592726"/>
            <a:ext cx="2020123" cy="491524"/>
          </a:xfrm>
          <a:prstGeom prst="rightArrow">
            <a:avLst/>
          </a:prstGeom>
          <a:solidFill>
            <a:srgbClr val="6817FF"/>
          </a:solidFill>
          <a:ln w="25400" cap="flat" cmpd="sng" algn="ctr">
            <a:no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defTabSz="914377" fontAlgn="base">
              <a:spcBef>
                <a:spcPct val="50000"/>
              </a:spcBef>
              <a:spcAft>
                <a:spcPct val="0"/>
              </a:spcAft>
            </a:pPr>
            <a:endParaRPr lang="zh-CN" altLang="en-US" sz="2400">
              <a:solidFill>
                <a:srgbClr val="000000"/>
              </a:solidFill>
            </a:endParaRPr>
          </a:p>
        </p:txBody>
      </p:sp>
      <p:sp>
        <p:nvSpPr>
          <p:cNvPr id="9" name="TextBox 8">
            <a:extLst>
              <a:ext uri="{FF2B5EF4-FFF2-40B4-BE49-F238E27FC236}">
                <a16:creationId xmlns:a16="http://schemas.microsoft.com/office/drawing/2014/main" xmlns="" id="{5A1AB90A-CE29-4800-8C48-9D169E22AF1E}"/>
              </a:ext>
            </a:extLst>
          </p:cNvPr>
          <p:cNvSpPr txBox="1"/>
          <p:nvPr/>
        </p:nvSpPr>
        <p:spPr>
          <a:xfrm>
            <a:off x="569925" y="3736461"/>
            <a:ext cx="4555375" cy="1754326"/>
          </a:xfrm>
          <a:prstGeom prst="rect">
            <a:avLst/>
          </a:prstGeom>
          <a:solidFill>
            <a:schemeClr val="bg2"/>
          </a:solidFill>
        </p:spPr>
        <p:txBody>
          <a:bodyPr wrap="square" rtlCol="0">
            <a:spAutoFit/>
          </a:bodyPr>
          <a:lstStyle/>
          <a:p>
            <a:pPr algn="ctr" defTabSz="457200">
              <a:lnSpc>
                <a:spcPct val="150000"/>
              </a:lnSpc>
            </a:pPr>
            <a:r>
              <a:rPr lang="zh-CN" altLang="en-US" dirty="0">
                <a:solidFill>
                  <a:srgbClr val="FFFFFF"/>
                </a:solidFill>
                <a:latin typeface="Microsoft YaHei UI" panose="020B0503020204020204" pitchFamily="34" charset="-122"/>
                <a:ea typeface="Microsoft YaHei UI" panose="020B0503020204020204" pitchFamily="34" charset="-122"/>
              </a:rPr>
              <a:t>下拉菜单</a:t>
            </a:r>
            <a:r>
              <a:rPr lang="en-US" altLang="zh-CN" dirty="0">
                <a:solidFill>
                  <a:srgbClr val="FFFFFF"/>
                </a:solidFill>
                <a:latin typeface="Microsoft YaHei UI" panose="020B0503020204020204" pitchFamily="34" charset="-122"/>
                <a:ea typeface="Microsoft YaHei UI" panose="020B0503020204020204" pitchFamily="34" charset="-122"/>
              </a:rPr>
              <a:t>——</a:t>
            </a:r>
            <a:r>
              <a:rPr lang="zh-CN" altLang="en-US" dirty="0">
                <a:solidFill>
                  <a:srgbClr val="FFFFFF"/>
                </a:solidFill>
                <a:latin typeface="Microsoft YaHei UI" panose="020B0503020204020204" pitchFamily="34" charset="-122"/>
                <a:ea typeface="Microsoft YaHei UI" panose="020B0503020204020204" pitchFamily="34" charset="-122"/>
              </a:rPr>
              <a:t>在线学院，</a:t>
            </a:r>
            <a:endParaRPr lang="en-US" altLang="zh-CN" dirty="0">
              <a:solidFill>
                <a:srgbClr val="FFFFFF"/>
              </a:solidFill>
              <a:latin typeface="Microsoft YaHei UI" panose="020B0503020204020204" pitchFamily="34" charset="-122"/>
              <a:ea typeface="Microsoft YaHei UI" panose="020B0503020204020204" pitchFamily="34" charset="-122"/>
            </a:endParaRPr>
          </a:p>
          <a:p>
            <a:pPr algn="ctr" defTabSz="457200">
              <a:lnSpc>
                <a:spcPct val="150000"/>
              </a:lnSpc>
            </a:pPr>
            <a:r>
              <a:rPr lang="zh-CN" altLang="en-US" dirty="0">
                <a:solidFill>
                  <a:srgbClr val="FFFFFF"/>
                </a:solidFill>
                <a:latin typeface="Microsoft YaHei UI" panose="020B0503020204020204" pitchFamily="34" charset="-122"/>
                <a:ea typeface="Microsoft YaHei UI" panose="020B0503020204020204" pitchFamily="34" charset="-122"/>
              </a:rPr>
              <a:t>电脑或手机均无障碍登录</a:t>
            </a:r>
            <a:endParaRPr lang="en-US" altLang="zh-CN" dirty="0">
              <a:solidFill>
                <a:srgbClr val="FFFFFF"/>
              </a:solidFill>
              <a:latin typeface="Microsoft YaHei UI" panose="020B0503020204020204" pitchFamily="34" charset="-122"/>
              <a:ea typeface="Microsoft YaHei UI" panose="020B0503020204020204" pitchFamily="34" charset="-122"/>
            </a:endParaRPr>
          </a:p>
          <a:p>
            <a:pPr algn="ctr" defTabSz="457200">
              <a:lnSpc>
                <a:spcPct val="150000"/>
              </a:lnSpc>
            </a:pPr>
            <a:r>
              <a:rPr lang="zh-CN" altLang="en-US" dirty="0">
                <a:solidFill>
                  <a:srgbClr val="FFFFFF"/>
                </a:solidFill>
                <a:latin typeface="Microsoft YaHei UI" panose="020B0503020204020204" pitchFamily="34" charset="-122"/>
                <a:ea typeface="Microsoft YaHei UI" panose="020B0503020204020204" pitchFamily="34" charset="-122"/>
              </a:rPr>
              <a:t>既有干货满满的</a:t>
            </a:r>
            <a:r>
              <a:rPr lang="en-US" altLang="zh-CN" dirty="0">
                <a:solidFill>
                  <a:srgbClr val="FFFFFF"/>
                </a:solidFill>
                <a:latin typeface="Microsoft YaHei UI" panose="020B0503020204020204" pitchFamily="34" charset="-122"/>
                <a:ea typeface="Microsoft YaHei UI" panose="020B0503020204020204" pitchFamily="34" charset="-122"/>
              </a:rPr>
              <a:t>WOS</a:t>
            </a:r>
            <a:r>
              <a:rPr lang="zh-CN" altLang="en-US" dirty="0">
                <a:solidFill>
                  <a:srgbClr val="FFFFFF"/>
                </a:solidFill>
                <a:latin typeface="Microsoft YaHei UI" panose="020B0503020204020204" pitchFamily="34" charset="-122"/>
                <a:ea typeface="Microsoft YaHei UI" panose="020B0503020204020204" pitchFamily="34" charset="-122"/>
              </a:rPr>
              <a:t>在线大讲堂</a:t>
            </a:r>
            <a:endParaRPr lang="en-US" altLang="zh-CN" dirty="0">
              <a:solidFill>
                <a:srgbClr val="FFFFFF"/>
              </a:solidFill>
              <a:latin typeface="Microsoft YaHei UI" panose="020B0503020204020204" pitchFamily="34" charset="-122"/>
              <a:ea typeface="Microsoft YaHei UI" panose="020B0503020204020204" pitchFamily="34" charset="-122"/>
            </a:endParaRPr>
          </a:p>
          <a:p>
            <a:pPr algn="ctr" defTabSz="457200">
              <a:lnSpc>
                <a:spcPct val="150000"/>
              </a:lnSpc>
            </a:pPr>
            <a:r>
              <a:rPr lang="zh-CN" altLang="en-US" dirty="0">
                <a:solidFill>
                  <a:srgbClr val="FFFFFF"/>
                </a:solidFill>
                <a:latin typeface="Microsoft YaHei UI" panose="020B0503020204020204" pitchFamily="34" charset="-122"/>
                <a:ea typeface="Microsoft YaHei UI" panose="020B0503020204020204" pitchFamily="34" charset="-122"/>
              </a:rPr>
              <a:t>又有随时随地几分钟学到小技巧的微课堂！</a:t>
            </a:r>
            <a:endParaRPr lang="zh-CN" altLang="en-US" dirty="0">
              <a:solidFill>
                <a:srgbClr val="FFFFFF"/>
              </a:solidFill>
            </a:endParaRPr>
          </a:p>
        </p:txBody>
      </p:sp>
    </p:spTree>
    <p:extLst>
      <p:ext uri="{BB962C8B-B14F-4D97-AF65-F5344CB8AC3E}">
        <p14:creationId xmlns:p14="http://schemas.microsoft.com/office/powerpoint/2010/main" val="14981033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9992A995-704F-40E3-ACF0-3541ABE44EBE}"/>
              </a:ext>
            </a:extLst>
          </p:cNvPr>
          <p:cNvSpPr txBox="1">
            <a:spLocks/>
          </p:cNvSpPr>
          <p:nvPr/>
        </p:nvSpPr>
        <p:spPr bwMode="auto">
          <a:xfrm>
            <a:off x="374226" y="133856"/>
            <a:ext cx="8394485" cy="67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90000"/>
              </a:lnSpc>
              <a:spcBef>
                <a:spcPct val="0"/>
              </a:spcBef>
              <a:spcAft>
                <a:spcPct val="0"/>
              </a:spcAft>
              <a:defRPr sz="2800" b="1">
                <a:solidFill>
                  <a:schemeClr val="bg2"/>
                </a:solidFill>
                <a:latin typeface="微软雅黑" panose="020B0503020204020204" pitchFamily="34" charset="-122"/>
                <a:ea typeface="微软雅黑" panose="020B0503020204020204" pitchFamily="34" charset="-122"/>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zh-CN" altLang="en-US" sz="2800" b="1" i="0" u="none" strike="noStrike" kern="0" cap="none" spc="0" normalizeH="0" baseline="0" noProof="0">
                <a:ln>
                  <a:noFill/>
                </a:ln>
                <a:solidFill>
                  <a:srgbClr val="6817FF"/>
                </a:solidFill>
                <a:effectLst/>
                <a:uLnTx/>
                <a:uFillTx/>
                <a:latin typeface="微软雅黑" panose="020B0503020204020204" pitchFamily="34" charset="-122"/>
                <a:ea typeface="微软雅黑" panose="020B0503020204020204" pitchFamily="34" charset="-122"/>
                <a:cs typeface="+mj-cs"/>
              </a:rPr>
              <a:t>科睿唯安微信公众号</a:t>
            </a:r>
            <a:r>
              <a:rPr kumimoji="0" lang="en-US" altLang="zh-CN" sz="2800" b="1" i="0" u="none" strike="noStrike" kern="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mj-cs"/>
              </a:rPr>
              <a:t>——</a:t>
            </a:r>
            <a:r>
              <a:rPr kumimoji="0" lang="zh-CN" altLang="en-US" sz="2800" b="1" i="0" u="none" strike="noStrike" kern="0" cap="none" spc="0" normalizeH="0" baseline="0" noProof="0">
                <a:ln>
                  <a:noFill/>
                </a:ln>
                <a:solidFill>
                  <a:srgbClr val="6817FF"/>
                </a:solidFill>
                <a:effectLst/>
                <a:uLnTx/>
                <a:uFillTx/>
                <a:latin typeface="微软雅黑" panose="020B0503020204020204" pitchFamily="34" charset="-122"/>
                <a:ea typeface="微软雅黑" panose="020B0503020204020204" pitchFamily="34" charset="-122"/>
                <a:cs typeface="+mj-cs"/>
              </a:rPr>
              <a:t>一站式科研信息解决方案</a:t>
            </a:r>
            <a:endParaRPr kumimoji="0" lang="zh-CN" altLang="en-US" sz="2800" b="1" i="0" u="none" strike="noStrike" kern="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mj-cs"/>
            </a:endParaRPr>
          </a:p>
        </p:txBody>
      </p:sp>
      <p:pic>
        <p:nvPicPr>
          <p:cNvPr id="8" name="Picture 7">
            <a:extLst>
              <a:ext uri="{FF2B5EF4-FFF2-40B4-BE49-F238E27FC236}">
                <a16:creationId xmlns:a16="http://schemas.microsoft.com/office/drawing/2014/main" xmlns="" id="{E8EC1046-C326-42FC-967D-E57E2735CF7A}"/>
              </a:ext>
            </a:extLst>
          </p:cNvPr>
          <p:cNvPicPr>
            <a:picLocks noChangeAspect="1"/>
          </p:cNvPicPr>
          <p:nvPr/>
        </p:nvPicPr>
        <p:blipFill>
          <a:blip r:embed="rId2"/>
          <a:stretch>
            <a:fillRect/>
          </a:stretch>
        </p:blipFill>
        <p:spPr>
          <a:xfrm>
            <a:off x="5280825" y="802934"/>
            <a:ext cx="3405975" cy="6055066"/>
          </a:xfrm>
          <a:prstGeom prst="rect">
            <a:avLst/>
          </a:prstGeom>
        </p:spPr>
      </p:pic>
      <p:pic>
        <p:nvPicPr>
          <p:cNvPr id="9" name="Picture 8">
            <a:extLst>
              <a:ext uri="{FF2B5EF4-FFF2-40B4-BE49-F238E27FC236}">
                <a16:creationId xmlns:a16="http://schemas.microsoft.com/office/drawing/2014/main" xmlns="" id="{2345F9B6-7637-4FC2-BD27-A26B1C751A2E}"/>
              </a:ext>
            </a:extLst>
          </p:cNvPr>
          <p:cNvPicPr>
            <a:picLocks noChangeAspect="1"/>
          </p:cNvPicPr>
          <p:nvPr/>
        </p:nvPicPr>
        <p:blipFill>
          <a:blip r:embed="rId3"/>
          <a:stretch>
            <a:fillRect/>
          </a:stretch>
        </p:blipFill>
        <p:spPr>
          <a:xfrm>
            <a:off x="362837" y="802934"/>
            <a:ext cx="3405974" cy="6055066"/>
          </a:xfrm>
          <a:prstGeom prst="rect">
            <a:avLst/>
          </a:prstGeom>
        </p:spPr>
      </p:pic>
      <p:sp>
        <p:nvSpPr>
          <p:cNvPr id="10" name="TextBox 9">
            <a:extLst>
              <a:ext uri="{FF2B5EF4-FFF2-40B4-BE49-F238E27FC236}">
                <a16:creationId xmlns:a16="http://schemas.microsoft.com/office/drawing/2014/main" xmlns="" id="{69349999-E2CC-45DB-8346-02D3F7B39E9F}"/>
              </a:ext>
            </a:extLst>
          </p:cNvPr>
          <p:cNvSpPr txBox="1"/>
          <p:nvPr/>
        </p:nvSpPr>
        <p:spPr>
          <a:xfrm>
            <a:off x="362837" y="802933"/>
            <a:ext cx="3405974" cy="646331"/>
          </a:xfrm>
          <a:prstGeom prst="rect">
            <a:avLst/>
          </a:prstGeom>
          <a:solidFill>
            <a:srgbClr val="6817FF"/>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WOS</a:t>
            </a:r>
            <a:r>
              <a:rPr kumimoji="0" lang="zh-CN" altLang="en-US" sz="1800" b="0"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在线大讲堂</a:t>
            </a:r>
            <a:endParaRPr kumimoji="0" lang="en-US" altLang="zh-CN" sz="1800" b="0"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zh-CN" altLang="en-US" sz="1800" b="0"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大咖在线的主题讲座</a:t>
            </a:r>
            <a:endParaRPr kumimoji="0" lang="zh-CN" altLang="en-US" sz="1800" b="0" i="0" u="none" strike="noStrike" kern="0" cap="none" spc="0" normalizeH="0" baseline="0" noProof="0" dirty="0">
              <a:ln>
                <a:noFill/>
              </a:ln>
              <a:solidFill>
                <a:srgbClr val="FFFFFF"/>
              </a:solidFill>
              <a:effectLst/>
              <a:uLnTx/>
              <a:uFillTx/>
            </a:endParaRPr>
          </a:p>
        </p:txBody>
      </p:sp>
      <p:sp>
        <p:nvSpPr>
          <p:cNvPr id="11" name="TextBox 10">
            <a:extLst>
              <a:ext uri="{FF2B5EF4-FFF2-40B4-BE49-F238E27FC236}">
                <a16:creationId xmlns:a16="http://schemas.microsoft.com/office/drawing/2014/main" xmlns="" id="{E2923DBA-5819-4A0A-8E55-4AD039210D69}"/>
              </a:ext>
            </a:extLst>
          </p:cNvPr>
          <p:cNvSpPr txBox="1"/>
          <p:nvPr/>
        </p:nvSpPr>
        <p:spPr>
          <a:xfrm>
            <a:off x="5280825" y="802934"/>
            <a:ext cx="3405975" cy="646331"/>
          </a:xfrm>
          <a:prstGeom prst="rect">
            <a:avLst/>
          </a:prstGeom>
          <a:solidFill>
            <a:srgbClr val="6817FF"/>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微课堂</a:t>
            </a:r>
            <a:r>
              <a:rPr kumimoji="0" lang="en-US" altLang="zh-CN" sz="1800" b="0"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p>
          <a:p>
            <a:pPr marL="0" marR="0" lvl="0" indent="0" defTabSz="4572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zh-CN" altLang="en-US" sz="1800" b="0"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小视频，大智慧</a:t>
            </a:r>
            <a:endParaRPr kumimoji="0" lang="zh-CN" altLang="en-US" sz="1800" b="0" i="0" u="none" strike="noStrike" kern="0" cap="none" spc="0" normalizeH="0" baseline="0" noProof="0" dirty="0">
              <a:ln>
                <a:noFill/>
              </a:ln>
              <a:solidFill>
                <a:srgbClr val="FFFFFF"/>
              </a:solidFill>
              <a:effectLst/>
              <a:uLnTx/>
              <a:uFillTx/>
            </a:endParaRPr>
          </a:p>
        </p:txBody>
      </p:sp>
    </p:spTree>
    <p:extLst>
      <p:ext uri="{BB962C8B-B14F-4D97-AF65-F5344CB8AC3E}">
        <p14:creationId xmlns:p14="http://schemas.microsoft.com/office/powerpoint/2010/main" val="2901745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575" y="158496"/>
            <a:ext cx="7369175" cy="836612"/>
          </a:xfrm>
        </p:spPr>
        <p:txBody>
          <a:bodyPr/>
          <a:lstStyle/>
          <a:p>
            <a:pPr algn="l" defTabSz="914400">
              <a:defRPr/>
            </a:pPr>
            <a:r>
              <a:rPr lang="en-US" altLang="zh-CN" sz="2900" b="1" dirty="0">
                <a:solidFill>
                  <a:srgbClr val="6817FF"/>
                </a:solidFill>
                <a:latin typeface="微软雅黑" panose="020B0503020204020204" pitchFamily="34" charset="-122"/>
                <a:ea typeface="微软雅黑" panose="020B0503020204020204" pitchFamily="34" charset="-122"/>
                <a:cs typeface="Arial" pitchFamily="34" charset="0"/>
              </a:rPr>
              <a:t>ESI</a:t>
            </a:r>
            <a:r>
              <a:rPr lang="zh-CN" altLang="en-US" sz="2900" b="1" dirty="0">
                <a:solidFill>
                  <a:srgbClr val="6817FF"/>
                </a:solidFill>
                <a:latin typeface="微软雅黑" panose="020B0503020204020204" pitchFamily="34" charset="-122"/>
                <a:ea typeface="微软雅黑" panose="020B0503020204020204" pitchFamily="34" charset="-122"/>
                <a:cs typeface="Arial" pitchFamily="34" charset="0"/>
              </a:rPr>
              <a:t>前</a:t>
            </a:r>
            <a:r>
              <a:rPr lang="en-US" altLang="zh-CN" sz="2900" b="1" dirty="0">
                <a:solidFill>
                  <a:srgbClr val="6817FF"/>
                </a:solidFill>
                <a:latin typeface="微软雅黑" panose="020B0503020204020204" pitchFamily="34" charset="-122"/>
                <a:ea typeface="微软雅黑" panose="020B0503020204020204" pitchFamily="34" charset="-122"/>
                <a:cs typeface="Arial" pitchFamily="34" charset="0"/>
              </a:rPr>
              <a:t>1%</a:t>
            </a:r>
            <a:r>
              <a:rPr lang="zh-CN" altLang="en-US" sz="2900" b="1" dirty="0">
                <a:solidFill>
                  <a:srgbClr val="6817FF"/>
                </a:solidFill>
                <a:latin typeface="微软雅黑" panose="020B0503020204020204" pitchFamily="34" charset="-122"/>
                <a:ea typeface="微软雅黑" panose="020B0503020204020204" pitchFamily="34" charset="-122"/>
                <a:cs typeface="Arial" pitchFamily="34" charset="0"/>
              </a:rPr>
              <a:t>学科排名示意图</a:t>
            </a:r>
          </a:p>
        </p:txBody>
      </p:sp>
      <p:graphicFrame>
        <p:nvGraphicFramePr>
          <p:cNvPr id="3" name="Diagram 2"/>
          <p:cNvGraphicFramePr/>
          <p:nvPr>
            <p:extLst/>
          </p:nvPr>
        </p:nvGraphicFramePr>
        <p:xfrm>
          <a:off x="323528" y="177281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2195736" y="3573016"/>
            <a:ext cx="720080" cy="1631216"/>
          </a:xfrm>
          <a:prstGeom prst="rect">
            <a:avLst/>
          </a:prstGeom>
          <a:noFill/>
        </p:spPr>
        <p:txBody>
          <a:bodyPr wrap="square" rtlCol="0">
            <a:spAutoFit/>
          </a:bodyPr>
          <a:lstStyle/>
          <a:p>
            <a:pPr eaLnBrk="1" fontAlgn="auto" hangingPunct="1">
              <a:spcBef>
                <a:spcPts val="0"/>
              </a:spcBef>
              <a:spcAft>
                <a:spcPts val="0"/>
              </a:spcAft>
            </a:pPr>
            <a:r>
              <a:rPr lang="zh-CN" altLang="en-US" sz="2000" dirty="0">
                <a:solidFill>
                  <a:srgbClr val="FFFFFF"/>
                </a:solidFill>
                <a:latin typeface="Arial"/>
                <a:ea typeface="黑体" pitchFamily="2" charset="-122"/>
              </a:rPr>
              <a:t>某学科全球发表论文</a:t>
            </a:r>
          </a:p>
        </p:txBody>
      </p:sp>
      <p:sp>
        <p:nvSpPr>
          <p:cNvPr id="11" name="Slide Number Placeholder 10"/>
          <p:cNvSpPr>
            <a:spLocks noGrp="1"/>
          </p:cNvSpPr>
          <p:nvPr>
            <p:ph type="sldNum" sz="quarter" idx="4294967295"/>
          </p:nvPr>
        </p:nvSpPr>
        <p:spPr>
          <a:xfrm>
            <a:off x="3124200" y="6356350"/>
            <a:ext cx="2895600" cy="365125"/>
          </a:xfrm>
          <a:prstGeom prst="rect">
            <a:avLst/>
          </a:prstGeom>
        </p:spPr>
        <p:txBody>
          <a:bodyPr/>
          <a:lstStyle/>
          <a:p>
            <a:pPr eaLnBrk="1" fontAlgn="auto" hangingPunct="1">
              <a:spcBef>
                <a:spcPts val="0"/>
              </a:spcBef>
              <a:spcAft>
                <a:spcPts val="0"/>
              </a:spcAft>
            </a:pPr>
            <a:fld id="{0C913308-F349-4B6D-A68A-DD1791B4A57B}" type="slidenum">
              <a:rPr lang="zh-CN" altLang="en-US" smtClean="0">
                <a:solidFill>
                  <a:srgbClr val="4B4B4B"/>
                </a:solidFill>
                <a:latin typeface="Arial"/>
                <a:ea typeface="Microsoft YaHei UI"/>
              </a:rPr>
              <a:pPr eaLnBrk="1" fontAlgn="auto" hangingPunct="1">
                <a:spcBef>
                  <a:spcPts val="0"/>
                </a:spcBef>
                <a:spcAft>
                  <a:spcPts val="0"/>
                </a:spcAft>
              </a:pPr>
              <a:t>13</a:t>
            </a:fld>
            <a:endParaRPr lang="zh-CN" altLang="en-US">
              <a:solidFill>
                <a:srgbClr val="4B4B4B"/>
              </a:solidFill>
              <a:latin typeface="Arial"/>
              <a:ea typeface="Microsoft YaHei UI"/>
            </a:endParaRPr>
          </a:p>
        </p:txBody>
      </p:sp>
      <p:sp>
        <p:nvSpPr>
          <p:cNvPr id="12" name="Rectangle 6"/>
          <p:cNvSpPr>
            <a:spLocks noChangeArrowheads="1"/>
          </p:cNvSpPr>
          <p:nvPr/>
        </p:nvSpPr>
        <p:spPr bwMode="auto">
          <a:xfrm>
            <a:off x="395921" y="919709"/>
            <a:ext cx="8412481" cy="861774"/>
          </a:xfrm>
          <a:prstGeom prst="rect">
            <a:avLst/>
          </a:prstGeom>
          <a:solidFill>
            <a:schemeClr val="bg2">
              <a:lumMod val="75000"/>
            </a:schemeClr>
          </a:solidFill>
          <a:ln w="38100">
            <a:noFill/>
            <a:miter lim="800000"/>
            <a:headEnd/>
            <a:tailEnd/>
          </a:ln>
          <a:extLst/>
        </p:spPr>
        <p:txBody>
          <a:bodyPr wrap="square">
            <a:spAutoFit/>
          </a:bodyPr>
          <a:lstStyle/>
          <a:p>
            <a:pPr eaLnBrk="1" fontAlgn="auto" hangingPunct="1">
              <a:lnSpc>
                <a:spcPct val="125000"/>
              </a:lnSpc>
              <a:spcAft>
                <a:spcPts val="0"/>
              </a:spcAft>
            </a:pPr>
            <a:r>
              <a:rPr lang="zh-CN" altLang="en-US" sz="2000" dirty="0">
                <a:solidFill>
                  <a:srgbClr val="FFFFFF"/>
                </a:solidFill>
                <a:latin typeface="Arial"/>
                <a:ea typeface="黑体" pitchFamily="49" charset="-122"/>
              </a:rPr>
              <a:t>假定某学科</a:t>
            </a:r>
            <a:r>
              <a:rPr lang="en-US" altLang="zh-CN" sz="2000" dirty="0" smtClean="0">
                <a:solidFill>
                  <a:srgbClr val="FFFFFF"/>
                </a:solidFill>
                <a:latin typeface="Arial"/>
                <a:ea typeface="黑体" pitchFamily="49" charset="-122"/>
              </a:rPr>
              <a:t>2008.1-2018.12 </a:t>
            </a:r>
            <a:r>
              <a:rPr lang="zh-CN" altLang="en-US" sz="2000" dirty="0">
                <a:solidFill>
                  <a:srgbClr val="FFFFFF"/>
                </a:solidFill>
                <a:latin typeface="Arial"/>
                <a:ea typeface="黑体" pitchFamily="49" charset="-122"/>
              </a:rPr>
              <a:t>总共有</a:t>
            </a:r>
            <a:r>
              <a:rPr lang="en-US" altLang="zh-CN" sz="2000" dirty="0">
                <a:solidFill>
                  <a:srgbClr val="FFFFFF"/>
                </a:solidFill>
                <a:latin typeface="Arial"/>
                <a:ea typeface="黑体" pitchFamily="49" charset="-122"/>
              </a:rPr>
              <a:t>1000</a:t>
            </a:r>
            <a:r>
              <a:rPr lang="zh-CN" altLang="en-US" sz="2000" dirty="0">
                <a:solidFill>
                  <a:srgbClr val="FFFFFF"/>
                </a:solidFill>
                <a:latin typeface="Arial"/>
                <a:ea typeface="黑体" pitchFamily="49" charset="-122"/>
              </a:rPr>
              <a:t>万篇论文，由</a:t>
            </a:r>
            <a:r>
              <a:rPr lang="en-US" altLang="zh-CN" sz="2000" dirty="0">
                <a:solidFill>
                  <a:srgbClr val="FFFFFF"/>
                </a:solidFill>
                <a:latin typeface="Arial"/>
                <a:ea typeface="黑体" pitchFamily="49" charset="-122"/>
              </a:rPr>
              <a:t>10</a:t>
            </a:r>
            <a:r>
              <a:rPr lang="zh-CN" altLang="en-US" sz="2000" dirty="0">
                <a:solidFill>
                  <a:srgbClr val="FFFFFF"/>
                </a:solidFill>
                <a:latin typeface="Arial"/>
                <a:ea typeface="黑体" pitchFamily="49" charset="-122"/>
              </a:rPr>
              <a:t>万个科研机构发表。将所有机构的论文按照总被频次降序排列。</a:t>
            </a:r>
            <a:endParaRPr lang="en-US" altLang="zh-CN" sz="2000" dirty="0">
              <a:solidFill>
                <a:srgbClr val="FFFFFF"/>
              </a:solidFill>
              <a:latin typeface="Arial"/>
              <a:ea typeface="黑体" pitchFamily="49" charset="-122"/>
            </a:endParaRPr>
          </a:p>
        </p:txBody>
      </p:sp>
      <p:sp>
        <p:nvSpPr>
          <p:cNvPr id="5" name="Right Brace 4"/>
          <p:cNvSpPr/>
          <p:nvPr/>
        </p:nvSpPr>
        <p:spPr>
          <a:xfrm>
            <a:off x="5796136" y="2276872"/>
            <a:ext cx="223664" cy="1656184"/>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eaLnBrk="1" fontAlgn="auto" hangingPunct="1">
              <a:spcBef>
                <a:spcPts val="0"/>
              </a:spcBef>
              <a:spcAft>
                <a:spcPts val="0"/>
              </a:spcAft>
            </a:pPr>
            <a:endParaRPr lang="en-US">
              <a:solidFill>
                <a:srgbClr val="000000"/>
              </a:solidFill>
            </a:endParaRPr>
          </a:p>
        </p:txBody>
      </p:sp>
      <p:sp>
        <p:nvSpPr>
          <p:cNvPr id="15" name="Right Brace 14"/>
          <p:cNvSpPr/>
          <p:nvPr/>
        </p:nvSpPr>
        <p:spPr>
          <a:xfrm>
            <a:off x="5796136" y="4365104"/>
            <a:ext cx="216024" cy="83912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eaLnBrk="1" fontAlgn="auto" hangingPunct="1">
              <a:spcBef>
                <a:spcPts val="0"/>
              </a:spcBef>
              <a:spcAft>
                <a:spcPts val="0"/>
              </a:spcAft>
            </a:pPr>
            <a:endParaRPr lang="en-US">
              <a:solidFill>
                <a:srgbClr val="000000"/>
              </a:solidFill>
            </a:endParaRPr>
          </a:p>
        </p:txBody>
      </p:sp>
      <p:sp>
        <p:nvSpPr>
          <p:cNvPr id="16" name="矩形 7"/>
          <p:cNvSpPr/>
          <p:nvPr/>
        </p:nvSpPr>
        <p:spPr>
          <a:xfrm>
            <a:off x="6160431" y="2837198"/>
            <a:ext cx="2771800" cy="535531"/>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a:spAutoFit/>
          </a:bodyPr>
          <a:lstStyle/>
          <a:p>
            <a:pPr eaLnBrk="1" fontAlgn="auto" hangingPunct="1">
              <a:lnSpc>
                <a:spcPct val="120000"/>
              </a:lnSpc>
              <a:spcBef>
                <a:spcPts val="0"/>
              </a:spcBef>
              <a:spcAft>
                <a:spcPts val="0"/>
              </a:spcAft>
              <a:buClr>
                <a:srgbClr val="236402"/>
              </a:buClr>
              <a:buSzPct val="60000"/>
              <a:defRPr/>
            </a:pPr>
            <a:r>
              <a:rPr lang="zh-CN" altLang="en-US" sz="2400" dirty="0">
                <a:solidFill>
                  <a:srgbClr val="FFFFFF"/>
                </a:solidFill>
                <a:latin typeface="微软雅黑" pitchFamily="34" charset="-122"/>
                <a:ea typeface="微软雅黑" pitchFamily="34" charset="-122"/>
              </a:rPr>
              <a:t>进入</a:t>
            </a:r>
            <a:r>
              <a:rPr lang="en-US" altLang="zh-CN" sz="2400" dirty="0">
                <a:solidFill>
                  <a:srgbClr val="FFFFFF"/>
                </a:solidFill>
                <a:latin typeface="微软雅黑" pitchFamily="34" charset="-122"/>
                <a:ea typeface="微软雅黑" pitchFamily="34" charset="-122"/>
              </a:rPr>
              <a:t>ESI</a:t>
            </a:r>
            <a:r>
              <a:rPr lang="zh-CN" altLang="en-US" sz="2400" dirty="0">
                <a:solidFill>
                  <a:srgbClr val="FFFFFF"/>
                </a:solidFill>
                <a:latin typeface="微软雅黑" pitchFamily="34" charset="-122"/>
                <a:ea typeface="微软雅黑" pitchFamily="34" charset="-122"/>
              </a:rPr>
              <a:t>前</a:t>
            </a:r>
            <a:r>
              <a:rPr lang="en-US" altLang="zh-CN" sz="2400" dirty="0">
                <a:solidFill>
                  <a:srgbClr val="FFFFFF"/>
                </a:solidFill>
                <a:latin typeface="微软雅黑" pitchFamily="34" charset="-122"/>
                <a:ea typeface="微软雅黑" pitchFamily="34" charset="-122"/>
              </a:rPr>
              <a:t>1%</a:t>
            </a:r>
            <a:r>
              <a:rPr lang="zh-CN" altLang="en-US" sz="2400" dirty="0">
                <a:solidFill>
                  <a:srgbClr val="FFFFFF"/>
                </a:solidFill>
                <a:latin typeface="微软雅黑" pitchFamily="34" charset="-122"/>
                <a:ea typeface="微软雅黑" pitchFamily="34" charset="-122"/>
              </a:rPr>
              <a:t>学科</a:t>
            </a:r>
          </a:p>
        </p:txBody>
      </p:sp>
      <p:sp>
        <p:nvSpPr>
          <p:cNvPr id="17" name="矩形 7"/>
          <p:cNvSpPr/>
          <p:nvPr/>
        </p:nvSpPr>
        <p:spPr>
          <a:xfrm>
            <a:off x="6156176" y="4509120"/>
            <a:ext cx="2771800" cy="498598"/>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a:spAutoFit/>
          </a:bodyPr>
          <a:lstStyle/>
          <a:p>
            <a:pPr eaLnBrk="1" fontAlgn="auto" hangingPunct="1">
              <a:lnSpc>
                <a:spcPct val="120000"/>
              </a:lnSpc>
              <a:spcBef>
                <a:spcPts val="0"/>
              </a:spcBef>
              <a:spcAft>
                <a:spcPts val="0"/>
              </a:spcAft>
              <a:buClr>
                <a:srgbClr val="236402"/>
              </a:buClr>
              <a:buSzPct val="60000"/>
              <a:defRPr/>
            </a:pPr>
            <a:r>
              <a:rPr lang="zh-CN" altLang="en-US" sz="2200" dirty="0">
                <a:solidFill>
                  <a:srgbClr val="FFFFFF"/>
                </a:solidFill>
                <a:latin typeface="微软雅黑" pitchFamily="34" charset="-122"/>
                <a:ea typeface="微软雅黑" pitchFamily="34" charset="-122"/>
              </a:rPr>
              <a:t>未进入</a:t>
            </a:r>
            <a:r>
              <a:rPr lang="en-US" altLang="zh-CN" sz="2200" dirty="0">
                <a:solidFill>
                  <a:srgbClr val="FFFFFF"/>
                </a:solidFill>
                <a:latin typeface="微软雅黑" pitchFamily="34" charset="-122"/>
                <a:ea typeface="微软雅黑" pitchFamily="34" charset="-122"/>
              </a:rPr>
              <a:t>ESI</a:t>
            </a:r>
            <a:r>
              <a:rPr lang="zh-CN" altLang="en-US" sz="2200" dirty="0">
                <a:solidFill>
                  <a:srgbClr val="FFFFFF"/>
                </a:solidFill>
                <a:latin typeface="微软雅黑" pitchFamily="34" charset="-122"/>
                <a:ea typeface="微软雅黑" pitchFamily="34" charset="-122"/>
              </a:rPr>
              <a:t>前</a:t>
            </a:r>
            <a:r>
              <a:rPr lang="en-US" altLang="zh-CN" sz="2200" dirty="0">
                <a:solidFill>
                  <a:srgbClr val="FFFFFF"/>
                </a:solidFill>
                <a:latin typeface="微软雅黑" pitchFamily="34" charset="-122"/>
                <a:ea typeface="微软雅黑" pitchFamily="34" charset="-122"/>
              </a:rPr>
              <a:t>1%</a:t>
            </a:r>
            <a:r>
              <a:rPr lang="zh-CN" altLang="en-US" sz="2200" dirty="0">
                <a:solidFill>
                  <a:srgbClr val="FFFFFF"/>
                </a:solidFill>
                <a:latin typeface="微软雅黑" pitchFamily="34" charset="-122"/>
                <a:ea typeface="微软雅黑" pitchFamily="34" charset="-122"/>
              </a:rPr>
              <a:t>学科</a:t>
            </a:r>
          </a:p>
        </p:txBody>
      </p:sp>
    </p:spTree>
    <p:extLst>
      <p:ext uri="{BB962C8B-B14F-4D97-AF65-F5344CB8AC3E}">
        <p14:creationId xmlns:p14="http://schemas.microsoft.com/office/powerpoint/2010/main" val="279743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endParaRPr lang="en-US" dirty="0"/>
          </a:p>
        </p:txBody>
      </p:sp>
      <p:sp>
        <p:nvSpPr>
          <p:cNvPr id="6" name="Title 2"/>
          <p:cNvSpPr txBox="1">
            <a:spLocks/>
          </p:cNvSpPr>
          <p:nvPr/>
        </p:nvSpPr>
        <p:spPr>
          <a:xfrm>
            <a:off x="420165" y="518911"/>
            <a:ext cx="8102477" cy="299483"/>
          </a:xfrm>
          <a:prstGeom prst="rect">
            <a:avLst/>
          </a:prstGeom>
        </p:spPr>
        <p:txBody>
          <a:bodyPr vert="horz" lIns="0" tIns="0" rIns="0" bIns="0"/>
          <a:lstStyle/>
          <a:p>
            <a:pPr>
              <a:spcBef>
                <a:spcPct val="0"/>
              </a:spcBef>
              <a:defRPr/>
            </a:pPr>
            <a:r>
              <a:rPr lang="zh-CN" altLang="en-US" sz="3200" b="1" dirty="0">
                <a:solidFill>
                  <a:schemeClr val="bg2"/>
                </a:solidFill>
                <a:latin typeface="微软雅黑" panose="020B0503020204020204" pitchFamily="34" charset="-122"/>
                <a:ea typeface="微软雅黑" panose="020B0503020204020204" pitchFamily="34" charset="-122"/>
              </a:rPr>
              <a:t>问卷调查</a:t>
            </a:r>
            <a:r>
              <a:rPr lang="en-US" altLang="zh-CN" sz="3200" b="1" dirty="0">
                <a:solidFill>
                  <a:schemeClr val="bg2"/>
                </a:solidFill>
                <a:latin typeface="微软雅黑" panose="020B0503020204020204" pitchFamily="34" charset="-122"/>
                <a:ea typeface="微软雅黑" panose="020B0503020204020204" pitchFamily="34" charset="-122"/>
              </a:rPr>
              <a:t>&amp;</a:t>
            </a:r>
            <a:r>
              <a:rPr lang="zh-CN" altLang="en-US" sz="3200" b="1" dirty="0">
                <a:solidFill>
                  <a:schemeClr val="bg2"/>
                </a:solidFill>
                <a:latin typeface="微软雅黑" panose="020B0503020204020204" pitchFamily="34" charset="-122"/>
                <a:ea typeface="微软雅黑" panose="020B0503020204020204" pitchFamily="34" charset="-122"/>
              </a:rPr>
              <a:t>技术支持</a:t>
            </a:r>
            <a:endParaRPr lang="en-US" altLang="en-US" sz="3200" b="1" dirty="0">
              <a:solidFill>
                <a:schemeClr val="bg2"/>
              </a:solidFill>
              <a:latin typeface="微软雅黑" panose="020B0503020204020204" pitchFamily="34" charset="-122"/>
              <a:ea typeface="微软雅黑" panose="020B0503020204020204" pitchFamily="34" charset="-122"/>
            </a:endParaRPr>
          </a:p>
        </p:txBody>
      </p:sp>
      <p:sp>
        <p:nvSpPr>
          <p:cNvPr id="7" name="Text Placeholder 1"/>
          <p:cNvSpPr txBox="1">
            <a:spLocks/>
          </p:cNvSpPr>
          <p:nvPr/>
        </p:nvSpPr>
        <p:spPr>
          <a:xfrm>
            <a:off x="550417" y="1992063"/>
            <a:ext cx="7451573" cy="3800684"/>
          </a:xfrm>
          <a:prstGeom prst="rect">
            <a:avLst/>
          </a:prstGeom>
        </p:spPr>
        <p:txBody>
          <a:bodyPr vert="horz" lIns="0" tIns="0" rIns="0" bIns="0"/>
          <a:lstStyle/>
          <a:p>
            <a:pPr marL="234000" indent="-234000">
              <a:spcBef>
                <a:spcPct val="20000"/>
              </a:spcBef>
              <a:buClr>
                <a:srgbClr val="666666"/>
              </a:buClr>
              <a:buSzPct val="60000"/>
              <a:buFont typeface="Courier New"/>
              <a:buChar char="o"/>
              <a:defRPr/>
            </a:pPr>
            <a:endParaRPr lang="en-US" sz="1500" dirty="0">
              <a:latin typeface="Arial"/>
              <a:cs typeface="Arial"/>
            </a:endParaRPr>
          </a:p>
          <a:p>
            <a:pPr marL="234000" indent="-234000">
              <a:spcBef>
                <a:spcPct val="20000"/>
              </a:spcBef>
              <a:buClr>
                <a:srgbClr val="666666"/>
              </a:buClr>
              <a:buSzPct val="60000"/>
              <a:buFont typeface="Courier New"/>
              <a:buChar char="o"/>
              <a:defRPr/>
            </a:pPr>
            <a:endParaRPr lang="en-US" sz="1500" dirty="0">
              <a:latin typeface="Arial"/>
              <a:cs typeface="Arial"/>
            </a:endParaRPr>
          </a:p>
        </p:txBody>
      </p:sp>
      <p:sp>
        <p:nvSpPr>
          <p:cNvPr id="8" name="Text Placeholder 1"/>
          <p:cNvSpPr>
            <a:spLocks noGrp="1"/>
          </p:cNvSpPr>
          <p:nvPr>
            <p:ph type="body" sz="quarter" idx="4294967295"/>
          </p:nvPr>
        </p:nvSpPr>
        <p:spPr>
          <a:xfrm>
            <a:off x="4129485" y="1781792"/>
            <a:ext cx="7745010" cy="420541"/>
          </a:xfrm>
          <a:prstGeom prst="rect">
            <a:avLst/>
          </a:prstGeom>
        </p:spPr>
        <p:txBody>
          <a:bodyPr/>
          <a:lstStyle/>
          <a:p>
            <a:pPr lvl="0"/>
            <a:r>
              <a:rPr lang="zh-TW" altLang="en-US" sz="2400" dirty="0">
                <a:solidFill>
                  <a:schemeClr val="bg2"/>
                </a:solidFill>
                <a:latin typeface="微软雅黑" panose="020B0503020204020204" pitchFamily="34" charset="-122"/>
                <a:ea typeface="微软雅黑" panose="020B0503020204020204" pitchFamily="34" charset="-122"/>
                <a:cs typeface="+mn-ea"/>
                <a:sym typeface="Arial" panose="020B0604020202020204" pitchFamily="34" charset="0"/>
              </a:rPr>
              <a:t>产品客服专线：</a:t>
            </a:r>
            <a:r>
              <a:rPr lang="en-US" altLang="zh-TW" sz="2400" dirty="0">
                <a:solidFill>
                  <a:schemeClr val="bg2"/>
                </a:solidFill>
                <a:latin typeface="微软雅黑" panose="020B0503020204020204" pitchFamily="34" charset="-122"/>
                <a:ea typeface="微软雅黑" panose="020B0503020204020204" pitchFamily="34" charset="-122"/>
                <a:cs typeface="+mn-ea"/>
                <a:sym typeface="Arial" panose="020B0604020202020204" pitchFamily="34" charset="0"/>
              </a:rPr>
              <a:t>400</a:t>
            </a:r>
            <a:r>
              <a:rPr lang="en-US" altLang="zh-CN" sz="2400" dirty="0">
                <a:solidFill>
                  <a:schemeClr val="bg2"/>
                </a:solidFill>
                <a:latin typeface="微软雅黑" panose="020B0503020204020204" pitchFamily="34" charset="-122"/>
                <a:ea typeface="微软雅黑" panose="020B0503020204020204" pitchFamily="34" charset="-122"/>
                <a:cs typeface="+mn-ea"/>
                <a:sym typeface="Arial" panose="020B0604020202020204" pitchFamily="34" charset="0"/>
              </a:rPr>
              <a:t>-8822-031 </a:t>
            </a:r>
            <a:endParaRPr lang="en-GB" altLang="zh-CN" sz="2400" dirty="0">
              <a:solidFill>
                <a:schemeClr val="bg2"/>
              </a:solidFill>
              <a:latin typeface="微软雅黑" panose="020B0503020204020204" pitchFamily="34" charset="-122"/>
              <a:ea typeface="微软雅黑" panose="020B0503020204020204" pitchFamily="34" charset="-122"/>
              <a:cs typeface="+mn-ea"/>
              <a:sym typeface="Arial" panose="020B0604020202020204" pitchFamily="34" charset="0"/>
            </a:endParaRPr>
          </a:p>
          <a:p>
            <a:pPr lvl="0"/>
            <a:r>
              <a:rPr lang="zh-TW" altLang="en-US" sz="2400" dirty="0">
                <a:solidFill>
                  <a:schemeClr val="bg2"/>
                </a:solidFill>
                <a:latin typeface="微软雅黑" panose="020B0503020204020204" pitchFamily="34" charset="-122"/>
                <a:ea typeface="微软雅黑" panose="020B0503020204020204" pitchFamily="34" charset="-122"/>
                <a:cs typeface="+mn-ea"/>
                <a:sym typeface="Arial" panose="020B0604020202020204" pitchFamily="34" charset="0"/>
              </a:rPr>
              <a:t>产品客服</a:t>
            </a:r>
            <a:r>
              <a:rPr lang="en-US" altLang="zh-TW" sz="2400" dirty="0">
                <a:solidFill>
                  <a:schemeClr val="bg2"/>
                </a:solidFill>
                <a:latin typeface="微软雅黑" panose="020B0503020204020204" pitchFamily="34" charset="-122"/>
                <a:ea typeface="微软雅黑" panose="020B0503020204020204" pitchFamily="34" charset="-122"/>
                <a:cs typeface="+mn-ea"/>
                <a:sym typeface="Arial" panose="020B0604020202020204" pitchFamily="34" charset="0"/>
              </a:rPr>
              <a:t>Email</a:t>
            </a:r>
            <a:r>
              <a:rPr lang="zh-TW" altLang="en-US" sz="2400" dirty="0">
                <a:solidFill>
                  <a:schemeClr val="bg2"/>
                </a:solidFill>
                <a:latin typeface="微软雅黑" panose="020B0503020204020204" pitchFamily="34" charset="-122"/>
                <a:ea typeface="微软雅黑" panose="020B0503020204020204" pitchFamily="34" charset="-122"/>
                <a:cs typeface="+mn-ea"/>
                <a:sym typeface="Arial" panose="020B0604020202020204" pitchFamily="34" charset="0"/>
              </a:rPr>
              <a:t>： </a:t>
            </a:r>
            <a:endParaRPr lang="en-US" altLang="zh-TW" sz="2400" dirty="0">
              <a:solidFill>
                <a:schemeClr val="bg2"/>
              </a:solidFill>
              <a:latin typeface="微软雅黑" panose="020B0503020204020204" pitchFamily="34" charset="-122"/>
              <a:ea typeface="微软雅黑" panose="020B0503020204020204" pitchFamily="34" charset="-122"/>
              <a:cs typeface="+mn-ea"/>
              <a:sym typeface="Arial" panose="020B0604020202020204" pitchFamily="34" charset="0"/>
            </a:endParaRPr>
          </a:p>
          <a:p>
            <a:pPr marL="0" lvl="0" indent="0">
              <a:buNone/>
            </a:pPr>
            <a:r>
              <a:rPr lang="en-US" altLang="zh-TW" sz="2400" dirty="0">
                <a:solidFill>
                  <a:schemeClr val="bg2"/>
                </a:solidFill>
                <a:latin typeface="微软雅黑" panose="020B0503020204020204" pitchFamily="34" charset="-122"/>
                <a:ea typeface="微软雅黑" panose="020B0503020204020204" pitchFamily="34" charset="-122"/>
                <a:cs typeface="+mn-ea"/>
                <a:sym typeface="Arial" panose="020B0604020202020204" pitchFamily="34" charset="0"/>
              </a:rPr>
              <a:t>   ts.support.china@</a:t>
            </a:r>
            <a:r>
              <a:rPr lang="en-US" altLang="zh-CN" sz="2400" dirty="0">
                <a:solidFill>
                  <a:schemeClr val="bg2"/>
                </a:solidFill>
                <a:latin typeface="微软雅黑" panose="020B0503020204020204" pitchFamily="34" charset="-122"/>
                <a:ea typeface="微软雅黑" panose="020B0503020204020204" pitchFamily="34" charset="-122"/>
                <a:cs typeface="+mn-ea"/>
                <a:sym typeface="Arial" panose="020B0604020202020204" pitchFamily="34" charset="0"/>
              </a:rPr>
              <a:t>clarivate</a:t>
            </a:r>
            <a:r>
              <a:rPr lang="en-US" altLang="zh-TW" sz="2400" dirty="0">
                <a:solidFill>
                  <a:schemeClr val="bg2"/>
                </a:solidFill>
                <a:latin typeface="微软雅黑" panose="020B0503020204020204" pitchFamily="34" charset="-122"/>
                <a:ea typeface="微软雅黑" panose="020B0503020204020204" pitchFamily="34" charset="-122"/>
                <a:cs typeface="+mn-ea"/>
                <a:sym typeface="Arial" panose="020B0604020202020204" pitchFamily="34" charset="0"/>
              </a:rPr>
              <a:t>.com</a:t>
            </a:r>
            <a:endParaRPr lang="en-GB" sz="2400" dirty="0">
              <a:solidFill>
                <a:schemeClr val="bg2"/>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112" y="1793879"/>
            <a:ext cx="2937164" cy="2912989"/>
          </a:xfrm>
          <a:prstGeom prst="rect">
            <a:avLst/>
          </a:prstGeom>
        </p:spPr>
      </p:pic>
    </p:spTree>
    <p:extLst>
      <p:ext uri="{BB962C8B-B14F-4D97-AF65-F5344CB8AC3E}">
        <p14:creationId xmlns:p14="http://schemas.microsoft.com/office/powerpoint/2010/main" val="114247122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20162" y="913953"/>
            <a:ext cx="7968261" cy="3338819"/>
          </a:xfrm>
        </p:spPr>
        <p:txBody>
          <a:bodyPr/>
          <a:lstStyle/>
          <a:p>
            <a:pPr>
              <a:lnSpc>
                <a:spcPct val="150000"/>
              </a:lnSpc>
              <a:spcAft>
                <a:spcPts val="600"/>
              </a:spcAft>
            </a:pPr>
            <a:r>
              <a:rPr lang="zh-CN" altLang="en-US" dirty="0">
                <a:latin typeface="Microsoft YaHei" panose="020B0503020204020204" pitchFamily="34" charset="-122"/>
                <a:ea typeface="Microsoft YaHei" panose="020B0503020204020204" pitchFamily="34" charset="-122"/>
              </a:rPr>
              <a:t>仅以总</a:t>
            </a:r>
            <a:r>
              <a:rPr lang="zh-CN" altLang="en-US" b="1" dirty="0">
                <a:solidFill>
                  <a:schemeClr val="bg2"/>
                </a:solidFill>
                <a:latin typeface="Microsoft YaHei" panose="020B0503020204020204" pitchFamily="34" charset="-122"/>
                <a:ea typeface="Microsoft YaHei" panose="020B0503020204020204" pitchFamily="34" charset="-122"/>
              </a:rPr>
              <a:t>被引用次数</a:t>
            </a:r>
            <a:r>
              <a:rPr lang="zh-CN" altLang="en-US" dirty="0">
                <a:latin typeface="Microsoft YaHei" panose="020B0503020204020204" pitchFamily="34" charset="-122"/>
                <a:ea typeface="Microsoft YaHei" panose="020B0503020204020204" pitchFamily="34" charset="-122"/>
              </a:rPr>
              <a:t>进行排名，与</a:t>
            </a:r>
            <a:r>
              <a:rPr lang="zh-CN" altLang="en-US" b="1" dirty="0">
                <a:solidFill>
                  <a:schemeClr val="bg2"/>
                </a:solidFill>
                <a:latin typeface="Microsoft YaHei" panose="020B0503020204020204" pitchFamily="34" charset="-122"/>
                <a:ea typeface="Microsoft YaHei" panose="020B0503020204020204" pitchFamily="34" charset="-122"/>
              </a:rPr>
              <a:t>文章数量无关，</a:t>
            </a:r>
            <a:r>
              <a:rPr lang="zh-CN" altLang="en-US" dirty="0">
                <a:latin typeface="Microsoft YaHei" panose="020B0503020204020204" pitchFamily="34" charset="-122"/>
                <a:ea typeface="Microsoft YaHei" panose="020B0503020204020204" pitchFamily="34" charset="-122"/>
              </a:rPr>
              <a:t>与署名机构次序无关</a:t>
            </a:r>
            <a:endParaRPr lang="en-US" altLang="zh-CN" dirty="0">
              <a:latin typeface="Microsoft YaHei" panose="020B0503020204020204" pitchFamily="34" charset="-122"/>
              <a:ea typeface="Microsoft YaHei" panose="020B0503020204020204" pitchFamily="34" charset="-122"/>
            </a:endParaRPr>
          </a:p>
          <a:p>
            <a:pPr>
              <a:lnSpc>
                <a:spcPct val="150000"/>
              </a:lnSpc>
              <a:spcAft>
                <a:spcPts val="600"/>
              </a:spcAft>
            </a:pPr>
            <a:r>
              <a:rPr lang="zh-CN" altLang="en-US" dirty="0">
                <a:latin typeface="Microsoft YaHei" panose="020B0503020204020204" pitchFamily="34" charset="-122"/>
                <a:ea typeface="Microsoft YaHei" panose="020B0503020204020204" pitchFamily="34" charset="-122"/>
              </a:rPr>
              <a:t>文献来源为</a:t>
            </a:r>
            <a:r>
              <a:rPr lang="en-US" altLang="zh-CN" dirty="0">
                <a:latin typeface="Microsoft YaHei" panose="020B0503020204020204" pitchFamily="34" charset="-122"/>
                <a:ea typeface="Microsoft YaHei" panose="020B0503020204020204" pitchFamily="34" charset="-122"/>
              </a:rPr>
              <a:t>SCI/SSCI</a:t>
            </a:r>
            <a:r>
              <a:rPr lang="zh-CN" altLang="en-US" dirty="0">
                <a:latin typeface="Microsoft YaHei" panose="020B0503020204020204" pitchFamily="34" charset="-122"/>
                <a:ea typeface="Microsoft YaHei" panose="020B0503020204020204" pitchFamily="34" charset="-122"/>
              </a:rPr>
              <a:t>的</a:t>
            </a:r>
            <a:r>
              <a:rPr lang="en-US" altLang="zh-CN" b="1" dirty="0">
                <a:solidFill>
                  <a:schemeClr val="bg2"/>
                </a:solidFill>
                <a:latin typeface="Microsoft YaHei" panose="020B0503020204020204" pitchFamily="34" charset="-122"/>
                <a:ea typeface="Microsoft YaHei" panose="020B0503020204020204" pitchFamily="34" charset="-122"/>
              </a:rPr>
              <a:t>Article/Review</a:t>
            </a:r>
            <a:r>
              <a:rPr lang="zh-CN" altLang="en-US" b="1" dirty="0">
                <a:solidFill>
                  <a:schemeClr val="bg2"/>
                </a:solidFill>
                <a:latin typeface="Microsoft YaHei" panose="020B0503020204020204" pitchFamily="34" charset="-122"/>
                <a:ea typeface="Microsoft YaHei" panose="020B0503020204020204" pitchFamily="34" charset="-122"/>
              </a:rPr>
              <a:t>，引用为</a:t>
            </a:r>
            <a:r>
              <a:rPr lang="en-US" altLang="zh-CN" b="1" dirty="0">
                <a:solidFill>
                  <a:schemeClr val="bg2"/>
                </a:solidFill>
                <a:latin typeface="Microsoft YaHei" panose="020B0503020204020204" pitchFamily="34" charset="-122"/>
                <a:ea typeface="Microsoft YaHei" panose="020B0503020204020204" pitchFamily="34" charset="-122"/>
              </a:rPr>
              <a:t>SCI/SSCI/A&amp;HCI</a:t>
            </a:r>
          </a:p>
          <a:p>
            <a:pPr>
              <a:lnSpc>
                <a:spcPct val="150000"/>
              </a:lnSpc>
            </a:pPr>
            <a:r>
              <a:rPr lang="zh-CN" altLang="en-US" dirty="0">
                <a:latin typeface="Microsoft YaHei" panose="020B0503020204020204" pitchFamily="34" charset="-122"/>
                <a:ea typeface="Microsoft YaHei" panose="020B0503020204020204" pitchFamily="34" charset="-122"/>
              </a:rPr>
              <a:t>将</a:t>
            </a:r>
            <a:r>
              <a:rPr lang="en-US" altLang="zh-CN" b="1" dirty="0">
                <a:solidFill>
                  <a:schemeClr val="bg2"/>
                </a:solidFill>
                <a:latin typeface="Microsoft YaHei" panose="020B0503020204020204" pitchFamily="34" charset="-122"/>
                <a:ea typeface="Microsoft YaHei" panose="020B0503020204020204" pitchFamily="34" charset="-122"/>
              </a:rPr>
              <a:t>SCIE/SSCI</a:t>
            </a:r>
            <a:r>
              <a:rPr lang="zh-CN" altLang="en-US" dirty="0">
                <a:latin typeface="Microsoft YaHei" panose="020B0503020204020204" pitchFamily="34" charset="-122"/>
                <a:ea typeface="Microsoft YaHei" panose="020B0503020204020204" pitchFamily="34" charset="-122"/>
              </a:rPr>
              <a:t>收录的</a:t>
            </a:r>
            <a:r>
              <a:rPr lang="zh-CN" altLang="en-US" b="1" dirty="0">
                <a:solidFill>
                  <a:schemeClr val="bg2"/>
                </a:solidFill>
                <a:latin typeface="Microsoft YaHei" panose="020B0503020204020204" pitchFamily="34" charset="-122"/>
                <a:ea typeface="Microsoft YaHei" panose="020B0503020204020204" pitchFamily="34" charset="-122"/>
              </a:rPr>
              <a:t>期刊</a:t>
            </a:r>
            <a:r>
              <a:rPr lang="zh-CN" altLang="en-US" dirty="0">
                <a:latin typeface="Microsoft YaHei" panose="020B0503020204020204" pitchFamily="34" charset="-122"/>
                <a:ea typeface="Microsoft YaHei" panose="020B0503020204020204" pitchFamily="34" charset="-122"/>
              </a:rPr>
              <a:t>划分到</a:t>
            </a:r>
            <a:r>
              <a:rPr lang="en-US" altLang="zh-CN" b="1" dirty="0">
                <a:solidFill>
                  <a:schemeClr val="bg2"/>
                </a:solidFill>
                <a:latin typeface="Microsoft YaHei" panose="020B0503020204020204" pitchFamily="34" charset="-122"/>
                <a:ea typeface="Microsoft YaHei" panose="020B0503020204020204" pitchFamily="34" charset="-122"/>
              </a:rPr>
              <a:t>22</a:t>
            </a:r>
            <a:r>
              <a:rPr lang="zh-CN" altLang="en-US" b="1" dirty="0">
                <a:solidFill>
                  <a:schemeClr val="bg2"/>
                </a:solidFill>
                <a:latin typeface="Microsoft YaHei" panose="020B0503020204020204" pitchFamily="34" charset="-122"/>
                <a:ea typeface="Microsoft YaHei" panose="020B0503020204020204" pitchFamily="34" charset="-122"/>
              </a:rPr>
              <a:t>个学科</a:t>
            </a:r>
            <a:r>
              <a:rPr lang="zh-CN" altLang="en-US" dirty="0">
                <a:latin typeface="Microsoft YaHei" panose="020B0503020204020204" pitchFamily="34" charset="-122"/>
                <a:ea typeface="Microsoft YaHei" panose="020B0503020204020204" pitchFamily="34" charset="-122"/>
              </a:rPr>
              <a:t>大类，每种期刊只对应一个学科*</a:t>
            </a:r>
            <a:endParaRPr lang="en-US" altLang="zh-CN" dirty="0">
              <a:solidFill>
                <a:srgbClr val="1AC604"/>
              </a:solidFill>
              <a:latin typeface="Microsoft YaHei" panose="020B0503020204020204" pitchFamily="34" charset="-122"/>
              <a:ea typeface="Microsoft YaHei" panose="020B0503020204020204" pitchFamily="34" charset="-122"/>
            </a:endParaRPr>
          </a:p>
        </p:txBody>
      </p:sp>
      <p:sp>
        <p:nvSpPr>
          <p:cNvPr id="3" name="Title 2"/>
          <p:cNvSpPr>
            <a:spLocks noGrp="1"/>
          </p:cNvSpPr>
          <p:nvPr>
            <p:ph type="title"/>
          </p:nvPr>
        </p:nvSpPr>
        <p:spPr>
          <a:xfrm>
            <a:off x="420163" y="314986"/>
            <a:ext cx="8102477" cy="399311"/>
          </a:xfrm>
        </p:spPr>
        <p:txBody>
          <a:bodyPr/>
          <a:lstStyle/>
          <a:p>
            <a:r>
              <a:rPr lang="en-US" altLang="zh-CN" sz="2800" dirty="0">
                <a:latin typeface="Microsoft YaHei" panose="020B0503020204020204" pitchFamily="34" charset="-122"/>
                <a:ea typeface="Microsoft YaHei" panose="020B0503020204020204" pitchFamily="34" charset="-122"/>
              </a:rPr>
              <a:t>ESI</a:t>
            </a:r>
            <a:r>
              <a:rPr lang="zh-CN" altLang="en-US" sz="2800" dirty="0">
                <a:latin typeface="Microsoft YaHei" panose="020B0503020204020204" pitchFamily="34" charset="-122"/>
                <a:ea typeface="Microsoft YaHei" panose="020B0503020204020204" pitchFamily="34" charset="-122"/>
              </a:rPr>
              <a:t>前</a:t>
            </a:r>
            <a:r>
              <a:rPr lang="en-US" altLang="zh-CN" sz="2800" dirty="0">
                <a:latin typeface="Microsoft YaHei" panose="020B0503020204020204" pitchFamily="34" charset="-122"/>
                <a:ea typeface="Microsoft YaHei" panose="020B0503020204020204" pitchFamily="34" charset="-122"/>
              </a:rPr>
              <a:t>1%</a:t>
            </a:r>
            <a:r>
              <a:rPr lang="zh-CN" altLang="en-US" sz="2800" dirty="0">
                <a:latin typeface="Microsoft YaHei" panose="020B0503020204020204" pitchFamily="34" charset="-122"/>
                <a:ea typeface="Microsoft YaHei" panose="020B0503020204020204" pitchFamily="34" charset="-122"/>
              </a:rPr>
              <a:t>学科排名</a:t>
            </a:r>
            <a:endParaRPr lang="en-US" sz="2800" dirty="0"/>
          </a:p>
        </p:txBody>
      </p:sp>
      <p:graphicFrame>
        <p:nvGraphicFramePr>
          <p:cNvPr id="5" name="Table 4"/>
          <p:cNvGraphicFramePr>
            <a:graphicFrameLocks noGrp="1"/>
          </p:cNvGraphicFramePr>
          <p:nvPr>
            <p:extLst/>
          </p:nvPr>
        </p:nvGraphicFramePr>
        <p:xfrm>
          <a:off x="539552" y="3068960"/>
          <a:ext cx="8064564" cy="2665459"/>
        </p:xfrm>
        <a:graphic>
          <a:graphicData uri="http://schemas.openxmlformats.org/drawingml/2006/table">
            <a:tbl>
              <a:tblPr>
                <a:tableStyleId>{BC89EF96-8CEA-46FF-86C4-4CE0E7609802}</a:tableStyleId>
              </a:tblPr>
              <a:tblGrid>
                <a:gridCol w="1056854">
                  <a:extLst>
                    <a:ext uri="{9D8B030D-6E8A-4147-A177-3AD203B41FA5}">
                      <a16:colId xmlns:a16="http://schemas.microsoft.com/office/drawing/2014/main" xmlns="" val="20000"/>
                    </a:ext>
                  </a:extLst>
                </a:gridCol>
                <a:gridCol w="1298989">
                  <a:extLst>
                    <a:ext uri="{9D8B030D-6E8A-4147-A177-3AD203B41FA5}">
                      <a16:colId xmlns:a16="http://schemas.microsoft.com/office/drawing/2014/main" xmlns="" val="20001"/>
                    </a:ext>
                  </a:extLst>
                </a:gridCol>
                <a:gridCol w="1181064">
                  <a:extLst>
                    <a:ext uri="{9D8B030D-6E8A-4147-A177-3AD203B41FA5}">
                      <a16:colId xmlns:a16="http://schemas.microsoft.com/office/drawing/2014/main" xmlns="" val="20002"/>
                    </a:ext>
                  </a:extLst>
                </a:gridCol>
                <a:gridCol w="2049322">
                  <a:extLst>
                    <a:ext uri="{9D8B030D-6E8A-4147-A177-3AD203B41FA5}">
                      <a16:colId xmlns:a16="http://schemas.microsoft.com/office/drawing/2014/main" xmlns="" val="20003"/>
                    </a:ext>
                  </a:extLst>
                </a:gridCol>
                <a:gridCol w="2478335">
                  <a:extLst>
                    <a:ext uri="{9D8B030D-6E8A-4147-A177-3AD203B41FA5}">
                      <a16:colId xmlns:a16="http://schemas.microsoft.com/office/drawing/2014/main" xmlns="" val="20004"/>
                    </a:ext>
                  </a:extLst>
                </a:gridCol>
              </a:tblGrid>
              <a:tr h="457157">
                <a:tc>
                  <a:txBody>
                    <a:bodyPr/>
                    <a:lstStyle/>
                    <a:p>
                      <a:pPr algn="just" rtl="0" fontAlgn="ctr"/>
                      <a:r>
                        <a:rPr lang="zh-CN" altLang="en-US" sz="1900" u="none" strike="noStrike" dirty="0">
                          <a:effectLst/>
                        </a:rPr>
                        <a:t> 数学</a:t>
                      </a:r>
                      <a:endParaRPr lang="zh-CN" altLang="en-US" sz="1900" b="0"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9525" marR="9525" marT="12700" marB="0" anchor="ctr"/>
                </a:tc>
                <a:tc>
                  <a:txBody>
                    <a:bodyPr/>
                    <a:lstStyle/>
                    <a:p>
                      <a:pPr algn="just" rtl="0" fontAlgn="ctr"/>
                      <a:r>
                        <a:rPr lang="zh-CN" altLang="en-US" sz="1900" u="none" strike="noStrike" dirty="0">
                          <a:effectLst/>
                        </a:rPr>
                        <a:t> 工程学</a:t>
                      </a:r>
                      <a:endParaRPr lang="zh-CN" altLang="en-US" sz="1900" b="0"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9525" marR="9525" marT="12700" marB="0" anchor="ctr"/>
                </a:tc>
                <a:tc>
                  <a:txBody>
                    <a:bodyPr/>
                    <a:lstStyle/>
                    <a:p>
                      <a:pPr algn="just" rtl="0" fontAlgn="ctr"/>
                      <a:r>
                        <a:rPr lang="zh-CN" altLang="en-US" sz="1900" u="none" strike="noStrike" dirty="0">
                          <a:effectLst/>
                        </a:rPr>
                        <a:t> 材料科学 </a:t>
                      </a:r>
                      <a:endParaRPr lang="zh-CN" altLang="en-US" sz="1900" b="0"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9525" marR="9525" marT="12700" marB="0" anchor="ctr"/>
                </a:tc>
                <a:tc>
                  <a:txBody>
                    <a:bodyPr/>
                    <a:lstStyle/>
                    <a:p>
                      <a:pPr algn="just" rtl="0" fontAlgn="ctr"/>
                      <a:r>
                        <a:rPr lang="zh-CN" altLang="en-US" sz="1900" u="none" strike="noStrike" dirty="0">
                          <a:effectLst/>
                        </a:rPr>
                        <a:t> 计算机科学 </a:t>
                      </a:r>
                      <a:endParaRPr lang="zh-CN" altLang="en-US" sz="1900" b="0"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9525" marR="9525" marT="12700" marB="0" anchor="ctr"/>
                </a:tc>
                <a:tc>
                  <a:txBody>
                    <a:bodyPr/>
                    <a:lstStyle/>
                    <a:p>
                      <a:pPr algn="just" rtl="0" fontAlgn="ctr"/>
                      <a:r>
                        <a:rPr lang="zh-CN" altLang="en-US" sz="1900" u="none" strike="noStrike" dirty="0">
                          <a:effectLst/>
                        </a:rPr>
                        <a:t> 环境科学</a:t>
                      </a:r>
                      <a:r>
                        <a:rPr lang="en-US" altLang="zh-CN" sz="1900" u="none" strike="noStrike" dirty="0">
                          <a:effectLst/>
                        </a:rPr>
                        <a:t>/</a:t>
                      </a:r>
                      <a:r>
                        <a:rPr lang="zh-CN" altLang="en-US" sz="1900" u="none" strike="noStrike" dirty="0">
                          <a:effectLst/>
                        </a:rPr>
                        <a:t>生态学</a:t>
                      </a:r>
                      <a:endParaRPr lang="zh-CN" altLang="en-US" sz="1900" b="0"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9525" marR="9525" marT="12700" marB="0" anchor="ctr"/>
                </a:tc>
                <a:extLst>
                  <a:ext uri="{0D108BD9-81ED-4DB2-BD59-A6C34878D82A}">
                    <a16:rowId xmlns:a16="http://schemas.microsoft.com/office/drawing/2014/main" xmlns="" val="10000"/>
                  </a:ext>
                </a:extLst>
              </a:tr>
              <a:tr h="583715">
                <a:tc>
                  <a:txBody>
                    <a:bodyPr/>
                    <a:lstStyle/>
                    <a:p>
                      <a:pPr algn="just" rtl="0" fontAlgn="ctr"/>
                      <a:r>
                        <a:rPr lang="zh-CN" altLang="en-US" sz="1900" u="none" strike="noStrike" dirty="0">
                          <a:effectLst/>
                        </a:rPr>
                        <a:t> 化学 </a:t>
                      </a:r>
                      <a:endParaRPr lang="zh-CN" altLang="en-US" sz="1900" b="0"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9525" marR="9525" marT="12700" marB="0" anchor="ctr"/>
                </a:tc>
                <a:tc>
                  <a:txBody>
                    <a:bodyPr/>
                    <a:lstStyle/>
                    <a:p>
                      <a:pPr algn="just" rtl="0" fontAlgn="ctr"/>
                      <a:r>
                        <a:rPr lang="zh-CN" altLang="en-US" sz="1900" u="none" strike="noStrike" dirty="0">
                          <a:effectLst/>
                        </a:rPr>
                        <a:t> 免疫学</a:t>
                      </a:r>
                      <a:endParaRPr lang="zh-CN" altLang="en-US" sz="1900" b="0"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9525" marR="9525" marT="12700" marB="0" anchor="ctr"/>
                </a:tc>
                <a:tc>
                  <a:txBody>
                    <a:bodyPr/>
                    <a:lstStyle/>
                    <a:p>
                      <a:pPr algn="just" rtl="0" fontAlgn="ctr"/>
                      <a:r>
                        <a:rPr lang="zh-CN" altLang="en-US" sz="1900" u="none" strike="noStrike" dirty="0">
                          <a:effectLst/>
                        </a:rPr>
                        <a:t> 临床医学</a:t>
                      </a:r>
                      <a:endParaRPr lang="zh-CN" altLang="en-US" sz="1900" b="0"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9525" marR="9525" marT="12700" marB="0" anchor="ctr"/>
                </a:tc>
                <a:tc>
                  <a:txBody>
                    <a:bodyPr/>
                    <a:lstStyle/>
                    <a:p>
                      <a:pPr algn="just" rtl="0" fontAlgn="ctr"/>
                      <a:r>
                        <a:rPr lang="zh-CN" altLang="en-US" sz="1900" u="none" strike="noStrike" dirty="0">
                          <a:effectLst/>
                        </a:rPr>
                        <a:t> 经济和商业</a:t>
                      </a:r>
                      <a:endParaRPr lang="zh-CN" altLang="en-US" sz="1900" b="0"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9525" marR="9525" marT="12700" marB="0" anchor="ctr"/>
                </a:tc>
                <a:tc>
                  <a:txBody>
                    <a:bodyPr/>
                    <a:lstStyle/>
                    <a:p>
                      <a:pPr algn="just" rtl="0" fontAlgn="ctr"/>
                      <a:r>
                        <a:rPr lang="zh-CN" altLang="en-US" sz="1900" u="none" strike="noStrike" dirty="0">
                          <a:effectLst/>
                        </a:rPr>
                        <a:t> 精神病学</a:t>
                      </a:r>
                      <a:r>
                        <a:rPr lang="en-US" altLang="zh-CN" sz="1900" u="none" strike="noStrike" dirty="0">
                          <a:effectLst/>
                        </a:rPr>
                        <a:t>/</a:t>
                      </a:r>
                      <a:r>
                        <a:rPr lang="zh-CN" altLang="en-US" sz="1900" u="none" strike="noStrike" dirty="0">
                          <a:effectLst/>
                        </a:rPr>
                        <a:t>心理学</a:t>
                      </a:r>
                      <a:endParaRPr lang="zh-CN" altLang="en-US" sz="1900" b="0"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9525" marR="9525" marT="12700" marB="0" anchor="ctr"/>
                </a:tc>
                <a:extLst>
                  <a:ext uri="{0D108BD9-81ED-4DB2-BD59-A6C34878D82A}">
                    <a16:rowId xmlns:a16="http://schemas.microsoft.com/office/drawing/2014/main" xmlns="" val="10001"/>
                  </a:ext>
                </a:extLst>
              </a:tr>
              <a:tr h="583715">
                <a:tc>
                  <a:txBody>
                    <a:bodyPr/>
                    <a:lstStyle/>
                    <a:p>
                      <a:pPr algn="just" rtl="0" fontAlgn="ctr"/>
                      <a:r>
                        <a:rPr lang="zh-CN" altLang="en-US" sz="1900" u="none" strike="noStrike" dirty="0">
                          <a:effectLst/>
                        </a:rPr>
                        <a:t> 地学</a:t>
                      </a:r>
                      <a:endParaRPr lang="zh-CN" altLang="en-US" sz="1900" b="0"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9525" marR="9525" marT="12700" marB="0" anchor="ctr"/>
                </a:tc>
                <a:tc>
                  <a:txBody>
                    <a:bodyPr/>
                    <a:lstStyle/>
                    <a:p>
                      <a:pPr algn="just" rtl="0" fontAlgn="ctr"/>
                      <a:r>
                        <a:rPr lang="zh-CN" altLang="en-US" sz="1900" u="none" strike="noStrike" dirty="0">
                          <a:effectLst/>
                        </a:rPr>
                        <a:t> 农业科学</a:t>
                      </a:r>
                      <a:endParaRPr lang="zh-CN" altLang="en-US" sz="1900" b="0"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9525" marR="9525" marT="12700" marB="0" anchor="ctr"/>
                </a:tc>
                <a:tc>
                  <a:txBody>
                    <a:bodyPr/>
                    <a:lstStyle/>
                    <a:p>
                      <a:pPr algn="just" rtl="0" fontAlgn="ctr"/>
                      <a:r>
                        <a:rPr lang="zh-CN" altLang="en-US" sz="1900" u="none" strike="noStrike" dirty="0">
                          <a:effectLst/>
                        </a:rPr>
                        <a:t> 微生物学</a:t>
                      </a:r>
                      <a:endParaRPr lang="zh-CN" altLang="en-US" sz="1900" b="0"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9525" marR="9525" marT="12700" marB="0" anchor="ctr"/>
                </a:tc>
                <a:tc>
                  <a:txBody>
                    <a:bodyPr/>
                    <a:lstStyle/>
                    <a:p>
                      <a:pPr algn="just" rtl="0" fontAlgn="ctr"/>
                      <a:r>
                        <a:rPr lang="zh-CN" altLang="en-US" sz="1900" u="none" strike="noStrike" dirty="0">
                          <a:effectLst/>
                        </a:rPr>
                        <a:t> 植物学和动物学</a:t>
                      </a:r>
                      <a:endParaRPr lang="zh-CN" altLang="en-US" sz="1900" b="0"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9525" marR="9525" marT="12700" marB="0" anchor="ctr"/>
                </a:tc>
                <a:tc>
                  <a:txBody>
                    <a:bodyPr/>
                    <a:lstStyle/>
                    <a:p>
                      <a:pPr algn="just" rtl="0" fontAlgn="ctr"/>
                      <a:r>
                        <a:rPr lang="zh-CN" altLang="en-US" sz="1900" u="none" strike="noStrike" dirty="0">
                          <a:effectLst/>
                        </a:rPr>
                        <a:t> 生物学和生物化学</a:t>
                      </a:r>
                      <a:endParaRPr lang="zh-CN" altLang="en-US" sz="1900" b="0"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9525" marR="9525" marT="12700" marB="0" anchor="ctr"/>
                </a:tc>
                <a:extLst>
                  <a:ext uri="{0D108BD9-81ED-4DB2-BD59-A6C34878D82A}">
                    <a16:rowId xmlns:a16="http://schemas.microsoft.com/office/drawing/2014/main" xmlns="" val="10002"/>
                  </a:ext>
                </a:extLst>
              </a:tr>
              <a:tr h="583715">
                <a:tc>
                  <a:txBody>
                    <a:bodyPr/>
                    <a:lstStyle/>
                    <a:p>
                      <a:pPr algn="just" rtl="0" fontAlgn="ctr"/>
                      <a:r>
                        <a:rPr lang="zh-CN" altLang="en-US" sz="1900" u="none" strike="noStrike" dirty="0">
                          <a:effectLst/>
                        </a:rPr>
                        <a:t> 物理学</a:t>
                      </a:r>
                      <a:endParaRPr lang="zh-CN" altLang="en-US" sz="1900" b="0"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9525" marR="9525" marT="12700" marB="0" anchor="ctr"/>
                </a:tc>
                <a:tc>
                  <a:txBody>
                    <a:bodyPr/>
                    <a:lstStyle/>
                    <a:p>
                      <a:pPr algn="just" rtl="0" fontAlgn="ctr"/>
                      <a:r>
                        <a:rPr lang="zh-CN" altLang="en-US" sz="1900" u="none" strike="noStrike" dirty="0">
                          <a:effectLst/>
                        </a:rPr>
                        <a:t> 空间科学</a:t>
                      </a:r>
                      <a:endParaRPr lang="zh-CN" altLang="en-US" sz="1900" b="0"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9525" marR="9525" marT="12700" marB="0" anchor="ctr"/>
                </a:tc>
                <a:tc>
                  <a:txBody>
                    <a:bodyPr/>
                    <a:lstStyle/>
                    <a:p>
                      <a:pPr algn="just" rtl="0" fontAlgn="ctr"/>
                      <a:r>
                        <a:rPr lang="zh-CN" altLang="en-US" sz="1900" u="none" strike="noStrike" dirty="0">
                          <a:effectLst/>
                        </a:rPr>
                        <a:t> 社会科学</a:t>
                      </a:r>
                      <a:endParaRPr lang="zh-CN" altLang="en-US" sz="1900" b="0"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9525" marR="9525" marT="12700" marB="0" anchor="ctr"/>
                </a:tc>
                <a:tc>
                  <a:txBody>
                    <a:bodyPr/>
                    <a:lstStyle/>
                    <a:p>
                      <a:pPr algn="just" rtl="0" fontAlgn="ctr"/>
                      <a:r>
                        <a:rPr lang="zh-CN" altLang="en-US" sz="1900" u="none" strike="noStrike" dirty="0">
                          <a:effectLst/>
                        </a:rPr>
                        <a:t> 药理学和毒理学</a:t>
                      </a:r>
                      <a:endParaRPr lang="zh-CN" altLang="en-US" sz="1900" b="0"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9525" marR="9525" marT="12700" marB="0" anchor="ctr"/>
                </a:tc>
                <a:tc>
                  <a:txBody>
                    <a:bodyPr/>
                    <a:lstStyle/>
                    <a:p>
                      <a:pPr algn="just" rtl="0" fontAlgn="ctr"/>
                      <a:r>
                        <a:rPr lang="zh-CN" altLang="en-US" sz="1900" u="none" strike="noStrike" dirty="0">
                          <a:effectLst/>
                        </a:rPr>
                        <a:t> 分子生物学和遗传学</a:t>
                      </a:r>
                      <a:endParaRPr lang="zh-CN" altLang="en-US" sz="1900" b="0"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9525" marR="9525" marT="12700" marB="0" anchor="ctr"/>
                </a:tc>
                <a:extLst>
                  <a:ext uri="{0D108BD9-81ED-4DB2-BD59-A6C34878D82A}">
                    <a16:rowId xmlns:a16="http://schemas.microsoft.com/office/drawing/2014/main" xmlns="" val="10003"/>
                  </a:ext>
                </a:extLst>
              </a:tr>
              <a:tr h="457157">
                <a:tc gridSpan="3">
                  <a:txBody>
                    <a:bodyPr/>
                    <a:lstStyle/>
                    <a:p>
                      <a:pPr algn="l" rtl="0" fontAlgn="ctr"/>
                      <a:r>
                        <a:rPr lang="zh-CN" altLang="en-US" sz="1900" u="none" strike="noStrike" dirty="0">
                          <a:effectLst/>
                        </a:rPr>
                        <a:t> 神经科学和行为科学</a:t>
                      </a:r>
                      <a:endParaRPr lang="zh-CN" altLang="en-US" sz="1900" b="0"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9525" marR="9525" marT="12700" marB="0" anchor="ctr"/>
                </a:tc>
                <a:tc hMerge="1">
                  <a:txBody>
                    <a:bodyPr/>
                    <a:lstStyle/>
                    <a:p>
                      <a:endParaRPr lang="en-US"/>
                    </a:p>
                  </a:txBody>
                  <a:tcPr/>
                </a:tc>
                <a:tc hMerge="1">
                  <a:txBody>
                    <a:bodyPr/>
                    <a:lstStyle/>
                    <a:p>
                      <a:endParaRPr lang="en-US"/>
                    </a:p>
                  </a:txBody>
                  <a:tcPr/>
                </a:tc>
                <a:tc gridSpan="2">
                  <a:txBody>
                    <a:bodyPr/>
                    <a:lstStyle/>
                    <a:p>
                      <a:pPr algn="l" rtl="0" fontAlgn="ctr"/>
                      <a:r>
                        <a:rPr lang="zh-CN" altLang="en-US" sz="1900" u="none" strike="noStrike" dirty="0">
                          <a:effectLst/>
                        </a:rPr>
                        <a:t> 多学科 </a:t>
                      </a:r>
                      <a:r>
                        <a:rPr lang="en-US" altLang="zh-CN" sz="1900" u="none" strike="noStrike" dirty="0">
                          <a:effectLst/>
                        </a:rPr>
                        <a:t>(</a:t>
                      </a:r>
                      <a:r>
                        <a:rPr lang="en-US" sz="1900" u="none" strike="noStrike" dirty="0">
                          <a:effectLst/>
                        </a:rPr>
                        <a:t>Multidisciplinary)</a:t>
                      </a:r>
                      <a:r>
                        <a:rPr lang="zh-CN" altLang="en-US" sz="1900" dirty="0"/>
                        <a:t> *</a:t>
                      </a:r>
                      <a:endParaRPr lang="en-US" sz="1900" b="0" i="0" u="none" strike="noStrike" dirty="0">
                        <a:solidFill>
                          <a:srgbClr val="000000"/>
                        </a:solidFill>
                        <a:effectLst/>
                        <a:latin typeface="Microsoft YaHei" panose="020B0503020204020204" pitchFamily="34" charset="-122"/>
                        <a:ea typeface="Microsoft YaHei" panose="020B0503020204020204" pitchFamily="34" charset="-122"/>
                      </a:endParaRPr>
                    </a:p>
                  </a:txBody>
                  <a:tcPr marL="9525" marR="9525" marT="12700" marB="0" anchor="ctr"/>
                </a:tc>
                <a:tc hMerge="1">
                  <a:txBody>
                    <a:bodyPr/>
                    <a:lstStyle/>
                    <a:p>
                      <a:endParaRPr lang="en-US"/>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396312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xmlns="" id="{C8492A8C-E472-4BC7-8E46-3A6105D5A283}"/>
              </a:ext>
            </a:extLst>
          </p:cNvPr>
          <p:cNvSpPr txBox="1">
            <a:spLocks/>
          </p:cNvSpPr>
          <p:nvPr/>
        </p:nvSpPr>
        <p:spPr>
          <a:xfrm>
            <a:off x="234327" y="332656"/>
            <a:ext cx="4591418" cy="679419"/>
          </a:xfrm>
          <a:prstGeom prst="rect">
            <a:avLst/>
          </a:prstGeom>
        </p:spPr>
        <p:txBody>
          <a:bodyPr/>
          <a:lstStyle>
            <a:lvl1pPr algn="ctr" defTabSz="457200" rtl="0" eaLnBrk="1" latinLnBrk="0" hangingPunct="1">
              <a:spcBef>
                <a:spcPct val="0"/>
              </a:spcBef>
              <a:buNone/>
              <a:defRPr sz="2800" b="1" kern="1200">
                <a:solidFill>
                  <a:schemeClr val="bg2"/>
                </a:solidFill>
                <a:latin typeface="微软雅黑" panose="020B0503020204020204" pitchFamily="34" charset="-122"/>
                <a:ea typeface="微软雅黑" panose="020B0503020204020204"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zh-CN" sz="2400" b="1" i="0" u="none" strike="noStrike" kern="120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mj-cs"/>
              </a:rPr>
              <a:t>ESI</a:t>
            </a:r>
            <a:r>
              <a:rPr kumimoji="0" lang="zh-CN" altLang="en-US" sz="2400" b="1" i="0" u="none" strike="noStrike" kern="120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mj-cs"/>
              </a:rPr>
              <a:t>高被引论文和热点论文</a:t>
            </a:r>
          </a:p>
        </p:txBody>
      </p:sp>
      <p:pic>
        <p:nvPicPr>
          <p:cNvPr id="6" name="Picture 3">
            <a:extLst>
              <a:ext uri="{FF2B5EF4-FFF2-40B4-BE49-F238E27FC236}">
                <a16:creationId xmlns:a16="http://schemas.microsoft.com/office/drawing/2014/main" xmlns="" id="{2C4B8DCE-C40F-4B07-914D-0C11674E4741}"/>
              </a:ext>
            </a:extLst>
          </p:cNvPr>
          <p:cNvPicPr>
            <a:picLocks noChangeAspect="1" noChangeArrowheads="1"/>
          </p:cNvPicPr>
          <p:nvPr/>
        </p:nvPicPr>
        <p:blipFill>
          <a:blip r:embed="rId2"/>
          <a:stretch>
            <a:fillRect/>
          </a:stretch>
        </p:blipFill>
        <p:spPr bwMode="auto">
          <a:xfrm>
            <a:off x="6235119" y="2097780"/>
            <a:ext cx="2571768" cy="451672"/>
          </a:xfrm>
          <a:prstGeom prst="rect">
            <a:avLst/>
          </a:prstGeom>
          <a:ln>
            <a:noFill/>
          </a:ln>
          <a:effectLst>
            <a:outerShdw blurRad="190500" algn="tl" rotWithShape="0">
              <a:srgbClr val="000000">
                <a:alpha val="70000"/>
              </a:srgbClr>
            </a:outerShdw>
          </a:effectLst>
        </p:spPr>
      </p:pic>
      <p:pic>
        <p:nvPicPr>
          <p:cNvPr id="7" name="Picture 4">
            <a:extLst>
              <a:ext uri="{FF2B5EF4-FFF2-40B4-BE49-F238E27FC236}">
                <a16:creationId xmlns:a16="http://schemas.microsoft.com/office/drawing/2014/main" xmlns="" id="{21EFD3C9-2AC5-4F35-87A9-488E36074BBC}"/>
              </a:ext>
            </a:extLst>
          </p:cNvPr>
          <p:cNvPicPr>
            <a:picLocks noChangeAspect="1" noChangeArrowheads="1"/>
          </p:cNvPicPr>
          <p:nvPr/>
        </p:nvPicPr>
        <p:blipFill>
          <a:blip r:embed="rId3"/>
          <a:stretch>
            <a:fillRect/>
          </a:stretch>
        </p:blipFill>
        <p:spPr bwMode="auto">
          <a:xfrm>
            <a:off x="6235122" y="4157230"/>
            <a:ext cx="2571767" cy="466607"/>
          </a:xfrm>
          <a:prstGeom prst="rect">
            <a:avLst/>
          </a:prstGeom>
          <a:ln>
            <a:noFill/>
          </a:ln>
          <a:effectLst>
            <a:outerShdw blurRad="190500" algn="tl" rotWithShape="0">
              <a:srgbClr val="000000">
                <a:alpha val="70000"/>
              </a:srgbClr>
            </a:outerShdw>
          </a:effectLst>
        </p:spPr>
      </p:pic>
      <p:graphicFrame>
        <p:nvGraphicFramePr>
          <p:cNvPr id="8" name="图示 10">
            <a:extLst>
              <a:ext uri="{FF2B5EF4-FFF2-40B4-BE49-F238E27FC236}">
                <a16:creationId xmlns:a16="http://schemas.microsoft.com/office/drawing/2014/main" xmlns="" id="{11F3A424-3206-49D2-869C-148ED2F401DA}"/>
              </a:ext>
            </a:extLst>
          </p:cNvPr>
          <p:cNvGraphicFramePr/>
          <p:nvPr>
            <p:extLst/>
          </p:nvPr>
        </p:nvGraphicFramePr>
        <p:xfrm>
          <a:off x="234327" y="1318696"/>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62598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113588" y="6202363"/>
            <a:ext cx="1981200" cy="609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ltLang="zh-CN">
              <a:solidFill>
                <a:srgbClr val="FFFFFF"/>
              </a:solidFill>
              <a:latin typeface="微软雅黑" pitchFamily="34" charset="-122"/>
              <a:ea typeface="微软雅黑" pitchFamily="34" charset="-122"/>
            </a:endParaRPr>
          </a:p>
        </p:txBody>
      </p:sp>
      <p:sp>
        <p:nvSpPr>
          <p:cNvPr id="14" name="Rectangle 2"/>
          <p:cNvSpPr txBox="1">
            <a:spLocks noChangeArrowheads="1"/>
          </p:cNvSpPr>
          <p:nvPr/>
        </p:nvSpPr>
        <p:spPr>
          <a:xfrm>
            <a:off x="781928" y="253577"/>
            <a:ext cx="7457598" cy="999645"/>
          </a:xfrm>
          <a:prstGeom prst="rect">
            <a:avLst/>
          </a:prstGeom>
        </p:spPr>
        <p:txBody>
          <a:bodyPr vert="horz" lIns="0" tIns="0" rIns="0" bIns="0">
            <a:noAutofit/>
          </a:bodyPr>
          <a:lstStyle>
            <a:defPPr>
              <a:defRPr lang="en-US"/>
            </a:defPPr>
            <a:lvl1pPr>
              <a:spcBef>
                <a:spcPct val="0"/>
              </a:spcBef>
              <a:buNone/>
              <a:defRPr kumimoji="1" sz="2400" b="1" i="0" cap="none">
                <a:solidFill>
                  <a:srgbClr val="6817FF"/>
                </a:solidFill>
                <a:latin typeface="微软雅黑" panose="020B0503020204020204" pitchFamily="34" charset="-122"/>
                <a:ea typeface="微软雅黑" panose="020B0503020204020204" pitchFamily="34" charset="-122"/>
                <a:cs typeface="Arial"/>
              </a:defRPr>
            </a:lvl1pPr>
          </a:lstStyle>
          <a:p>
            <a:r>
              <a:rPr lang="en-US" altLang="zh-CN" dirty="0"/>
              <a:t>ESI </a:t>
            </a:r>
            <a:r>
              <a:rPr lang="zh-CN" altLang="en-US" dirty="0"/>
              <a:t>精神：进入国际核心区，以创新引领科研</a:t>
            </a:r>
          </a:p>
        </p:txBody>
      </p:sp>
      <p:sp>
        <p:nvSpPr>
          <p:cNvPr id="11" name="Rectangle 10"/>
          <p:cNvSpPr/>
          <p:nvPr/>
        </p:nvSpPr>
        <p:spPr>
          <a:xfrm>
            <a:off x="470290" y="6265993"/>
            <a:ext cx="4572000" cy="523220"/>
          </a:xfrm>
          <a:prstGeom prst="rect">
            <a:avLst/>
          </a:prstGeom>
        </p:spPr>
        <p:txBody>
          <a:bodyPr>
            <a:spAutoFit/>
          </a:bodyPr>
          <a:lstStyle/>
          <a:p>
            <a:pPr defTabSz="914400"/>
            <a:r>
              <a:rPr lang="en-US" altLang="zh-CN" sz="1400" u="sng" dirty="0">
                <a:solidFill>
                  <a:srgbClr val="FFFFFF">
                    <a:lumMod val="50000"/>
                  </a:srgbClr>
                </a:solidFill>
                <a:latin typeface="微软雅黑" pitchFamily="34" charset="-122"/>
                <a:ea typeface="微软雅黑" pitchFamily="34" charset="-122"/>
              </a:rPr>
              <a:t>*</a:t>
            </a:r>
            <a:r>
              <a:rPr lang="zh-CN" altLang="en-US" sz="1400" u="sng" dirty="0">
                <a:solidFill>
                  <a:srgbClr val="FFFFFF">
                    <a:lumMod val="50000"/>
                  </a:srgbClr>
                </a:solidFill>
                <a:latin typeface="微软雅黑" pitchFamily="34" charset="-122"/>
                <a:ea typeface="微软雅黑" pitchFamily="34" charset="-122"/>
              </a:rPr>
              <a:t>热门论文：</a:t>
            </a:r>
            <a:r>
              <a:rPr lang="zh-CN" altLang="en-US" sz="1400" dirty="0">
                <a:solidFill>
                  <a:srgbClr val="FFFFFF">
                    <a:lumMod val="50000"/>
                  </a:srgbClr>
                </a:solidFill>
                <a:latin typeface="微软雅黑" pitchFamily="34" charset="-122"/>
                <a:ea typeface="微软雅黑" pitchFamily="34" charset="-122"/>
              </a:rPr>
              <a:t>过去两年的论文中，同年度同学科领域中被引频次在最近两个月排名位于全球前</a:t>
            </a:r>
            <a:r>
              <a:rPr lang="en-US" altLang="zh-CN" sz="1400" dirty="0">
                <a:solidFill>
                  <a:srgbClr val="FFFFFF">
                    <a:lumMod val="50000"/>
                  </a:srgbClr>
                </a:solidFill>
                <a:latin typeface="微软雅黑" pitchFamily="34" charset="-122"/>
                <a:ea typeface="微软雅黑" pitchFamily="34" charset="-122"/>
              </a:rPr>
              <a:t>0.1%</a:t>
            </a:r>
            <a:r>
              <a:rPr lang="zh-CN" altLang="en-US" sz="1400" dirty="0">
                <a:solidFill>
                  <a:srgbClr val="FFFFFF">
                    <a:lumMod val="50000"/>
                  </a:srgbClr>
                </a:solidFill>
                <a:latin typeface="微软雅黑" pitchFamily="34" charset="-122"/>
                <a:ea typeface="微软雅黑" pitchFamily="34" charset="-122"/>
              </a:rPr>
              <a:t>的论文。</a:t>
            </a:r>
            <a:endParaRPr lang="en-US" sz="1400" dirty="0">
              <a:solidFill>
                <a:srgbClr val="FFFFFF">
                  <a:lumMod val="50000"/>
                </a:srgbClr>
              </a:solidFill>
              <a:latin typeface="微软雅黑" pitchFamily="34" charset="-122"/>
              <a:ea typeface="微软雅黑" pitchFamily="34" charset="-122"/>
            </a:endParaRPr>
          </a:p>
        </p:txBody>
      </p:sp>
      <p:sp>
        <p:nvSpPr>
          <p:cNvPr id="45" name="Rectangle 44"/>
          <p:cNvSpPr/>
          <p:nvPr/>
        </p:nvSpPr>
        <p:spPr>
          <a:xfrm>
            <a:off x="419076" y="5184327"/>
            <a:ext cx="8229600" cy="1631216"/>
          </a:xfrm>
          <a:prstGeom prst="rect">
            <a:avLst/>
          </a:prstGeom>
        </p:spPr>
        <p:txBody>
          <a:bodyPr wrap="square">
            <a:spAutoFit/>
          </a:bodyPr>
          <a:lstStyle/>
          <a:p>
            <a:pPr defTabSz="914400"/>
            <a:r>
              <a:rPr lang="zh-CN" altLang="en-US" sz="2000" b="1" dirty="0">
                <a:solidFill>
                  <a:srgbClr val="4B4B4B"/>
                </a:solidFill>
                <a:latin typeface="微软雅黑" pitchFamily="34" charset="-122"/>
                <a:ea typeface="微软雅黑" pitchFamily="34" charset="-122"/>
              </a:rPr>
              <a:t>如上四个方面对学术水平进行评价，已成为当今世界范围内普遍用以评价高校、学术机构、国家及地区国际学术水平及影响力的重要工具。</a:t>
            </a:r>
            <a:endParaRPr lang="en-US" altLang="zh-CN" sz="2000" b="1" dirty="0">
              <a:solidFill>
                <a:srgbClr val="4B4B4B"/>
              </a:solidFill>
              <a:latin typeface="微软雅黑" pitchFamily="34" charset="-122"/>
              <a:ea typeface="微软雅黑" pitchFamily="34" charset="-122"/>
            </a:endParaRPr>
          </a:p>
          <a:p>
            <a:pPr defTabSz="914400"/>
            <a:r>
              <a:rPr lang="en-US" altLang="zh-CN" sz="2000" b="1" dirty="0">
                <a:solidFill>
                  <a:srgbClr val="4B4B4B"/>
                </a:solidFill>
                <a:latin typeface="微软雅黑" pitchFamily="34" charset="-122"/>
                <a:ea typeface="微软雅黑" pitchFamily="34" charset="-122"/>
              </a:rPr>
              <a:t>——《</a:t>
            </a:r>
            <a:r>
              <a:rPr lang="zh-CN" altLang="en-US" sz="2000" b="1" dirty="0">
                <a:solidFill>
                  <a:srgbClr val="4B4B4B"/>
                </a:solidFill>
                <a:latin typeface="微软雅黑" pitchFamily="34" charset="-122"/>
                <a:ea typeface="微软雅黑" pitchFamily="34" charset="-122"/>
              </a:rPr>
              <a:t>中国大学的国际学术影响力</a:t>
            </a:r>
            <a:r>
              <a:rPr lang="en-US" altLang="zh-CN" sz="2000" b="1" dirty="0">
                <a:solidFill>
                  <a:srgbClr val="4B4B4B"/>
                </a:solidFill>
                <a:latin typeface="微软雅黑" pitchFamily="34" charset="-122"/>
                <a:ea typeface="微软雅黑" pitchFamily="34" charset="-122"/>
              </a:rPr>
              <a:t>》</a:t>
            </a:r>
          </a:p>
          <a:p>
            <a:pPr algn="r" defTabSz="914400"/>
            <a:r>
              <a:rPr lang="en-US" altLang="zh-CN" sz="2000" b="1" dirty="0">
                <a:solidFill>
                  <a:srgbClr val="4B4B4B"/>
                </a:solidFill>
                <a:latin typeface="微软雅黑" pitchFamily="34" charset="-122"/>
                <a:ea typeface="微软雅黑" pitchFamily="34" charset="-122"/>
              </a:rPr>
              <a:t>                                   </a:t>
            </a:r>
            <a:r>
              <a:rPr lang="zh-CN" altLang="en-US" sz="2000" b="1" dirty="0">
                <a:solidFill>
                  <a:srgbClr val="4B4B4B"/>
                </a:solidFill>
                <a:latin typeface="微软雅黑" pitchFamily="34" charset="-122"/>
                <a:ea typeface="微软雅黑" pitchFamily="34" charset="-122"/>
              </a:rPr>
              <a:t>李志民</a:t>
            </a:r>
            <a:endParaRPr lang="en-US" altLang="zh-CN" sz="2000" b="1" dirty="0">
              <a:solidFill>
                <a:srgbClr val="4B4B4B"/>
              </a:solidFill>
              <a:latin typeface="微软雅黑" pitchFamily="34" charset="-122"/>
              <a:ea typeface="微软雅黑" pitchFamily="34" charset="-122"/>
            </a:endParaRPr>
          </a:p>
          <a:p>
            <a:pPr algn="r" defTabSz="914400"/>
            <a:r>
              <a:rPr lang="zh-CN" altLang="en-US" sz="2000" b="1" dirty="0">
                <a:solidFill>
                  <a:srgbClr val="4B4B4B"/>
                </a:solidFill>
                <a:latin typeface="微软雅黑" pitchFamily="34" charset="-122"/>
                <a:ea typeface="微软雅黑" pitchFamily="34" charset="-122"/>
                <a:cs typeface="Arial" pitchFamily="34" charset="0"/>
              </a:rPr>
              <a:t>                   </a:t>
            </a:r>
            <a:r>
              <a:rPr lang="zh-CN" altLang="en-US" sz="2000" b="1" dirty="0">
                <a:solidFill>
                  <a:srgbClr val="4B4B4B"/>
                </a:solidFill>
                <a:latin typeface="微软雅黑" pitchFamily="34" charset="-122"/>
                <a:ea typeface="微软雅黑" pitchFamily="34" charset="-122"/>
              </a:rPr>
              <a:t>                教育部科技发展中心主任</a:t>
            </a:r>
            <a:endParaRPr lang="en-US" altLang="zh-CN" sz="2000" b="1" dirty="0">
              <a:solidFill>
                <a:srgbClr val="4B4B4B"/>
              </a:solidFill>
              <a:latin typeface="微软雅黑" pitchFamily="34" charset="-122"/>
              <a:ea typeface="微软雅黑" pitchFamily="34" charset="-122"/>
            </a:endParaRPr>
          </a:p>
        </p:txBody>
      </p:sp>
      <p:grpSp>
        <p:nvGrpSpPr>
          <p:cNvPr id="2" name="Group 11"/>
          <p:cNvGrpSpPr/>
          <p:nvPr/>
        </p:nvGrpSpPr>
        <p:grpSpPr>
          <a:xfrm>
            <a:off x="1675670" y="1241939"/>
            <a:ext cx="5552285" cy="3595731"/>
            <a:chOff x="2051050" y="1212850"/>
            <a:chExt cx="5068888" cy="5035550"/>
          </a:xfrm>
        </p:grpSpPr>
        <p:sp>
          <p:nvSpPr>
            <p:cNvPr id="13" name="Freeform 12"/>
            <p:cNvSpPr>
              <a:spLocks noEditPoints="1"/>
            </p:cNvSpPr>
            <p:nvPr/>
          </p:nvSpPr>
          <p:spPr bwMode="auto">
            <a:xfrm>
              <a:off x="2541629" y="1671868"/>
              <a:ext cx="4055692" cy="4055692"/>
            </a:xfrm>
            <a:custGeom>
              <a:avLst/>
              <a:gdLst/>
              <a:ahLst/>
              <a:cxnLst>
                <a:cxn ang="0">
                  <a:pos x="661" y="0"/>
                </a:cxn>
                <a:cxn ang="0">
                  <a:pos x="0" y="661"/>
                </a:cxn>
                <a:cxn ang="0">
                  <a:pos x="661" y="1323"/>
                </a:cxn>
                <a:cxn ang="0">
                  <a:pos x="1323" y="661"/>
                </a:cxn>
                <a:cxn ang="0">
                  <a:pos x="661" y="0"/>
                </a:cxn>
                <a:cxn ang="0">
                  <a:pos x="661" y="1095"/>
                </a:cxn>
                <a:cxn ang="0">
                  <a:pos x="228" y="661"/>
                </a:cxn>
                <a:cxn ang="0">
                  <a:pos x="661" y="228"/>
                </a:cxn>
                <a:cxn ang="0">
                  <a:pos x="1095" y="661"/>
                </a:cxn>
                <a:cxn ang="0">
                  <a:pos x="661" y="1095"/>
                </a:cxn>
              </a:cxnLst>
              <a:rect l="0" t="0" r="r" b="b"/>
              <a:pathLst>
                <a:path w="1323" h="1323">
                  <a:moveTo>
                    <a:pt x="661" y="0"/>
                  </a:moveTo>
                  <a:cubicBezTo>
                    <a:pt x="296" y="0"/>
                    <a:pt x="0" y="296"/>
                    <a:pt x="0" y="661"/>
                  </a:cubicBezTo>
                  <a:cubicBezTo>
                    <a:pt x="0" y="1027"/>
                    <a:pt x="296" y="1323"/>
                    <a:pt x="661" y="1323"/>
                  </a:cubicBezTo>
                  <a:cubicBezTo>
                    <a:pt x="1027" y="1323"/>
                    <a:pt x="1323" y="1027"/>
                    <a:pt x="1323" y="661"/>
                  </a:cubicBezTo>
                  <a:cubicBezTo>
                    <a:pt x="1323" y="296"/>
                    <a:pt x="1027" y="0"/>
                    <a:pt x="661" y="0"/>
                  </a:cubicBezTo>
                  <a:close/>
                  <a:moveTo>
                    <a:pt x="661" y="1095"/>
                  </a:moveTo>
                  <a:cubicBezTo>
                    <a:pt x="422" y="1095"/>
                    <a:pt x="228" y="901"/>
                    <a:pt x="228" y="661"/>
                  </a:cubicBezTo>
                  <a:cubicBezTo>
                    <a:pt x="228" y="422"/>
                    <a:pt x="422" y="228"/>
                    <a:pt x="661" y="228"/>
                  </a:cubicBezTo>
                  <a:cubicBezTo>
                    <a:pt x="901" y="228"/>
                    <a:pt x="1095" y="422"/>
                    <a:pt x="1095" y="661"/>
                  </a:cubicBezTo>
                  <a:cubicBezTo>
                    <a:pt x="1095" y="901"/>
                    <a:pt x="901" y="1095"/>
                    <a:pt x="661" y="1095"/>
                  </a:cubicBezTo>
                  <a:close/>
                </a:path>
              </a:pathLst>
            </a:custGeom>
            <a:gradFill flip="none" rotWithShape="1">
              <a:gsLst>
                <a:gs pos="0">
                  <a:schemeClr val="bg1">
                    <a:alpha val="67000"/>
                  </a:schemeClr>
                </a:gs>
                <a:gs pos="100000">
                  <a:srgbClr val="8C8C8C">
                    <a:alpha val="56000"/>
                  </a:srgbClr>
                </a:gs>
              </a:gsLst>
              <a:path path="circle">
                <a:fillToRect l="50000" t="50000" r="50000" b="50000"/>
              </a:path>
              <a:tileRect/>
            </a:gradFill>
            <a:ln w="9525" cap="flat" cmpd="sng" algn="ctr">
              <a:noFill/>
              <a:prstDash val="solid"/>
              <a:round/>
              <a:headEnd type="none" w="med" len="med"/>
              <a:tailEnd type="none" w="med" len="med"/>
            </a:ln>
            <a:effectLst/>
          </p:spPr>
          <p:txBody>
            <a:bodyPr lIns="82124" tIns="41061" rIns="82124" bIns="41061" anchor="ctr"/>
            <a:lstStyle/>
            <a:p>
              <a:pPr algn="ctr" defTabSz="814388">
                <a:lnSpc>
                  <a:spcPct val="90000"/>
                </a:lnSpc>
              </a:pPr>
              <a:endParaRPr lang="en-US" sz="1900">
                <a:solidFill>
                  <a:srgbClr val="000000"/>
                </a:solidFill>
                <a:latin typeface="微软雅黑" pitchFamily="34" charset="-122"/>
                <a:ea typeface="微软雅黑" pitchFamily="34" charset="-122"/>
              </a:endParaRPr>
            </a:p>
          </p:txBody>
        </p:sp>
        <p:grpSp>
          <p:nvGrpSpPr>
            <p:cNvPr id="3" name="Group 5"/>
            <p:cNvGrpSpPr>
              <a:grpSpLocks/>
            </p:cNvGrpSpPr>
            <p:nvPr/>
          </p:nvGrpSpPr>
          <p:grpSpPr bwMode="auto">
            <a:xfrm>
              <a:off x="5497513" y="4586288"/>
              <a:ext cx="446087" cy="457200"/>
              <a:chOff x="5496768" y="4586775"/>
              <a:chExt cx="446451" cy="456833"/>
            </a:xfrm>
          </p:grpSpPr>
          <p:sp>
            <p:nvSpPr>
              <p:cNvPr id="43" name="Freeform 14"/>
              <p:cNvSpPr>
                <a:spLocks/>
              </p:cNvSpPr>
              <p:nvPr/>
            </p:nvSpPr>
            <p:spPr bwMode="auto">
              <a:xfrm>
                <a:off x="5588913" y="4586775"/>
                <a:ext cx="354306" cy="382858"/>
              </a:xfrm>
              <a:custGeom>
                <a:avLst/>
                <a:gdLst>
                  <a:gd name="T0" fmla="*/ 116 w 116"/>
                  <a:gd name="T1" fmla="*/ 0 h 125"/>
                  <a:gd name="T2" fmla="*/ 0 w 116"/>
                  <a:gd name="T3" fmla="*/ 125 h 125"/>
                  <a:gd name="T4" fmla="*/ 0 60000 65536"/>
                  <a:gd name="T5" fmla="*/ 0 60000 65536"/>
                </a:gdLst>
                <a:ahLst/>
                <a:cxnLst>
                  <a:cxn ang="T4">
                    <a:pos x="T0" y="T1"/>
                  </a:cxn>
                  <a:cxn ang="T5">
                    <a:pos x="T2" y="T3"/>
                  </a:cxn>
                </a:cxnLst>
                <a:rect l="0" t="0" r="r" b="b"/>
                <a:pathLst>
                  <a:path w="116" h="125">
                    <a:moveTo>
                      <a:pt x="116" y="0"/>
                    </a:moveTo>
                    <a:cubicBezTo>
                      <a:pt x="84" y="48"/>
                      <a:pt x="45" y="90"/>
                      <a:pt x="0" y="125"/>
                    </a:cubicBezTo>
                  </a:path>
                </a:pathLst>
              </a:custGeom>
              <a:noFill/>
              <a:ln w="38100" cap="flat">
                <a:solidFill>
                  <a:srgbClr val="777777"/>
                </a:solidFill>
                <a:prstDash val="solid"/>
                <a:miter lim="800000"/>
                <a:headEnd/>
                <a:tailEnd/>
              </a:ln>
            </p:spPr>
            <p:txBody>
              <a:bodyPr/>
              <a:lstStyle/>
              <a:p>
                <a:pPr defTabSz="914400"/>
                <a:endParaRPr lang="en-US" sz="1900">
                  <a:solidFill>
                    <a:srgbClr val="000000"/>
                  </a:solidFill>
                  <a:latin typeface="微软雅黑" pitchFamily="34" charset="-122"/>
                  <a:ea typeface="微软雅黑" pitchFamily="34" charset="-122"/>
                </a:endParaRPr>
              </a:p>
            </p:txBody>
          </p:sp>
          <p:sp>
            <p:nvSpPr>
              <p:cNvPr id="44" name="Freeform 7"/>
              <p:cNvSpPr>
                <a:spLocks/>
              </p:cNvSpPr>
              <p:nvPr/>
            </p:nvSpPr>
            <p:spPr bwMode="auto">
              <a:xfrm>
                <a:off x="5496768" y="4789812"/>
                <a:ext cx="270095" cy="253796"/>
              </a:xfrm>
              <a:custGeom>
                <a:avLst/>
                <a:gdLst/>
                <a:ahLst/>
                <a:cxnLst>
                  <a:cxn ang="0">
                    <a:pos x="208" y="165"/>
                  </a:cxn>
                  <a:cxn ang="0">
                    <a:pos x="0" y="196"/>
                  </a:cxn>
                  <a:cxn ang="0">
                    <a:pos x="78" y="0"/>
                  </a:cxn>
                  <a:cxn ang="0">
                    <a:pos x="208" y="165"/>
                  </a:cxn>
                </a:cxnLst>
                <a:rect l="0" t="0" r="r" b="b"/>
                <a:pathLst>
                  <a:path w="208" h="196">
                    <a:moveTo>
                      <a:pt x="208" y="165"/>
                    </a:moveTo>
                    <a:lnTo>
                      <a:pt x="0" y="196"/>
                    </a:lnTo>
                    <a:lnTo>
                      <a:pt x="78" y="0"/>
                    </a:lnTo>
                    <a:lnTo>
                      <a:pt x="208" y="165"/>
                    </a:lnTo>
                    <a:close/>
                  </a:path>
                </a:pathLst>
              </a:cu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lIns="82124" tIns="41061" rIns="82124" bIns="41061" anchor="ctr"/>
              <a:lstStyle/>
              <a:p>
                <a:pPr algn="ctr" defTabSz="814388">
                  <a:lnSpc>
                    <a:spcPct val="90000"/>
                  </a:lnSpc>
                  <a:defRPr/>
                </a:pPr>
                <a:endParaRPr lang="en-US" sz="1900" dirty="0">
                  <a:solidFill>
                    <a:srgbClr val="000000"/>
                  </a:solidFill>
                  <a:latin typeface="微软雅黑" pitchFamily="34" charset="-122"/>
                  <a:ea typeface="微软雅黑" pitchFamily="34" charset="-122"/>
                </a:endParaRPr>
              </a:p>
            </p:txBody>
          </p:sp>
        </p:grpSp>
        <p:grpSp>
          <p:nvGrpSpPr>
            <p:cNvPr id="5" name="Group 3"/>
            <p:cNvGrpSpPr>
              <a:grpSpLocks/>
            </p:cNvGrpSpPr>
            <p:nvPr/>
          </p:nvGrpSpPr>
          <p:grpSpPr bwMode="auto">
            <a:xfrm>
              <a:off x="3148013" y="2309813"/>
              <a:ext cx="493712" cy="533400"/>
              <a:chOff x="3147712" y="2309099"/>
              <a:chExt cx="494469" cy="533404"/>
            </a:xfrm>
          </p:grpSpPr>
          <p:sp>
            <p:nvSpPr>
              <p:cNvPr id="41" name="Freeform 12"/>
              <p:cNvSpPr>
                <a:spLocks/>
              </p:cNvSpPr>
              <p:nvPr/>
            </p:nvSpPr>
            <p:spPr bwMode="auto">
              <a:xfrm>
                <a:off x="3147712" y="2392159"/>
                <a:ext cx="389346" cy="450344"/>
              </a:xfrm>
              <a:custGeom>
                <a:avLst/>
                <a:gdLst>
                  <a:gd name="T0" fmla="*/ 0 w 127"/>
                  <a:gd name="T1" fmla="*/ 147 h 147"/>
                  <a:gd name="T2" fmla="*/ 127 w 127"/>
                  <a:gd name="T3" fmla="*/ 0 h 147"/>
                  <a:gd name="T4" fmla="*/ 0 60000 65536"/>
                  <a:gd name="T5" fmla="*/ 0 60000 65536"/>
                </a:gdLst>
                <a:ahLst/>
                <a:cxnLst>
                  <a:cxn ang="T4">
                    <a:pos x="T0" y="T1"/>
                  </a:cxn>
                  <a:cxn ang="T5">
                    <a:pos x="T2" y="T3"/>
                  </a:cxn>
                </a:cxnLst>
                <a:rect l="0" t="0" r="r" b="b"/>
                <a:pathLst>
                  <a:path w="127" h="147">
                    <a:moveTo>
                      <a:pt x="0" y="147"/>
                    </a:moveTo>
                    <a:cubicBezTo>
                      <a:pt x="33" y="91"/>
                      <a:pt x="76" y="41"/>
                      <a:pt x="127" y="0"/>
                    </a:cubicBezTo>
                  </a:path>
                </a:pathLst>
              </a:custGeom>
              <a:noFill/>
              <a:ln w="38100" cap="flat">
                <a:solidFill>
                  <a:srgbClr val="777777"/>
                </a:solidFill>
                <a:prstDash val="solid"/>
                <a:miter lim="800000"/>
                <a:headEnd/>
                <a:tailEnd/>
              </a:ln>
            </p:spPr>
            <p:txBody>
              <a:bodyPr/>
              <a:lstStyle/>
              <a:p>
                <a:pPr defTabSz="914400"/>
                <a:endParaRPr lang="en-US" sz="1900">
                  <a:solidFill>
                    <a:srgbClr val="000000"/>
                  </a:solidFill>
                  <a:latin typeface="微软雅黑" pitchFamily="34" charset="-122"/>
                  <a:ea typeface="微软雅黑" pitchFamily="34" charset="-122"/>
                </a:endParaRPr>
              </a:p>
            </p:txBody>
          </p:sp>
          <p:sp>
            <p:nvSpPr>
              <p:cNvPr id="42" name="Freeform 8"/>
              <p:cNvSpPr>
                <a:spLocks/>
              </p:cNvSpPr>
              <p:nvPr/>
            </p:nvSpPr>
            <p:spPr bwMode="auto">
              <a:xfrm>
                <a:off x="3371892" y="2309099"/>
                <a:ext cx="270289" cy="254002"/>
              </a:xfrm>
              <a:custGeom>
                <a:avLst/>
                <a:gdLst/>
                <a:ahLst/>
                <a:cxnLst>
                  <a:cxn ang="0">
                    <a:pos x="0" y="31"/>
                  </a:cxn>
                  <a:cxn ang="0">
                    <a:pos x="208" y="0"/>
                  </a:cxn>
                  <a:cxn ang="0">
                    <a:pos x="130" y="196"/>
                  </a:cxn>
                  <a:cxn ang="0">
                    <a:pos x="0" y="31"/>
                  </a:cxn>
                </a:cxnLst>
                <a:rect l="0" t="0" r="r" b="b"/>
                <a:pathLst>
                  <a:path w="208" h="196">
                    <a:moveTo>
                      <a:pt x="0" y="31"/>
                    </a:moveTo>
                    <a:lnTo>
                      <a:pt x="208" y="0"/>
                    </a:lnTo>
                    <a:lnTo>
                      <a:pt x="130" y="196"/>
                    </a:lnTo>
                    <a:lnTo>
                      <a:pt x="0" y="31"/>
                    </a:lnTo>
                    <a:close/>
                  </a:path>
                </a:pathLst>
              </a:cu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lIns="82124" tIns="41061" rIns="82124" bIns="41061" anchor="ctr"/>
              <a:lstStyle/>
              <a:p>
                <a:pPr algn="ctr" defTabSz="814388">
                  <a:lnSpc>
                    <a:spcPct val="90000"/>
                  </a:lnSpc>
                  <a:defRPr/>
                </a:pPr>
                <a:endParaRPr lang="en-US" sz="1900" dirty="0">
                  <a:solidFill>
                    <a:srgbClr val="000000"/>
                  </a:solidFill>
                  <a:latin typeface="微软雅黑" pitchFamily="34" charset="-122"/>
                  <a:ea typeface="微软雅黑" pitchFamily="34" charset="-122"/>
                </a:endParaRPr>
              </a:p>
            </p:txBody>
          </p:sp>
        </p:grpSp>
        <p:grpSp>
          <p:nvGrpSpPr>
            <p:cNvPr id="6" name="Group 4"/>
            <p:cNvGrpSpPr>
              <a:grpSpLocks/>
            </p:cNvGrpSpPr>
            <p:nvPr/>
          </p:nvGrpSpPr>
          <p:grpSpPr bwMode="auto">
            <a:xfrm>
              <a:off x="5481638" y="2306638"/>
              <a:ext cx="508000" cy="527050"/>
              <a:chOff x="5481194" y="2306503"/>
              <a:chExt cx="508746" cy="526916"/>
            </a:xfrm>
          </p:grpSpPr>
          <p:sp>
            <p:nvSpPr>
              <p:cNvPr id="39" name="Freeform 11"/>
              <p:cNvSpPr>
                <a:spLocks/>
              </p:cNvSpPr>
              <p:nvPr/>
            </p:nvSpPr>
            <p:spPr bwMode="auto">
              <a:xfrm>
                <a:off x="5481194" y="2306503"/>
                <a:ext cx="414005" cy="391942"/>
              </a:xfrm>
              <a:custGeom>
                <a:avLst/>
                <a:gdLst>
                  <a:gd name="T0" fmla="*/ 0 w 135"/>
                  <a:gd name="T1" fmla="*/ 0 h 128"/>
                  <a:gd name="T2" fmla="*/ 135 w 135"/>
                  <a:gd name="T3" fmla="*/ 128 h 128"/>
                  <a:gd name="T4" fmla="*/ 0 60000 65536"/>
                  <a:gd name="T5" fmla="*/ 0 60000 65536"/>
                </a:gdLst>
                <a:ahLst/>
                <a:cxnLst>
                  <a:cxn ang="T4">
                    <a:pos x="T0" y="T1"/>
                  </a:cxn>
                  <a:cxn ang="T5">
                    <a:pos x="T2" y="T3"/>
                  </a:cxn>
                </a:cxnLst>
                <a:rect l="0" t="0" r="r" b="b"/>
                <a:pathLst>
                  <a:path w="135" h="128">
                    <a:moveTo>
                      <a:pt x="0" y="0"/>
                    </a:moveTo>
                    <a:cubicBezTo>
                      <a:pt x="52" y="34"/>
                      <a:pt x="98" y="78"/>
                      <a:pt x="135" y="128"/>
                    </a:cubicBezTo>
                  </a:path>
                </a:pathLst>
              </a:custGeom>
              <a:noFill/>
              <a:ln w="38100" cap="flat">
                <a:solidFill>
                  <a:srgbClr val="777777"/>
                </a:solidFill>
                <a:prstDash val="solid"/>
                <a:miter lim="800000"/>
                <a:headEnd/>
                <a:tailEnd/>
              </a:ln>
            </p:spPr>
            <p:txBody>
              <a:bodyPr/>
              <a:lstStyle/>
              <a:p>
                <a:pPr defTabSz="914400"/>
                <a:endParaRPr lang="en-US" sz="1900">
                  <a:solidFill>
                    <a:srgbClr val="000000"/>
                  </a:solidFill>
                  <a:latin typeface="微软雅黑" pitchFamily="34" charset="-122"/>
                  <a:ea typeface="微软雅黑" pitchFamily="34" charset="-122"/>
                </a:endParaRPr>
              </a:p>
            </p:txBody>
          </p:sp>
          <p:sp>
            <p:nvSpPr>
              <p:cNvPr id="40" name="Freeform 9"/>
              <p:cNvSpPr>
                <a:spLocks/>
              </p:cNvSpPr>
              <p:nvPr/>
            </p:nvSpPr>
            <p:spPr bwMode="auto">
              <a:xfrm>
                <a:off x="5735567" y="2563613"/>
                <a:ext cx="254373" cy="269806"/>
              </a:xfrm>
              <a:custGeom>
                <a:avLst/>
                <a:gdLst/>
                <a:ahLst/>
                <a:cxnLst>
                  <a:cxn ang="0">
                    <a:pos x="168" y="0"/>
                  </a:cxn>
                  <a:cxn ang="0">
                    <a:pos x="196" y="208"/>
                  </a:cxn>
                  <a:cxn ang="0">
                    <a:pos x="0" y="128"/>
                  </a:cxn>
                  <a:cxn ang="0">
                    <a:pos x="168" y="0"/>
                  </a:cxn>
                </a:cxnLst>
                <a:rect l="0" t="0" r="r" b="b"/>
                <a:pathLst>
                  <a:path w="196" h="208">
                    <a:moveTo>
                      <a:pt x="168" y="0"/>
                    </a:moveTo>
                    <a:lnTo>
                      <a:pt x="196" y="208"/>
                    </a:lnTo>
                    <a:lnTo>
                      <a:pt x="0" y="128"/>
                    </a:lnTo>
                    <a:lnTo>
                      <a:pt x="168" y="0"/>
                    </a:lnTo>
                    <a:close/>
                  </a:path>
                </a:pathLst>
              </a:cu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lIns="82124" tIns="41061" rIns="82124" bIns="41061" anchor="ctr"/>
              <a:lstStyle/>
              <a:p>
                <a:pPr algn="ctr" defTabSz="814388">
                  <a:lnSpc>
                    <a:spcPct val="90000"/>
                  </a:lnSpc>
                  <a:defRPr/>
                </a:pPr>
                <a:endParaRPr lang="en-US" sz="1900" dirty="0">
                  <a:solidFill>
                    <a:srgbClr val="000000"/>
                  </a:solidFill>
                  <a:latin typeface="微软雅黑" pitchFamily="34" charset="-122"/>
                  <a:ea typeface="微软雅黑" pitchFamily="34" charset="-122"/>
                </a:endParaRPr>
              </a:p>
            </p:txBody>
          </p:sp>
        </p:grpSp>
        <p:grpSp>
          <p:nvGrpSpPr>
            <p:cNvPr id="7" name="Group 6"/>
            <p:cNvGrpSpPr>
              <a:grpSpLocks/>
            </p:cNvGrpSpPr>
            <p:nvPr/>
          </p:nvGrpSpPr>
          <p:grpSpPr bwMode="auto">
            <a:xfrm>
              <a:off x="3194050" y="4595813"/>
              <a:ext cx="496888" cy="474662"/>
              <a:chOff x="3194433" y="4595860"/>
              <a:chExt cx="495768" cy="475003"/>
            </a:xfrm>
          </p:grpSpPr>
          <p:sp>
            <p:nvSpPr>
              <p:cNvPr id="37" name="Freeform 13"/>
              <p:cNvSpPr>
                <a:spLocks/>
              </p:cNvSpPr>
              <p:nvPr/>
            </p:nvSpPr>
            <p:spPr bwMode="auto">
              <a:xfrm>
                <a:off x="3268409" y="4688005"/>
                <a:ext cx="421792" cy="382858"/>
              </a:xfrm>
              <a:custGeom>
                <a:avLst/>
                <a:gdLst>
                  <a:gd name="T0" fmla="*/ 138 w 138"/>
                  <a:gd name="T1" fmla="*/ 125 h 125"/>
                  <a:gd name="T2" fmla="*/ 0 w 138"/>
                  <a:gd name="T3" fmla="*/ 0 h 125"/>
                  <a:gd name="T4" fmla="*/ 0 60000 65536"/>
                  <a:gd name="T5" fmla="*/ 0 60000 65536"/>
                </a:gdLst>
                <a:ahLst/>
                <a:cxnLst>
                  <a:cxn ang="T4">
                    <a:pos x="T0" y="T1"/>
                  </a:cxn>
                  <a:cxn ang="T5">
                    <a:pos x="T2" y="T3"/>
                  </a:cxn>
                </a:cxnLst>
                <a:rect l="0" t="0" r="r" b="b"/>
                <a:pathLst>
                  <a:path w="138" h="125">
                    <a:moveTo>
                      <a:pt x="138" y="125"/>
                    </a:moveTo>
                    <a:cubicBezTo>
                      <a:pt x="85" y="92"/>
                      <a:pt x="38" y="49"/>
                      <a:pt x="0" y="0"/>
                    </a:cubicBezTo>
                  </a:path>
                </a:pathLst>
              </a:custGeom>
              <a:noFill/>
              <a:ln w="38100" cap="flat">
                <a:solidFill>
                  <a:srgbClr val="777777"/>
                </a:solidFill>
                <a:prstDash val="solid"/>
                <a:miter lim="800000"/>
                <a:headEnd/>
                <a:tailEnd/>
              </a:ln>
            </p:spPr>
            <p:txBody>
              <a:bodyPr/>
              <a:lstStyle/>
              <a:p>
                <a:pPr defTabSz="914400"/>
                <a:endParaRPr lang="en-US" sz="1900">
                  <a:solidFill>
                    <a:srgbClr val="000000"/>
                  </a:solidFill>
                  <a:latin typeface="微软雅黑" pitchFamily="34" charset="-122"/>
                  <a:ea typeface="微软雅黑" pitchFamily="34" charset="-122"/>
                </a:endParaRPr>
              </a:p>
            </p:txBody>
          </p:sp>
          <p:sp>
            <p:nvSpPr>
              <p:cNvPr id="38" name="Freeform 10"/>
              <p:cNvSpPr>
                <a:spLocks/>
              </p:cNvSpPr>
              <p:nvPr/>
            </p:nvSpPr>
            <p:spPr bwMode="auto">
              <a:xfrm>
                <a:off x="3194433" y="4595860"/>
                <a:ext cx="255012" cy="270069"/>
              </a:xfrm>
              <a:custGeom>
                <a:avLst/>
                <a:gdLst/>
                <a:ahLst/>
                <a:cxnLst>
                  <a:cxn ang="0">
                    <a:pos x="31" y="208"/>
                  </a:cxn>
                  <a:cxn ang="0">
                    <a:pos x="0" y="0"/>
                  </a:cxn>
                  <a:cxn ang="0">
                    <a:pos x="196" y="78"/>
                  </a:cxn>
                  <a:cxn ang="0">
                    <a:pos x="31" y="208"/>
                  </a:cxn>
                </a:cxnLst>
                <a:rect l="0" t="0" r="r" b="b"/>
                <a:pathLst>
                  <a:path w="196" h="208">
                    <a:moveTo>
                      <a:pt x="31" y="208"/>
                    </a:moveTo>
                    <a:lnTo>
                      <a:pt x="0" y="0"/>
                    </a:lnTo>
                    <a:lnTo>
                      <a:pt x="196" y="78"/>
                    </a:lnTo>
                    <a:lnTo>
                      <a:pt x="31" y="208"/>
                    </a:lnTo>
                    <a:close/>
                  </a:path>
                </a:pathLst>
              </a:cu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lIns="82124" tIns="41061" rIns="82124" bIns="41061" anchor="ctr"/>
              <a:lstStyle/>
              <a:p>
                <a:pPr algn="ctr" defTabSz="814388">
                  <a:lnSpc>
                    <a:spcPct val="90000"/>
                  </a:lnSpc>
                  <a:defRPr/>
                </a:pPr>
                <a:endParaRPr lang="en-US" sz="1900" dirty="0">
                  <a:solidFill>
                    <a:srgbClr val="000000"/>
                  </a:solidFill>
                  <a:latin typeface="微软雅黑" pitchFamily="34" charset="-122"/>
                  <a:ea typeface="微软雅黑" pitchFamily="34" charset="-122"/>
                </a:endParaRPr>
              </a:p>
            </p:txBody>
          </p:sp>
        </p:grpSp>
        <p:grpSp>
          <p:nvGrpSpPr>
            <p:cNvPr id="8" name="Group 7"/>
            <p:cNvGrpSpPr>
              <a:grpSpLocks/>
            </p:cNvGrpSpPr>
            <p:nvPr/>
          </p:nvGrpSpPr>
          <p:grpSpPr bwMode="auto">
            <a:xfrm>
              <a:off x="3700463" y="1212850"/>
              <a:ext cx="1738312" cy="1739900"/>
              <a:chOff x="3700583" y="1212439"/>
              <a:chExt cx="1737783" cy="1740379"/>
            </a:xfrm>
          </p:grpSpPr>
          <p:sp>
            <p:nvSpPr>
              <p:cNvPr id="35" name="Oval 15"/>
              <p:cNvSpPr>
                <a:spLocks noChangeArrowheads="1"/>
              </p:cNvSpPr>
              <p:nvPr/>
            </p:nvSpPr>
            <p:spPr bwMode="auto">
              <a:xfrm>
                <a:off x="3700583" y="1212439"/>
                <a:ext cx="1737783" cy="1740379"/>
              </a:xfrm>
              <a:prstGeom prst="ellipse">
                <a:avLst/>
              </a:prstGeom>
              <a:solidFill>
                <a:srgbClr val="08A7EE"/>
              </a:solidFill>
              <a:ln w="9525" cap="flat" cmpd="sng" algn="ctr">
                <a:solidFill>
                  <a:srgbClr val="0195F9"/>
                </a:solidFill>
                <a:prstDash val="solid"/>
                <a:round/>
                <a:headEnd type="none" w="med" len="med"/>
                <a:tailEnd type="none" w="med" len="med"/>
              </a:ln>
              <a:effectLst>
                <a:outerShdw blurRad="38100" dist="25400" dir="5400000" algn="t" rotWithShape="0">
                  <a:srgbClr val="000000">
                    <a:alpha val="26667"/>
                  </a:srgbClr>
                </a:outerShdw>
              </a:effectLst>
            </p:spPr>
            <p:txBody>
              <a:bodyPr lIns="82124" tIns="41061" rIns="82124" bIns="41061" anchor="ctr"/>
              <a:lstStyle/>
              <a:p>
                <a:pPr algn="ctr" defTabSz="814388">
                  <a:lnSpc>
                    <a:spcPct val="90000"/>
                  </a:lnSpc>
                </a:pPr>
                <a:endParaRPr lang="en-US" sz="1900">
                  <a:solidFill>
                    <a:srgbClr val="000000"/>
                  </a:solidFill>
                  <a:latin typeface="微软雅黑" pitchFamily="34" charset="-122"/>
                  <a:ea typeface="微软雅黑" pitchFamily="34" charset="-122"/>
                </a:endParaRPr>
              </a:p>
            </p:txBody>
          </p:sp>
          <p:sp>
            <p:nvSpPr>
              <p:cNvPr id="36" name="Freeform 19"/>
              <p:cNvSpPr>
                <a:spLocks/>
              </p:cNvSpPr>
              <p:nvPr/>
            </p:nvSpPr>
            <p:spPr bwMode="auto">
              <a:xfrm>
                <a:off x="3954956" y="1469408"/>
                <a:ext cx="1483410" cy="1483410"/>
              </a:xfrm>
              <a:custGeom>
                <a:avLst/>
                <a:gdLst>
                  <a:gd name="T0" fmla="*/ 401 w 484"/>
                  <a:gd name="T1" fmla="*/ 0 h 484"/>
                  <a:gd name="T2" fmla="*/ 484 w 484"/>
                  <a:gd name="T3" fmla="*/ 200 h 484"/>
                  <a:gd name="T4" fmla="*/ 401 w 484"/>
                  <a:gd name="T5" fmla="*/ 401 h 484"/>
                  <a:gd name="T6" fmla="*/ 200 w 484"/>
                  <a:gd name="T7" fmla="*/ 484 h 484"/>
                  <a:gd name="T8" fmla="*/ 0 w 484"/>
                  <a:gd name="T9" fmla="*/ 401 h 484"/>
                  <a:gd name="T10" fmla="*/ 401 w 484"/>
                  <a:gd name="T11" fmla="*/ 0 h 4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4" h="484">
                    <a:moveTo>
                      <a:pt x="401" y="0"/>
                    </a:moveTo>
                    <a:cubicBezTo>
                      <a:pt x="453" y="51"/>
                      <a:pt x="484" y="122"/>
                      <a:pt x="484" y="200"/>
                    </a:cubicBezTo>
                    <a:cubicBezTo>
                      <a:pt x="484" y="279"/>
                      <a:pt x="453" y="350"/>
                      <a:pt x="401" y="401"/>
                    </a:cubicBezTo>
                    <a:cubicBezTo>
                      <a:pt x="350" y="452"/>
                      <a:pt x="279" y="484"/>
                      <a:pt x="200" y="484"/>
                    </a:cubicBezTo>
                    <a:cubicBezTo>
                      <a:pt x="122" y="484"/>
                      <a:pt x="51" y="452"/>
                      <a:pt x="0" y="401"/>
                    </a:cubicBezTo>
                    <a:lnTo>
                      <a:pt x="401" y="0"/>
                    </a:lnTo>
                    <a:close/>
                  </a:path>
                </a:pathLst>
              </a:custGeom>
              <a:gradFill rotWithShape="1">
                <a:gsLst>
                  <a:gs pos="0">
                    <a:srgbClr val="01315D">
                      <a:alpha val="27451"/>
                    </a:srgbClr>
                  </a:gs>
                  <a:gs pos="100000">
                    <a:schemeClr val="bg1">
                      <a:alpha val="0"/>
                    </a:schemeClr>
                  </a:gs>
                </a:gsLst>
                <a:lin ang="16200000" scaled="1"/>
              </a:gradFill>
              <a:ln w="9525">
                <a:noFill/>
                <a:round/>
                <a:headEnd/>
                <a:tailEnd/>
              </a:ln>
            </p:spPr>
            <p:txBody>
              <a:bodyPr/>
              <a:lstStyle/>
              <a:p>
                <a:pPr defTabSz="914400"/>
                <a:endParaRPr lang="en-US" sz="1900">
                  <a:solidFill>
                    <a:srgbClr val="000000"/>
                  </a:solidFill>
                  <a:latin typeface="微软雅黑" pitchFamily="34" charset="-122"/>
                  <a:ea typeface="微软雅黑" pitchFamily="34" charset="-122"/>
                </a:endParaRPr>
              </a:p>
            </p:txBody>
          </p:sp>
        </p:grpSp>
        <p:grpSp>
          <p:nvGrpSpPr>
            <p:cNvPr id="9" name="Group 8"/>
            <p:cNvGrpSpPr>
              <a:grpSpLocks/>
            </p:cNvGrpSpPr>
            <p:nvPr/>
          </p:nvGrpSpPr>
          <p:grpSpPr bwMode="auto">
            <a:xfrm>
              <a:off x="5346700" y="2860675"/>
              <a:ext cx="1739900" cy="1741488"/>
              <a:chOff x="5346221" y="2860672"/>
              <a:chExt cx="1740379" cy="1741676"/>
            </a:xfrm>
          </p:grpSpPr>
          <p:sp>
            <p:nvSpPr>
              <p:cNvPr id="33" name="Oval 17"/>
              <p:cNvSpPr>
                <a:spLocks noChangeArrowheads="1"/>
              </p:cNvSpPr>
              <p:nvPr/>
            </p:nvSpPr>
            <p:spPr bwMode="auto">
              <a:xfrm>
                <a:off x="5346221" y="2860672"/>
                <a:ext cx="1740379" cy="1741676"/>
              </a:xfrm>
              <a:prstGeom prst="ellipse">
                <a:avLst/>
              </a:prstGeom>
              <a:solidFill>
                <a:srgbClr val="0560B3"/>
              </a:solidFill>
              <a:ln w="9525" cap="flat" cmpd="sng" algn="ctr">
                <a:noFill/>
                <a:prstDash val="solid"/>
                <a:round/>
                <a:headEnd type="none" w="med" len="med"/>
                <a:tailEnd type="none" w="med" len="med"/>
              </a:ln>
              <a:effectLst>
                <a:outerShdw blurRad="38100" dist="25400" dir="5400000" algn="t" rotWithShape="0">
                  <a:prstClr val="black">
                    <a:alpha val="27000"/>
                  </a:prstClr>
                </a:outerShdw>
              </a:effectLst>
            </p:spPr>
            <p:txBody>
              <a:bodyPr lIns="82124" tIns="41061" rIns="82124" bIns="41061" anchor="ctr"/>
              <a:lstStyle/>
              <a:p>
                <a:pPr algn="ctr" defTabSz="814388">
                  <a:lnSpc>
                    <a:spcPct val="90000"/>
                  </a:lnSpc>
                </a:pPr>
                <a:endParaRPr lang="en-US" sz="1900">
                  <a:solidFill>
                    <a:srgbClr val="000000"/>
                  </a:solidFill>
                  <a:latin typeface="微软雅黑" pitchFamily="34" charset="-122"/>
                  <a:ea typeface="微软雅黑" pitchFamily="34" charset="-122"/>
                </a:endParaRPr>
              </a:p>
            </p:txBody>
          </p:sp>
          <p:sp>
            <p:nvSpPr>
              <p:cNvPr id="34" name="Freeform 21"/>
              <p:cNvSpPr>
                <a:spLocks/>
              </p:cNvSpPr>
              <p:nvPr/>
            </p:nvSpPr>
            <p:spPr bwMode="auto">
              <a:xfrm>
                <a:off x="5600594" y="3115045"/>
                <a:ext cx="1486006" cy="1487303"/>
              </a:xfrm>
              <a:custGeom>
                <a:avLst/>
                <a:gdLst>
                  <a:gd name="T0" fmla="*/ 402 w 485"/>
                  <a:gd name="T1" fmla="*/ 0 h 485"/>
                  <a:gd name="T2" fmla="*/ 485 w 485"/>
                  <a:gd name="T3" fmla="*/ 201 h 485"/>
                  <a:gd name="T4" fmla="*/ 402 w 485"/>
                  <a:gd name="T5" fmla="*/ 402 h 485"/>
                  <a:gd name="T6" fmla="*/ 201 w 485"/>
                  <a:gd name="T7" fmla="*/ 485 h 485"/>
                  <a:gd name="T8" fmla="*/ 0 w 485"/>
                  <a:gd name="T9" fmla="*/ 402 h 485"/>
                  <a:gd name="T10" fmla="*/ 402 w 485"/>
                  <a:gd name="T11" fmla="*/ 0 h 4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5" h="485">
                    <a:moveTo>
                      <a:pt x="402" y="0"/>
                    </a:moveTo>
                    <a:cubicBezTo>
                      <a:pt x="453" y="51"/>
                      <a:pt x="485" y="122"/>
                      <a:pt x="485" y="201"/>
                    </a:cubicBezTo>
                    <a:cubicBezTo>
                      <a:pt x="485" y="279"/>
                      <a:pt x="453" y="350"/>
                      <a:pt x="402" y="402"/>
                    </a:cubicBezTo>
                    <a:cubicBezTo>
                      <a:pt x="350" y="453"/>
                      <a:pt x="279" y="485"/>
                      <a:pt x="201" y="485"/>
                    </a:cubicBezTo>
                    <a:cubicBezTo>
                      <a:pt x="123" y="485"/>
                      <a:pt x="52" y="453"/>
                      <a:pt x="0" y="402"/>
                    </a:cubicBezTo>
                    <a:lnTo>
                      <a:pt x="402" y="0"/>
                    </a:lnTo>
                    <a:close/>
                  </a:path>
                </a:pathLst>
              </a:custGeom>
              <a:gradFill rotWithShape="1">
                <a:gsLst>
                  <a:gs pos="0">
                    <a:srgbClr val="01315D">
                      <a:alpha val="27451"/>
                    </a:srgbClr>
                  </a:gs>
                  <a:gs pos="100000">
                    <a:schemeClr val="bg1">
                      <a:alpha val="0"/>
                    </a:schemeClr>
                  </a:gs>
                </a:gsLst>
                <a:lin ang="16200000" scaled="1"/>
              </a:gradFill>
              <a:ln w="9525">
                <a:noFill/>
                <a:round/>
                <a:headEnd/>
                <a:tailEnd/>
              </a:ln>
            </p:spPr>
            <p:txBody>
              <a:bodyPr/>
              <a:lstStyle/>
              <a:p>
                <a:pPr defTabSz="914400"/>
                <a:endParaRPr lang="en-US" sz="1900">
                  <a:solidFill>
                    <a:srgbClr val="000000"/>
                  </a:solidFill>
                  <a:latin typeface="微软雅黑" pitchFamily="34" charset="-122"/>
                  <a:ea typeface="微软雅黑" pitchFamily="34" charset="-122"/>
                </a:endParaRPr>
              </a:p>
            </p:txBody>
          </p:sp>
        </p:grpSp>
        <p:grpSp>
          <p:nvGrpSpPr>
            <p:cNvPr id="10" name="Group 9"/>
            <p:cNvGrpSpPr>
              <a:grpSpLocks/>
            </p:cNvGrpSpPr>
            <p:nvPr/>
          </p:nvGrpSpPr>
          <p:grpSpPr bwMode="auto">
            <a:xfrm>
              <a:off x="3700463" y="4506913"/>
              <a:ext cx="1738312" cy="1741487"/>
              <a:chOff x="3700583" y="4507608"/>
              <a:chExt cx="1737783" cy="1740379"/>
            </a:xfrm>
          </p:grpSpPr>
          <p:sp>
            <p:nvSpPr>
              <p:cNvPr id="31" name="Oval 16"/>
              <p:cNvSpPr>
                <a:spLocks noChangeArrowheads="1"/>
              </p:cNvSpPr>
              <p:nvPr/>
            </p:nvSpPr>
            <p:spPr bwMode="auto">
              <a:xfrm>
                <a:off x="3700583" y="4507608"/>
                <a:ext cx="1737783" cy="1740379"/>
              </a:xfrm>
              <a:prstGeom prst="ellipse">
                <a:avLst/>
              </a:prstGeom>
              <a:solidFill>
                <a:srgbClr val="093667"/>
              </a:solidFill>
              <a:ln w="9525" cap="flat" cmpd="sng" algn="ctr">
                <a:solidFill>
                  <a:srgbClr val="013253"/>
                </a:solidFill>
                <a:prstDash val="solid"/>
                <a:round/>
                <a:headEnd type="none" w="med" len="med"/>
                <a:tailEnd type="none" w="med" len="med"/>
              </a:ln>
              <a:effectLst>
                <a:outerShdw blurRad="38100" dist="25400" dir="5400000" algn="t" rotWithShape="0">
                  <a:prstClr val="black">
                    <a:alpha val="27000"/>
                  </a:prstClr>
                </a:outerShdw>
              </a:effectLst>
            </p:spPr>
            <p:txBody>
              <a:bodyPr lIns="82124" tIns="41061" rIns="82124" bIns="41061" anchor="ctr"/>
              <a:lstStyle/>
              <a:p>
                <a:pPr algn="ctr" defTabSz="814388">
                  <a:lnSpc>
                    <a:spcPct val="90000"/>
                  </a:lnSpc>
                </a:pPr>
                <a:endParaRPr lang="en-US" sz="1900">
                  <a:solidFill>
                    <a:srgbClr val="000000"/>
                  </a:solidFill>
                  <a:latin typeface="微软雅黑" pitchFamily="34" charset="-122"/>
                  <a:ea typeface="微软雅黑" pitchFamily="34" charset="-122"/>
                </a:endParaRPr>
              </a:p>
            </p:txBody>
          </p:sp>
          <p:sp>
            <p:nvSpPr>
              <p:cNvPr id="32" name="Freeform 20"/>
              <p:cNvSpPr>
                <a:spLocks/>
              </p:cNvSpPr>
              <p:nvPr/>
            </p:nvSpPr>
            <p:spPr bwMode="auto">
              <a:xfrm>
                <a:off x="3954956" y="4764577"/>
                <a:ext cx="1483410" cy="1483410"/>
              </a:xfrm>
              <a:custGeom>
                <a:avLst/>
                <a:gdLst/>
                <a:ahLst/>
                <a:cxnLst>
                  <a:cxn ang="0">
                    <a:pos x="401" y="0"/>
                  </a:cxn>
                  <a:cxn ang="0">
                    <a:pos x="484" y="200"/>
                  </a:cxn>
                  <a:cxn ang="0">
                    <a:pos x="401" y="401"/>
                  </a:cxn>
                  <a:cxn ang="0">
                    <a:pos x="200" y="484"/>
                  </a:cxn>
                  <a:cxn ang="0">
                    <a:pos x="0" y="401"/>
                  </a:cxn>
                  <a:cxn ang="0">
                    <a:pos x="401" y="0"/>
                  </a:cxn>
                </a:cxnLst>
                <a:rect l="0" t="0" r="r" b="b"/>
                <a:pathLst>
                  <a:path w="484" h="484">
                    <a:moveTo>
                      <a:pt x="401" y="0"/>
                    </a:moveTo>
                    <a:cubicBezTo>
                      <a:pt x="453" y="51"/>
                      <a:pt x="484" y="122"/>
                      <a:pt x="484" y="200"/>
                    </a:cubicBezTo>
                    <a:cubicBezTo>
                      <a:pt x="484" y="279"/>
                      <a:pt x="453" y="350"/>
                      <a:pt x="401" y="401"/>
                    </a:cubicBezTo>
                    <a:cubicBezTo>
                      <a:pt x="350" y="452"/>
                      <a:pt x="279" y="484"/>
                      <a:pt x="200" y="484"/>
                    </a:cubicBezTo>
                    <a:cubicBezTo>
                      <a:pt x="122" y="484"/>
                      <a:pt x="51" y="452"/>
                      <a:pt x="0" y="401"/>
                    </a:cubicBezTo>
                    <a:lnTo>
                      <a:pt x="401" y="0"/>
                    </a:lnTo>
                    <a:close/>
                  </a:path>
                </a:pathLst>
              </a:custGeom>
              <a:gradFill flip="none" rotWithShape="1">
                <a:gsLst>
                  <a:gs pos="0">
                    <a:srgbClr val="000C16">
                      <a:alpha val="34902"/>
                    </a:srgbClr>
                  </a:gs>
                  <a:gs pos="100000">
                    <a:schemeClr val="bg1">
                      <a:alpha val="0"/>
                    </a:schemeClr>
                  </a:gs>
                </a:gsLst>
                <a:path path="circle">
                  <a:fillToRect t="100000" r="100000"/>
                </a:path>
                <a:tileRect l="-100000" b="-100000"/>
              </a:gradFill>
              <a:ln>
                <a:noFill/>
              </a:ln>
            </p:spPr>
            <p:txBody>
              <a:bodyPr/>
              <a:lstStyle/>
              <a:p>
                <a:pPr defTabSz="914400"/>
                <a:endParaRPr lang="en-US" sz="1900">
                  <a:solidFill>
                    <a:srgbClr val="000000"/>
                  </a:solidFill>
                  <a:latin typeface="微软雅黑" pitchFamily="34" charset="-122"/>
                  <a:ea typeface="微软雅黑" pitchFamily="34" charset="-122"/>
                </a:endParaRPr>
              </a:p>
            </p:txBody>
          </p:sp>
        </p:grpSp>
        <p:grpSp>
          <p:nvGrpSpPr>
            <p:cNvPr id="12" name="Group 10"/>
            <p:cNvGrpSpPr>
              <a:grpSpLocks/>
            </p:cNvGrpSpPr>
            <p:nvPr/>
          </p:nvGrpSpPr>
          <p:grpSpPr bwMode="auto">
            <a:xfrm>
              <a:off x="2051050" y="2860675"/>
              <a:ext cx="1739900" cy="1741488"/>
              <a:chOff x="2051052" y="2860672"/>
              <a:chExt cx="1740379" cy="1741676"/>
            </a:xfrm>
          </p:grpSpPr>
          <p:sp>
            <p:nvSpPr>
              <p:cNvPr id="29" name="Oval 18"/>
              <p:cNvSpPr>
                <a:spLocks noChangeArrowheads="1"/>
              </p:cNvSpPr>
              <p:nvPr/>
            </p:nvSpPr>
            <p:spPr bwMode="auto">
              <a:xfrm>
                <a:off x="2051052" y="2860672"/>
                <a:ext cx="1740379" cy="1741676"/>
              </a:xfrm>
              <a:prstGeom prst="ellipse">
                <a:avLst/>
              </a:prstGeom>
              <a:solidFill>
                <a:srgbClr val="0199A1"/>
              </a:solidFill>
              <a:ln w="9525" cap="flat" cmpd="sng" algn="ctr">
                <a:noFill/>
                <a:prstDash val="solid"/>
                <a:round/>
                <a:headEnd type="none" w="med" len="med"/>
                <a:tailEnd type="none" w="med" len="med"/>
              </a:ln>
              <a:effectLst>
                <a:outerShdw blurRad="25400" dist="25400" dir="5400000" algn="t" rotWithShape="0">
                  <a:prstClr val="black">
                    <a:alpha val="27000"/>
                  </a:prstClr>
                </a:outerShdw>
              </a:effectLst>
            </p:spPr>
            <p:txBody>
              <a:bodyPr lIns="82124" tIns="41061" rIns="82124" bIns="41061" anchor="ctr"/>
              <a:lstStyle/>
              <a:p>
                <a:pPr algn="ctr" defTabSz="814388">
                  <a:lnSpc>
                    <a:spcPct val="90000"/>
                  </a:lnSpc>
                </a:pPr>
                <a:endParaRPr lang="en-US" sz="1900">
                  <a:solidFill>
                    <a:srgbClr val="000000"/>
                  </a:solidFill>
                  <a:latin typeface="微软雅黑" pitchFamily="34" charset="-122"/>
                  <a:ea typeface="微软雅黑" pitchFamily="34" charset="-122"/>
                </a:endParaRPr>
              </a:p>
            </p:txBody>
          </p:sp>
          <p:sp>
            <p:nvSpPr>
              <p:cNvPr id="30" name="Freeform 22"/>
              <p:cNvSpPr>
                <a:spLocks/>
              </p:cNvSpPr>
              <p:nvPr/>
            </p:nvSpPr>
            <p:spPr bwMode="auto">
              <a:xfrm>
                <a:off x="2305425" y="3115045"/>
                <a:ext cx="1486006" cy="1487303"/>
              </a:xfrm>
              <a:custGeom>
                <a:avLst/>
                <a:gdLst>
                  <a:gd name="T0" fmla="*/ 402 w 485"/>
                  <a:gd name="T1" fmla="*/ 0 h 485"/>
                  <a:gd name="T2" fmla="*/ 485 w 485"/>
                  <a:gd name="T3" fmla="*/ 201 h 485"/>
                  <a:gd name="T4" fmla="*/ 402 w 485"/>
                  <a:gd name="T5" fmla="*/ 402 h 485"/>
                  <a:gd name="T6" fmla="*/ 201 w 485"/>
                  <a:gd name="T7" fmla="*/ 485 h 485"/>
                  <a:gd name="T8" fmla="*/ 0 w 485"/>
                  <a:gd name="T9" fmla="*/ 402 h 485"/>
                  <a:gd name="T10" fmla="*/ 402 w 485"/>
                  <a:gd name="T11" fmla="*/ 0 h 4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5" h="485">
                    <a:moveTo>
                      <a:pt x="402" y="0"/>
                    </a:moveTo>
                    <a:cubicBezTo>
                      <a:pt x="453" y="51"/>
                      <a:pt x="485" y="122"/>
                      <a:pt x="485" y="201"/>
                    </a:cubicBezTo>
                    <a:cubicBezTo>
                      <a:pt x="485" y="279"/>
                      <a:pt x="453" y="350"/>
                      <a:pt x="402" y="402"/>
                    </a:cubicBezTo>
                    <a:cubicBezTo>
                      <a:pt x="350" y="453"/>
                      <a:pt x="279" y="485"/>
                      <a:pt x="201" y="485"/>
                    </a:cubicBezTo>
                    <a:cubicBezTo>
                      <a:pt x="123" y="485"/>
                      <a:pt x="52" y="453"/>
                      <a:pt x="0" y="402"/>
                    </a:cubicBezTo>
                    <a:lnTo>
                      <a:pt x="402" y="0"/>
                    </a:lnTo>
                    <a:close/>
                  </a:path>
                </a:pathLst>
              </a:custGeom>
              <a:gradFill rotWithShape="1">
                <a:gsLst>
                  <a:gs pos="0">
                    <a:srgbClr val="01315D">
                      <a:alpha val="27451"/>
                    </a:srgbClr>
                  </a:gs>
                  <a:gs pos="100000">
                    <a:schemeClr val="bg1">
                      <a:alpha val="0"/>
                    </a:schemeClr>
                  </a:gs>
                </a:gsLst>
                <a:lin ang="16200000" scaled="1"/>
              </a:gradFill>
              <a:ln w="9525">
                <a:noFill/>
                <a:round/>
                <a:headEnd/>
                <a:tailEnd/>
              </a:ln>
            </p:spPr>
            <p:txBody>
              <a:bodyPr/>
              <a:lstStyle/>
              <a:p>
                <a:pPr defTabSz="914400"/>
                <a:endParaRPr lang="en-US" sz="1900">
                  <a:solidFill>
                    <a:srgbClr val="000000"/>
                  </a:solidFill>
                  <a:latin typeface="微软雅黑" pitchFamily="34" charset="-122"/>
                  <a:ea typeface="微软雅黑" pitchFamily="34" charset="-122"/>
                </a:endParaRPr>
              </a:p>
            </p:txBody>
          </p:sp>
        </p:grpSp>
        <p:sp>
          <p:nvSpPr>
            <p:cNvPr id="25" name="TextBox 24"/>
            <p:cNvSpPr txBox="1"/>
            <p:nvPr/>
          </p:nvSpPr>
          <p:spPr>
            <a:xfrm>
              <a:off x="3709988" y="1641006"/>
              <a:ext cx="1714500" cy="883587"/>
            </a:xfrm>
            <a:prstGeom prst="rect">
              <a:avLst/>
            </a:prstGeom>
            <a:noFill/>
            <a:effectLst>
              <a:outerShdw blurRad="38100" dist="25400" dir="5400000" algn="tl" rotWithShape="0">
                <a:srgbClr val="000000">
                  <a:alpha val="27000"/>
                </a:srgbClr>
              </a:outerShdw>
            </a:effectLst>
          </p:spPr>
          <p:txBody>
            <a:bodyPr anchor="ctr">
              <a:spAutoFit/>
            </a:bodyPr>
            <a:lstStyle>
              <a:defPPr>
                <a:defRPr lang="en-US"/>
              </a:defPPr>
              <a:lvl1pPr algn="ctr">
                <a:lnSpc>
                  <a:spcPts val="2100"/>
                </a:lnSpc>
                <a:defRPr b="0" i="0">
                  <a:solidFill>
                    <a:srgbClr val="FFFFFF"/>
                  </a:solidFill>
                  <a:latin typeface="Arial"/>
                  <a:cs typeface="Arial"/>
                </a:defRPr>
              </a:lvl1pPr>
            </a:lstStyle>
            <a:p>
              <a:pPr defTabSz="914400"/>
              <a:r>
                <a:rPr lang="zh-CN" altLang="en-US" sz="1900" b="1" u="sng" dirty="0">
                  <a:latin typeface="微软雅黑" pitchFamily="34" charset="-122"/>
                  <a:ea typeface="微软雅黑" pitchFamily="34" charset="-122"/>
                </a:rPr>
                <a:t>科研生产力</a:t>
              </a:r>
              <a:endParaRPr lang="en-US" altLang="zh-CN" sz="1900" b="1" u="sng" dirty="0">
                <a:latin typeface="微软雅黑" pitchFamily="34" charset="-122"/>
                <a:ea typeface="微软雅黑" pitchFamily="34" charset="-122"/>
              </a:endParaRPr>
            </a:p>
            <a:p>
              <a:pPr defTabSz="914400"/>
              <a:r>
                <a:rPr lang="en-US" sz="1900" dirty="0">
                  <a:latin typeface="微软雅黑" pitchFamily="34" charset="-122"/>
                  <a:ea typeface="微软雅黑" pitchFamily="34" charset="-122"/>
                </a:rPr>
                <a:t> </a:t>
              </a:r>
              <a:r>
                <a:rPr lang="zh-CN" altLang="en-US" sz="1900" dirty="0">
                  <a:latin typeface="微软雅黑" pitchFamily="34" charset="-122"/>
                  <a:ea typeface="微软雅黑" pitchFamily="34" charset="-122"/>
                </a:rPr>
                <a:t>论文数量</a:t>
              </a:r>
            </a:p>
          </p:txBody>
        </p:sp>
        <p:sp>
          <p:nvSpPr>
            <p:cNvPr id="26" name="TextBox 25"/>
            <p:cNvSpPr txBox="1"/>
            <p:nvPr/>
          </p:nvSpPr>
          <p:spPr>
            <a:xfrm>
              <a:off x="2111199" y="3101055"/>
              <a:ext cx="1575329" cy="1260727"/>
            </a:xfrm>
            <a:prstGeom prst="rect">
              <a:avLst/>
            </a:prstGeom>
            <a:noFill/>
            <a:effectLst>
              <a:outerShdw blurRad="38100" dist="25400" dir="5400000" algn="tl" rotWithShape="0">
                <a:srgbClr val="000000">
                  <a:alpha val="27000"/>
                </a:srgbClr>
              </a:outerShdw>
            </a:effectLst>
          </p:spPr>
          <p:txBody>
            <a:bodyPr wrap="square" anchor="ctr">
              <a:spAutoFit/>
            </a:bodyPr>
            <a:lstStyle>
              <a:defPPr>
                <a:defRPr lang="en-US"/>
              </a:defPPr>
              <a:lvl1pPr algn="ctr">
                <a:lnSpc>
                  <a:spcPts val="2100"/>
                </a:lnSpc>
                <a:defRPr b="0" i="0">
                  <a:solidFill>
                    <a:srgbClr val="FFFFFF"/>
                  </a:solidFill>
                  <a:latin typeface="Arial"/>
                  <a:cs typeface="Arial"/>
                </a:defRPr>
              </a:lvl1pPr>
            </a:lstStyle>
            <a:p>
              <a:pPr defTabSz="914400"/>
              <a:r>
                <a:rPr lang="zh-CN" altLang="en-US" sz="1900" b="1" u="sng" dirty="0">
                  <a:latin typeface="微软雅黑" pitchFamily="34" charset="-122"/>
                  <a:ea typeface="微软雅黑" pitchFamily="34" charset="-122"/>
                </a:rPr>
                <a:t>科研发展力</a:t>
              </a:r>
              <a:endParaRPr lang="en-US" altLang="zh-CN" sz="1900" b="1" u="sng" dirty="0">
                <a:latin typeface="微软雅黑" pitchFamily="34" charset="-122"/>
                <a:ea typeface="微软雅黑" pitchFamily="34" charset="-122"/>
              </a:endParaRPr>
            </a:p>
            <a:p>
              <a:pPr defTabSz="914400"/>
              <a:r>
                <a:rPr lang="zh-CN" altLang="en-US" sz="1900" dirty="0">
                  <a:latin typeface="微软雅黑" pitchFamily="34" charset="-122"/>
                  <a:ea typeface="微软雅黑" pitchFamily="34" charset="-122"/>
                </a:rPr>
                <a:t>高被引论文占有率</a:t>
              </a:r>
            </a:p>
          </p:txBody>
        </p:sp>
        <p:sp>
          <p:nvSpPr>
            <p:cNvPr id="27" name="TextBox 26"/>
            <p:cNvSpPr txBox="1"/>
            <p:nvPr/>
          </p:nvSpPr>
          <p:spPr>
            <a:xfrm>
              <a:off x="5332413" y="2993879"/>
              <a:ext cx="1787525" cy="1411583"/>
            </a:xfrm>
            <a:prstGeom prst="rect">
              <a:avLst/>
            </a:prstGeom>
            <a:noFill/>
            <a:effectLst>
              <a:outerShdw blurRad="38100" dist="25400" dir="5400000" algn="tl" rotWithShape="0">
                <a:srgbClr val="000000">
                  <a:alpha val="27000"/>
                </a:srgbClr>
              </a:outerShdw>
            </a:effectLst>
          </p:spPr>
          <p:txBody>
            <a:bodyPr anchor="ctr">
              <a:spAutoFit/>
            </a:bodyPr>
            <a:lstStyle>
              <a:defPPr>
                <a:defRPr lang="en-US"/>
              </a:defPPr>
              <a:lvl1pPr algn="ctr">
                <a:lnSpc>
                  <a:spcPts val="2100"/>
                </a:lnSpc>
                <a:defRPr b="0" i="0">
                  <a:solidFill>
                    <a:srgbClr val="FFFFFF"/>
                  </a:solidFill>
                  <a:latin typeface="Arial"/>
                  <a:cs typeface="Arial"/>
                </a:defRPr>
              </a:lvl1pPr>
            </a:lstStyle>
            <a:p>
              <a:pPr defTabSz="914400"/>
              <a:r>
                <a:rPr lang="zh-CN" altLang="en-US" sz="1900" b="1" u="sng" dirty="0">
                  <a:latin typeface="微软雅黑" pitchFamily="34" charset="-122"/>
                  <a:ea typeface="微软雅黑" pitchFamily="34" charset="-122"/>
                </a:rPr>
                <a:t>科研影响力</a:t>
              </a:r>
              <a:endParaRPr lang="en-US" altLang="zh-CN" sz="1900" b="1" u="sng" dirty="0">
                <a:latin typeface="微软雅黑" pitchFamily="34" charset="-122"/>
                <a:ea typeface="微软雅黑" pitchFamily="34" charset="-122"/>
              </a:endParaRPr>
            </a:p>
            <a:p>
              <a:pPr defTabSz="914400">
                <a:lnSpc>
                  <a:spcPct val="100000"/>
                </a:lnSpc>
              </a:pPr>
              <a:r>
                <a:rPr lang="zh-CN" altLang="en-US" sz="1400" dirty="0">
                  <a:latin typeface="微软雅黑" pitchFamily="34" charset="-122"/>
                  <a:ea typeface="微软雅黑" pitchFamily="34" charset="-122"/>
                </a:rPr>
                <a:t>被引次数</a:t>
              </a:r>
              <a:endParaRPr lang="en-US" altLang="zh-CN" sz="1400" dirty="0">
                <a:latin typeface="微软雅黑" pitchFamily="34" charset="-122"/>
                <a:ea typeface="微软雅黑" pitchFamily="34" charset="-122"/>
              </a:endParaRPr>
            </a:p>
            <a:p>
              <a:pPr defTabSz="914400">
                <a:lnSpc>
                  <a:spcPct val="100000"/>
                </a:lnSpc>
              </a:pPr>
              <a:r>
                <a:rPr lang="zh-CN" altLang="en-US" sz="1400" dirty="0">
                  <a:latin typeface="微软雅黑" pitchFamily="34" charset="-122"/>
                  <a:ea typeface="微软雅黑" pitchFamily="34" charset="-122"/>
                </a:rPr>
                <a:t>高被引论文数</a:t>
              </a:r>
              <a:endParaRPr lang="en-US" altLang="zh-CN" sz="1400" dirty="0">
                <a:latin typeface="微软雅黑" pitchFamily="34" charset="-122"/>
                <a:ea typeface="微软雅黑" pitchFamily="34" charset="-122"/>
              </a:endParaRPr>
            </a:p>
            <a:p>
              <a:pPr defTabSz="914400">
                <a:lnSpc>
                  <a:spcPct val="100000"/>
                </a:lnSpc>
              </a:pPr>
              <a:r>
                <a:rPr lang="zh-CN" altLang="en-US" sz="1400" dirty="0">
                  <a:latin typeface="微软雅黑" pitchFamily="34" charset="-122"/>
                  <a:ea typeface="微软雅黑" pitchFamily="34" charset="-122"/>
                </a:rPr>
                <a:t>进入</a:t>
              </a:r>
              <a:r>
                <a:rPr lang="en-US" altLang="zh-CN" sz="1400" dirty="0">
                  <a:latin typeface="微软雅黑" pitchFamily="34" charset="-122"/>
                  <a:ea typeface="微软雅黑" pitchFamily="34" charset="-122"/>
                  <a:cs typeface="Arial" pitchFamily="34" charset="0"/>
                </a:rPr>
                <a:t>ESI</a:t>
              </a:r>
              <a:r>
                <a:rPr lang="zh-CN" altLang="en-US" sz="1400" dirty="0">
                  <a:latin typeface="微软雅黑" pitchFamily="34" charset="-122"/>
                  <a:ea typeface="微软雅黑" pitchFamily="34" charset="-122"/>
                </a:rPr>
                <a:t>排名学科数</a:t>
              </a:r>
            </a:p>
          </p:txBody>
        </p:sp>
        <p:sp>
          <p:nvSpPr>
            <p:cNvPr id="28" name="TextBox 27"/>
            <p:cNvSpPr txBox="1"/>
            <p:nvPr/>
          </p:nvSpPr>
          <p:spPr>
            <a:xfrm>
              <a:off x="3679824" y="4946976"/>
              <a:ext cx="1826965" cy="883587"/>
            </a:xfrm>
            <a:prstGeom prst="rect">
              <a:avLst/>
            </a:prstGeom>
            <a:noFill/>
            <a:effectLst>
              <a:outerShdw blurRad="38100" dist="25400" dir="5400000" algn="tl" rotWithShape="0">
                <a:srgbClr val="000000">
                  <a:alpha val="27000"/>
                </a:srgbClr>
              </a:outerShdw>
            </a:effectLst>
          </p:spPr>
          <p:txBody>
            <a:bodyPr wrap="square" anchor="ctr">
              <a:spAutoFit/>
            </a:bodyPr>
            <a:lstStyle>
              <a:defPPr>
                <a:defRPr lang="en-US"/>
              </a:defPPr>
              <a:lvl1pPr algn="ctr">
                <a:lnSpc>
                  <a:spcPts val="2100"/>
                </a:lnSpc>
                <a:defRPr b="0" i="0">
                  <a:solidFill>
                    <a:srgbClr val="FFFFFF"/>
                  </a:solidFill>
                  <a:latin typeface="Arial"/>
                  <a:cs typeface="Arial"/>
                </a:defRPr>
              </a:lvl1pPr>
            </a:lstStyle>
            <a:p>
              <a:pPr defTabSz="914400"/>
              <a:r>
                <a:rPr lang="zh-CN" altLang="en-US" sz="1900" b="1" u="sng" dirty="0">
                  <a:latin typeface="微软雅黑" pitchFamily="34" charset="-122"/>
                  <a:ea typeface="微软雅黑" pitchFamily="34" charset="-122"/>
                </a:rPr>
                <a:t>科研创新力</a:t>
              </a:r>
              <a:endParaRPr lang="en-US" altLang="zh-CN" sz="1900" b="1" u="sng" dirty="0">
                <a:latin typeface="微软雅黑" pitchFamily="34" charset="-122"/>
                <a:ea typeface="微软雅黑" pitchFamily="34" charset="-122"/>
              </a:endParaRPr>
            </a:p>
            <a:p>
              <a:pPr defTabSz="914400"/>
              <a:r>
                <a:rPr lang="zh-CN" altLang="en-US" sz="1900" dirty="0">
                  <a:latin typeface="微软雅黑" pitchFamily="34" charset="-122"/>
                  <a:ea typeface="微软雅黑" pitchFamily="34" charset="-122"/>
                </a:rPr>
                <a:t>热门论文数量</a:t>
              </a:r>
            </a:p>
          </p:txBody>
        </p:sp>
      </p:grpSp>
    </p:spTree>
    <p:extLst>
      <p:ext uri="{BB962C8B-B14F-4D97-AF65-F5344CB8AC3E}">
        <p14:creationId xmlns:p14="http://schemas.microsoft.com/office/powerpoint/2010/main" val="217872023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http://upload.wikimedia.org/wikipedia/en/thumb/c/c8/Garfieldlatest.JPG/220px-Garfieldlatest.JPG">
            <a:extLst>
              <a:ext uri="{FF2B5EF4-FFF2-40B4-BE49-F238E27FC236}">
                <a16:creationId xmlns="" xmlns:a16="http://schemas.microsoft.com/office/drawing/2014/main" id="{309EAF50-6C58-49DD-8E59-D49E579CAA8F}"/>
              </a:ext>
            </a:extLst>
          </p:cNvPr>
          <p:cNvPicPr>
            <a:picLocks noChangeAspect="1" noChangeArrowheads="1"/>
          </p:cNvPicPr>
          <p:nvPr/>
        </p:nvPicPr>
        <p:blipFill>
          <a:blip r:embed="rId2" cstate="print"/>
          <a:srcRect/>
          <a:stretch>
            <a:fillRect/>
          </a:stretch>
        </p:blipFill>
        <p:spPr bwMode="auto">
          <a:xfrm>
            <a:off x="-20320" y="0"/>
            <a:ext cx="4490229" cy="6902378"/>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sp>
        <p:nvSpPr>
          <p:cNvPr id="3" name="标题 1">
            <a:extLst>
              <a:ext uri="{FF2B5EF4-FFF2-40B4-BE49-F238E27FC236}">
                <a16:creationId xmlns="" xmlns:a16="http://schemas.microsoft.com/office/drawing/2014/main" id="{8E3EEBB0-1B18-44A3-A251-A57FE6375C7F}"/>
              </a:ext>
            </a:extLst>
          </p:cNvPr>
          <p:cNvSpPr txBox="1">
            <a:spLocks/>
          </p:cNvSpPr>
          <p:nvPr/>
        </p:nvSpPr>
        <p:spPr bwMode="auto">
          <a:xfrm>
            <a:off x="4674093" y="421985"/>
            <a:ext cx="4388627" cy="8366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lnSpc>
                <a:spcPct val="90000"/>
              </a:lnSpc>
              <a:spcBef>
                <a:spcPct val="0"/>
              </a:spcBef>
              <a:spcAft>
                <a:spcPct val="0"/>
              </a:spcAft>
              <a:defRPr sz="2800">
                <a:solidFill>
                  <a:schemeClr val="tx2"/>
                </a:solidFill>
                <a:latin typeface="微软雅黑" pitchFamily="34" charset="-122"/>
                <a:ea typeface="微软雅黑" pitchFamily="34" charset="-122"/>
                <a:cs typeface="+mj-cs"/>
              </a:defRPr>
            </a:lvl1pPr>
            <a:lvl2pPr algn="l" rtl="0" eaLnBrk="1" fontAlgn="base" hangingPunct="1">
              <a:lnSpc>
                <a:spcPct val="90000"/>
              </a:lnSpc>
              <a:spcBef>
                <a:spcPct val="0"/>
              </a:spcBef>
              <a:spcAft>
                <a:spcPct val="0"/>
              </a:spcAft>
              <a:defRPr sz="2800">
                <a:solidFill>
                  <a:schemeClr val="tx2"/>
                </a:solidFill>
                <a:latin typeface="Arial" charset="0"/>
              </a:defRPr>
            </a:lvl2pPr>
            <a:lvl3pPr algn="l" rtl="0" eaLnBrk="1" fontAlgn="base" hangingPunct="1">
              <a:lnSpc>
                <a:spcPct val="90000"/>
              </a:lnSpc>
              <a:spcBef>
                <a:spcPct val="0"/>
              </a:spcBef>
              <a:spcAft>
                <a:spcPct val="0"/>
              </a:spcAft>
              <a:defRPr sz="2800">
                <a:solidFill>
                  <a:schemeClr val="tx2"/>
                </a:solidFill>
                <a:latin typeface="Arial" charset="0"/>
              </a:defRPr>
            </a:lvl3pPr>
            <a:lvl4pPr algn="l" rtl="0" eaLnBrk="1" fontAlgn="base" hangingPunct="1">
              <a:lnSpc>
                <a:spcPct val="90000"/>
              </a:lnSpc>
              <a:spcBef>
                <a:spcPct val="0"/>
              </a:spcBef>
              <a:spcAft>
                <a:spcPct val="0"/>
              </a:spcAft>
              <a:defRPr sz="2800">
                <a:solidFill>
                  <a:schemeClr val="tx2"/>
                </a:solidFill>
                <a:latin typeface="Arial" charset="0"/>
              </a:defRPr>
            </a:lvl4pPr>
            <a:lvl5pPr algn="l" rtl="0" eaLnBrk="1" fontAlgn="base" hangingPunct="1">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r>
              <a:rPr lang="zh-CN" altLang="en-US" b="1" kern="0">
                <a:solidFill>
                  <a:srgbClr val="6817FF"/>
                </a:solidFill>
              </a:rPr>
              <a:t>全球文献计量领域顶尖科学家设计的研究方法与分析工具</a:t>
            </a:r>
            <a:endParaRPr lang="zh-CN" altLang="en-US" b="1" kern="0" dirty="0">
              <a:solidFill>
                <a:srgbClr val="6817FF"/>
              </a:solidFill>
            </a:endParaRPr>
          </a:p>
        </p:txBody>
      </p:sp>
      <p:sp>
        <p:nvSpPr>
          <p:cNvPr id="4" name="Rectangle 3">
            <a:extLst>
              <a:ext uri="{FF2B5EF4-FFF2-40B4-BE49-F238E27FC236}">
                <a16:creationId xmlns="" xmlns:a16="http://schemas.microsoft.com/office/drawing/2014/main" id="{DD5405D6-11B4-4DC1-90FC-C4A7579BF7EA}"/>
              </a:ext>
            </a:extLst>
          </p:cNvPr>
          <p:cNvSpPr/>
          <p:nvPr/>
        </p:nvSpPr>
        <p:spPr>
          <a:xfrm>
            <a:off x="4582406" y="1445602"/>
            <a:ext cx="4388627" cy="2031325"/>
          </a:xfrm>
          <a:prstGeom prst="rect">
            <a:avLst/>
          </a:prstGeom>
        </p:spPr>
        <p:txBody>
          <a:bodyPr wrap="square">
            <a:spAutoFit/>
          </a:bodyPr>
          <a:lstStyle/>
          <a:p>
            <a:pPr marL="285750" indent="-285750" defTabSz="457200" eaLnBrk="1" fontAlgn="auto" hangingPunct="1">
              <a:spcBef>
                <a:spcPts val="0"/>
              </a:spcBef>
              <a:spcAft>
                <a:spcPts val="0"/>
              </a:spcAft>
              <a:buClr>
                <a:srgbClr val="6817FF"/>
              </a:buClr>
              <a:buFont typeface="Arial" panose="020B0604020202020204" pitchFamily="34" charset="0"/>
              <a:buChar char="•"/>
            </a:pPr>
            <a:r>
              <a:rPr lang="zh-CN" altLang="en-US" dirty="0">
                <a:solidFill>
                  <a:srgbClr val="000000"/>
                </a:solidFill>
                <a:latin typeface="Arial"/>
              </a:rPr>
              <a:t>文献计量分析作为目前主流的研究</a:t>
            </a:r>
            <a:r>
              <a:rPr lang="en-US" altLang="zh-CN" dirty="0">
                <a:solidFill>
                  <a:srgbClr val="000000"/>
                </a:solidFill>
                <a:latin typeface="Arial"/>
              </a:rPr>
              <a:t/>
            </a:r>
            <a:br>
              <a:rPr lang="en-US" altLang="zh-CN" dirty="0">
                <a:solidFill>
                  <a:srgbClr val="000000"/>
                </a:solidFill>
                <a:latin typeface="Arial"/>
              </a:rPr>
            </a:br>
            <a:r>
              <a:rPr lang="zh-CN" altLang="en-US" dirty="0">
                <a:solidFill>
                  <a:srgbClr val="000000"/>
                </a:solidFill>
                <a:latin typeface="Arial"/>
              </a:rPr>
              <a:t>评价方法，源于</a:t>
            </a:r>
            <a:r>
              <a:rPr lang="en-US" altLang="zh-CN" dirty="0">
                <a:solidFill>
                  <a:srgbClr val="000000"/>
                </a:solidFill>
                <a:latin typeface="Arial"/>
              </a:rPr>
              <a:t>20</a:t>
            </a:r>
            <a:r>
              <a:rPr lang="zh-CN" altLang="en-US" dirty="0">
                <a:solidFill>
                  <a:srgbClr val="000000"/>
                </a:solidFill>
                <a:latin typeface="Arial"/>
              </a:rPr>
              <a:t>世纪中叶兴起</a:t>
            </a:r>
            <a:r>
              <a:rPr lang="en-US" altLang="zh-CN" dirty="0">
                <a:solidFill>
                  <a:srgbClr val="000000"/>
                </a:solidFill>
                <a:latin typeface="Arial"/>
              </a:rPr>
              <a:t/>
            </a:r>
            <a:br>
              <a:rPr lang="en-US" altLang="zh-CN" dirty="0">
                <a:solidFill>
                  <a:srgbClr val="000000"/>
                </a:solidFill>
                <a:latin typeface="Arial"/>
              </a:rPr>
            </a:br>
            <a:r>
              <a:rPr lang="zh-CN" altLang="en-US" dirty="0">
                <a:solidFill>
                  <a:srgbClr val="000000"/>
                </a:solidFill>
                <a:latin typeface="Arial"/>
              </a:rPr>
              <a:t>的科学计量学和科学引文分析</a:t>
            </a:r>
            <a:r>
              <a:rPr lang="en-US" altLang="zh-CN" baseline="30000" dirty="0">
                <a:solidFill>
                  <a:srgbClr val="000000"/>
                </a:solidFill>
                <a:latin typeface="Arial"/>
              </a:rPr>
              <a:t>1,2</a:t>
            </a:r>
            <a:r>
              <a:rPr lang="zh-CN" altLang="en-US" dirty="0">
                <a:solidFill>
                  <a:srgbClr val="000000"/>
                </a:solidFill>
                <a:latin typeface="Arial"/>
              </a:rPr>
              <a:t>。</a:t>
            </a:r>
            <a:endParaRPr lang="en-US" altLang="zh-CN" dirty="0">
              <a:solidFill>
                <a:srgbClr val="000000"/>
              </a:solidFill>
              <a:latin typeface="Arial"/>
            </a:endParaRPr>
          </a:p>
          <a:p>
            <a:pPr marL="285750" indent="-285750" defTabSz="457200" eaLnBrk="1" fontAlgn="auto" hangingPunct="1">
              <a:spcBef>
                <a:spcPts val="0"/>
              </a:spcBef>
              <a:spcAft>
                <a:spcPts val="0"/>
              </a:spcAft>
              <a:buClr>
                <a:srgbClr val="6817FF"/>
              </a:buClr>
              <a:buFont typeface="Arial" panose="020B0604020202020204" pitchFamily="34" charset="0"/>
              <a:buChar char="•"/>
            </a:pPr>
            <a:r>
              <a:rPr lang="zh-CN" altLang="en-US" dirty="0">
                <a:solidFill>
                  <a:srgbClr val="000000"/>
                </a:solidFill>
                <a:latin typeface="Arial"/>
              </a:rPr>
              <a:t>作为科学引文索引的创始者，科睿唯安在文献计量研究领域非常活跃，</a:t>
            </a:r>
            <a:r>
              <a:rPr lang="en-US" altLang="zh-CN" dirty="0">
                <a:solidFill>
                  <a:srgbClr val="000000"/>
                </a:solidFill>
                <a:latin typeface="Arial"/>
              </a:rPr>
              <a:t/>
            </a:r>
            <a:br>
              <a:rPr lang="en-US" altLang="zh-CN" dirty="0">
                <a:solidFill>
                  <a:srgbClr val="000000"/>
                </a:solidFill>
                <a:latin typeface="Arial"/>
              </a:rPr>
            </a:br>
            <a:r>
              <a:rPr lang="zh-CN" altLang="en-US" dirty="0">
                <a:solidFill>
                  <a:srgbClr val="000000"/>
                </a:solidFill>
                <a:latin typeface="Arial"/>
              </a:rPr>
              <a:t>并一直致力于为研究评价开发基于</a:t>
            </a:r>
            <a:r>
              <a:rPr lang="en-US" altLang="zh-CN" dirty="0">
                <a:solidFill>
                  <a:srgbClr val="000000"/>
                </a:solidFill>
                <a:latin typeface="Arial"/>
              </a:rPr>
              <a:t/>
            </a:r>
            <a:br>
              <a:rPr lang="en-US" altLang="zh-CN" dirty="0">
                <a:solidFill>
                  <a:srgbClr val="000000"/>
                </a:solidFill>
                <a:latin typeface="Arial"/>
              </a:rPr>
            </a:br>
            <a:r>
              <a:rPr lang="zh-CN" altLang="en-US" dirty="0">
                <a:solidFill>
                  <a:srgbClr val="000000"/>
                </a:solidFill>
                <a:latin typeface="Arial"/>
              </a:rPr>
              <a:t>多指标的计量分析工具。</a:t>
            </a:r>
            <a:endParaRPr lang="en-US" altLang="zh-CN" dirty="0">
              <a:solidFill>
                <a:srgbClr val="000000"/>
              </a:solidFill>
              <a:latin typeface="Arial"/>
            </a:endParaRPr>
          </a:p>
        </p:txBody>
      </p:sp>
      <p:sp>
        <p:nvSpPr>
          <p:cNvPr id="5" name="矩形 23">
            <a:extLst>
              <a:ext uri="{FF2B5EF4-FFF2-40B4-BE49-F238E27FC236}">
                <a16:creationId xmlns="" xmlns:a16="http://schemas.microsoft.com/office/drawing/2014/main" id="{E2A65E76-208B-489B-8C32-E034F9F9BAE9}"/>
              </a:ext>
            </a:extLst>
          </p:cNvPr>
          <p:cNvSpPr>
            <a:spLocks noChangeArrowheads="1"/>
          </p:cNvSpPr>
          <p:nvPr/>
        </p:nvSpPr>
        <p:spPr bwMode="auto">
          <a:xfrm>
            <a:off x="4726423" y="5736963"/>
            <a:ext cx="4206629" cy="1061829"/>
          </a:xfrm>
          <a:prstGeom prst="rect">
            <a:avLst/>
          </a:prstGeom>
          <a:solidFill>
            <a:schemeClr val="bg1"/>
          </a:solidFill>
          <a:ln w="9525">
            <a:noFill/>
            <a:miter lim="800000"/>
            <a:headEnd/>
            <a:tailEnd/>
          </a:ln>
        </p:spPr>
        <p:txBody>
          <a:bodyPr wrap="square">
            <a:spAutoFit/>
          </a:bodyPr>
          <a:lstStyle/>
          <a:p>
            <a:pPr defTabSz="457200" eaLnBrk="1" fontAlgn="auto" hangingPunct="1">
              <a:spcBef>
                <a:spcPts val="0"/>
              </a:spcBef>
              <a:spcAft>
                <a:spcPts val="0"/>
              </a:spcAft>
            </a:pPr>
            <a:r>
              <a:rPr lang="en-US" altLang="zh-CN" sz="1050" dirty="0">
                <a:solidFill>
                  <a:srgbClr val="000000"/>
                </a:solidFill>
                <a:latin typeface="Arial"/>
              </a:rPr>
              <a:t>1. </a:t>
            </a:r>
            <a:r>
              <a:rPr lang="en-US" altLang="zh-CN" sz="1050" dirty="0" err="1">
                <a:solidFill>
                  <a:srgbClr val="000000"/>
                </a:solidFill>
                <a:latin typeface="Arial"/>
              </a:rPr>
              <a:t>Narin</a:t>
            </a:r>
            <a:r>
              <a:rPr lang="en-US" altLang="zh-CN" sz="1050" dirty="0">
                <a:solidFill>
                  <a:srgbClr val="000000"/>
                </a:solidFill>
                <a:latin typeface="Arial"/>
              </a:rPr>
              <a:t> F. Evaluative </a:t>
            </a:r>
            <a:r>
              <a:rPr lang="en-US" altLang="zh-CN" sz="1050" dirty="0" err="1">
                <a:solidFill>
                  <a:srgbClr val="000000"/>
                </a:solidFill>
                <a:latin typeface="Arial"/>
              </a:rPr>
              <a:t>bibliometrics</a:t>
            </a:r>
            <a:r>
              <a:rPr lang="en-US" altLang="zh-CN" sz="1050" dirty="0">
                <a:solidFill>
                  <a:srgbClr val="000000"/>
                </a:solidFill>
                <a:latin typeface="Arial"/>
              </a:rPr>
              <a:t>: The use of publication and citation analysis in the evaluation of scientific activity[M], Cherry Hill, NJ: Computer Horizons, 1976 </a:t>
            </a:r>
          </a:p>
          <a:p>
            <a:pPr defTabSz="457200" eaLnBrk="1" fontAlgn="auto" hangingPunct="1">
              <a:spcBef>
                <a:spcPts val="0"/>
              </a:spcBef>
              <a:spcAft>
                <a:spcPts val="0"/>
              </a:spcAft>
            </a:pPr>
            <a:r>
              <a:rPr lang="en-US" altLang="zh-CN" sz="1050" dirty="0">
                <a:solidFill>
                  <a:srgbClr val="000000"/>
                </a:solidFill>
                <a:latin typeface="Arial"/>
              </a:rPr>
              <a:t>2. Braun T., </a:t>
            </a:r>
            <a:r>
              <a:rPr lang="en-US" altLang="zh-CN" sz="1050" dirty="0" err="1">
                <a:solidFill>
                  <a:srgbClr val="000000"/>
                </a:solidFill>
                <a:latin typeface="Arial"/>
              </a:rPr>
              <a:t>Glänzel</a:t>
            </a:r>
            <a:r>
              <a:rPr lang="en-US" altLang="zh-CN" sz="1050" dirty="0">
                <a:solidFill>
                  <a:srgbClr val="000000"/>
                </a:solidFill>
                <a:latin typeface="Arial"/>
              </a:rPr>
              <a:t> W., Schubert A. </a:t>
            </a:r>
            <a:r>
              <a:rPr lang="en-US" altLang="zh-CN" sz="1050" dirty="0" err="1">
                <a:solidFill>
                  <a:srgbClr val="000000"/>
                </a:solidFill>
                <a:latin typeface="Arial"/>
              </a:rPr>
              <a:t>Scientometric</a:t>
            </a:r>
            <a:r>
              <a:rPr lang="en-US" altLang="zh-CN" sz="1050" dirty="0">
                <a:solidFill>
                  <a:srgbClr val="000000"/>
                </a:solidFill>
                <a:latin typeface="Arial"/>
              </a:rPr>
              <a:t> indicators, A 32-country comparative evaluation of publishing performance and citation impact[M], Singapore: World Scientific Pub. Co., 1985</a:t>
            </a:r>
            <a:endParaRPr lang="zh-CN" altLang="en-US" sz="1050" dirty="0">
              <a:solidFill>
                <a:srgbClr val="000000"/>
              </a:solidFill>
              <a:latin typeface="Arial"/>
            </a:endParaRPr>
          </a:p>
        </p:txBody>
      </p:sp>
      <p:pic>
        <p:nvPicPr>
          <p:cNvPr id="7" name="Picture 6" descr="A screenshot of a cell phone&#10;&#10;Description generated with very high confidence">
            <a:extLst>
              <a:ext uri="{FF2B5EF4-FFF2-40B4-BE49-F238E27FC236}">
                <a16:creationId xmlns="" xmlns:a16="http://schemas.microsoft.com/office/drawing/2014/main" id="{750053ED-FB56-4712-9246-5AC52509422E}"/>
              </a:ext>
            </a:extLst>
          </p:cNvPr>
          <p:cNvPicPr>
            <a:picLocks noChangeAspect="1"/>
          </p:cNvPicPr>
          <p:nvPr/>
        </p:nvPicPr>
        <p:blipFill>
          <a:blip r:embed="rId3"/>
          <a:stretch>
            <a:fillRect/>
          </a:stretch>
        </p:blipFill>
        <p:spPr>
          <a:xfrm flipH="1">
            <a:off x="7102452" y="3826795"/>
            <a:ext cx="1868581" cy="1128015"/>
          </a:xfrm>
          <a:prstGeom prst="rect">
            <a:avLst/>
          </a:prstGeom>
        </p:spPr>
      </p:pic>
      <p:pic>
        <p:nvPicPr>
          <p:cNvPr id="9" name="Picture 8" descr="A picture containing vector graphics&#10;&#10;Description generated with very high confidence">
            <a:extLst>
              <a:ext uri="{FF2B5EF4-FFF2-40B4-BE49-F238E27FC236}">
                <a16:creationId xmlns="" xmlns:a16="http://schemas.microsoft.com/office/drawing/2014/main" id="{C9B0D544-D10E-4047-AF81-8C15D871071A}"/>
              </a:ext>
            </a:extLst>
          </p:cNvPr>
          <p:cNvPicPr>
            <a:picLocks noChangeAspect="1"/>
          </p:cNvPicPr>
          <p:nvPr/>
        </p:nvPicPr>
        <p:blipFill>
          <a:blip r:embed="rId4"/>
          <a:stretch>
            <a:fillRect/>
          </a:stretch>
        </p:blipFill>
        <p:spPr>
          <a:xfrm flipH="1">
            <a:off x="6252232" y="4288432"/>
            <a:ext cx="1232348" cy="1299995"/>
          </a:xfrm>
          <a:prstGeom prst="rect">
            <a:avLst/>
          </a:prstGeom>
        </p:spPr>
      </p:pic>
      <p:pic>
        <p:nvPicPr>
          <p:cNvPr id="11" name="Picture 10" descr="A screenshot of a cell phone&#10;&#10;Description generated with very high confidence">
            <a:extLst>
              <a:ext uri="{FF2B5EF4-FFF2-40B4-BE49-F238E27FC236}">
                <a16:creationId xmlns="" xmlns:a16="http://schemas.microsoft.com/office/drawing/2014/main" id="{59309223-7445-4A0E-B6B8-98CD44B56C3E}"/>
              </a:ext>
            </a:extLst>
          </p:cNvPr>
          <p:cNvPicPr>
            <a:picLocks noChangeAspect="1"/>
          </p:cNvPicPr>
          <p:nvPr/>
        </p:nvPicPr>
        <p:blipFill>
          <a:blip r:embed="rId5"/>
          <a:stretch>
            <a:fillRect/>
          </a:stretch>
        </p:blipFill>
        <p:spPr>
          <a:xfrm flipH="1">
            <a:off x="4823723" y="3663932"/>
            <a:ext cx="1653717" cy="1128015"/>
          </a:xfrm>
          <a:prstGeom prst="rect">
            <a:avLst/>
          </a:prstGeom>
        </p:spPr>
      </p:pic>
    </p:spTree>
    <p:extLst>
      <p:ext uri="{BB962C8B-B14F-4D97-AF65-F5344CB8AC3E}">
        <p14:creationId xmlns:p14="http://schemas.microsoft.com/office/powerpoint/2010/main" val="271733013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3"/>
          </p:nvPr>
        </p:nvSpPr>
        <p:spPr/>
        <p:txBody>
          <a:bodyPr/>
          <a:lstStyle/>
          <a:p>
            <a:endParaRPr lang="en-US"/>
          </a:p>
        </p:txBody>
      </p:sp>
      <p:sp>
        <p:nvSpPr>
          <p:cNvPr id="7" name="Title 1"/>
          <p:cNvSpPr txBox="1">
            <a:spLocks/>
          </p:cNvSpPr>
          <p:nvPr/>
        </p:nvSpPr>
        <p:spPr>
          <a:xfrm>
            <a:off x="429570" y="514642"/>
            <a:ext cx="8390828" cy="399311"/>
          </a:xfrm>
          <a:prstGeom prst="rect">
            <a:avLst/>
          </a:prstGeom>
        </p:spPr>
        <p:txBody>
          <a:bodyPr vert="horz" lIns="0" tIns="0" rIns="0" bIns="0"/>
          <a:lstStyle/>
          <a:p>
            <a:pPr marR="0" lvl="0" indent="0" fontAlgn="auto">
              <a:lnSpc>
                <a:spcPct val="100000"/>
              </a:lnSpc>
              <a:spcBef>
                <a:spcPct val="0"/>
              </a:spcBef>
              <a:spcAft>
                <a:spcPts val="0"/>
              </a:spcAft>
              <a:buClrTx/>
              <a:buSzTx/>
              <a:buFontTx/>
              <a:buNone/>
              <a:tabLst/>
              <a:defRPr/>
            </a:pPr>
            <a:r>
              <a:rPr lang="zh-CN" altLang="en-US" sz="2900" b="1" dirty="0">
                <a:solidFill>
                  <a:srgbClr val="6817FF"/>
                </a:solidFill>
                <a:latin typeface="微软雅黑" panose="020B0503020204020204" pitchFamily="34" charset="-122"/>
                <a:ea typeface="微软雅黑" panose="020B0503020204020204" pitchFamily="34" charset="-122"/>
                <a:cs typeface="Arial" pitchFamily="34" charset="0"/>
              </a:rPr>
              <a:t>科研绩效评价指标的演化</a:t>
            </a:r>
            <a:endParaRPr lang="en-US" sz="2900" b="1" dirty="0">
              <a:solidFill>
                <a:srgbClr val="6817FF"/>
              </a:solidFill>
              <a:latin typeface="微软雅黑" panose="020B0503020204020204" pitchFamily="34" charset="-122"/>
              <a:ea typeface="微软雅黑" panose="020B0503020204020204" pitchFamily="34" charset="-122"/>
              <a:cs typeface="Arial" pitchFamily="34" charset="0"/>
            </a:endParaRPr>
          </a:p>
        </p:txBody>
      </p:sp>
      <p:grpSp>
        <p:nvGrpSpPr>
          <p:cNvPr id="24" name="Group 30"/>
          <p:cNvGrpSpPr>
            <a:grpSpLocks/>
          </p:cNvGrpSpPr>
          <p:nvPr/>
        </p:nvGrpSpPr>
        <p:grpSpPr bwMode="auto">
          <a:xfrm>
            <a:off x="271463" y="2348880"/>
            <a:ext cx="8872537" cy="2054225"/>
            <a:chOff x="271463" y="1643679"/>
            <a:chExt cx="8872539" cy="2054352"/>
          </a:xfrm>
        </p:grpSpPr>
        <p:cxnSp>
          <p:nvCxnSpPr>
            <p:cNvPr id="25" name="Straight Connector 59"/>
            <p:cNvCxnSpPr/>
            <p:nvPr/>
          </p:nvCxnSpPr>
          <p:spPr>
            <a:xfrm flipV="1">
              <a:off x="1036638" y="1643679"/>
              <a:ext cx="0" cy="1793986"/>
            </a:xfrm>
            <a:prstGeom prst="line">
              <a:avLst/>
            </a:prstGeom>
            <a:ln w="9525" cmpd="sng">
              <a:solidFill>
                <a:srgbClr val="7D7E7D"/>
              </a:solidFill>
            </a:ln>
          </p:spPr>
          <p:style>
            <a:lnRef idx="1">
              <a:schemeClr val="accent1"/>
            </a:lnRef>
            <a:fillRef idx="0">
              <a:schemeClr val="accent1"/>
            </a:fillRef>
            <a:effectRef idx="0">
              <a:schemeClr val="accent1"/>
            </a:effectRef>
            <a:fontRef idx="minor">
              <a:schemeClr val="tx1"/>
            </a:fontRef>
          </p:style>
        </p:cxnSp>
        <p:sp>
          <p:nvSpPr>
            <p:cNvPr id="26" name="Rectangle 60"/>
            <p:cNvSpPr/>
            <p:nvPr/>
          </p:nvSpPr>
          <p:spPr>
            <a:xfrm>
              <a:off x="1036638" y="1643679"/>
              <a:ext cx="1644650" cy="1593949"/>
            </a:xfrm>
            <a:prstGeom prst="rect">
              <a:avLst/>
            </a:prstGeom>
            <a:noFill/>
            <a:ln w="3175" cmpd="sng">
              <a:noFill/>
            </a:ln>
          </p:spPr>
          <p:style>
            <a:lnRef idx="2">
              <a:schemeClr val="accent1">
                <a:shade val="50000"/>
              </a:schemeClr>
            </a:lnRef>
            <a:fillRef idx="1">
              <a:schemeClr val="accent1"/>
            </a:fillRef>
            <a:effectRef idx="0">
              <a:schemeClr val="accent1"/>
            </a:effectRef>
            <a:fontRef idx="minor">
              <a:schemeClr val="lt1"/>
            </a:fontRef>
          </p:style>
          <p:txBody>
            <a:bodyPr tIns="0" rIns="0" bIns="0"/>
            <a:lstStyle/>
            <a:p>
              <a:pPr fontAlgn="auto">
                <a:lnSpc>
                  <a:spcPct val="90000"/>
                </a:lnSpc>
                <a:spcBef>
                  <a:spcPts val="0"/>
                </a:spcBef>
                <a:spcAft>
                  <a:spcPts val="0"/>
                </a:spcAft>
                <a:defRPr/>
              </a:pPr>
              <a:r>
                <a:rPr lang="zh-CN" altLang="en-US" sz="1600" b="1" dirty="0">
                  <a:solidFill>
                    <a:srgbClr val="404040"/>
                  </a:solidFill>
                  <a:latin typeface="微软雅黑" pitchFamily="34" charset="-122"/>
                  <a:ea typeface="微软雅黑" pitchFamily="34" charset="-122"/>
                  <a:cs typeface="Arial"/>
                </a:rPr>
                <a:t>发表论文的绝对数量</a:t>
              </a:r>
              <a:endParaRPr lang="en-US" altLang="zh-CN" sz="1600" b="1" dirty="0">
                <a:solidFill>
                  <a:srgbClr val="404040"/>
                </a:solidFill>
                <a:latin typeface="微软雅黑" pitchFamily="34" charset="-122"/>
                <a:ea typeface="微软雅黑" pitchFamily="34" charset="-122"/>
                <a:cs typeface="Arial"/>
              </a:endParaRPr>
            </a:p>
            <a:p>
              <a:pPr fontAlgn="auto">
                <a:lnSpc>
                  <a:spcPct val="90000"/>
                </a:lnSpc>
                <a:spcBef>
                  <a:spcPts val="0"/>
                </a:spcBef>
                <a:spcAft>
                  <a:spcPts val="0"/>
                </a:spcAft>
                <a:defRPr/>
              </a:pPr>
              <a:endParaRPr lang="en-US" sz="1300" dirty="0">
                <a:solidFill>
                  <a:srgbClr val="404040"/>
                </a:solidFill>
                <a:latin typeface="微软雅黑" pitchFamily="34" charset="-122"/>
                <a:ea typeface="微软雅黑" pitchFamily="34" charset="-122"/>
                <a:cs typeface="Arial"/>
              </a:endParaRPr>
            </a:p>
            <a:p>
              <a:pPr fontAlgn="auto">
                <a:lnSpc>
                  <a:spcPct val="90000"/>
                </a:lnSpc>
                <a:spcBef>
                  <a:spcPts val="0"/>
                </a:spcBef>
                <a:spcAft>
                  <a:spcPts val="0"/>
                </a:spcAft>
                <a:defRPr/>
              </a:pPr>
              <a:r>
                <a:rPr lang="zh-CN" altLang="en-US" sz="1300" dirty="0">
                  <a:solidFill>
                    <a:srgbClr val="404040"/>
                  </a:solidFill>
                  <a:latin typeface="微软雅黑" pitchFamily="34" charset="-122"/>
                  <a:ea typeface="微软雅黑" pitchFamily="34" charset="-122"/>
                  <a:cs typeface="Arial"/>
                </a:rPr>
                <a:t>问题：</a:t>
              </a:r>
              <a:endParaRPr lang="en-US" altLang="zh-CN" sz="1300" dirty="0">
                <a:solidFill>
                  <a:srgbClr val="404040"/>
                </a:solidFill>
                <a:latin typeface="微软雅黑" pitchFamily="34" charset="-122"/>
                <a:ea typeface="微软雅黑" pitchFamily="34" charset="-122"/>
                <a:cs typeface="Arial"/>
              </a:endParaRPr>
            </a:p>
            <a:p>
              <a:pPr fontAlgn="auto">
                <a:lnSpc>
                  <a:spcPct val="90000"/>
                </a:lnSpc>
                <a:spcBef>
                  <a:spcPts val="0"/>
                </a:spcBef>
                <a:spcAft>
                  <a:spcPts val="0"/>
                </a:spcAft>
                <a:defRPr/>
              </a:pPr>
              <a:r>
                <a:rPr lang="zh-CN" altLang="en-US" sz="1300" dirty="0">
                  <a:solidFill>
                    <a:srgbClr val="404040"/>
                  </a:solidFill>
                  <a:latin typeface="微软雅黑" pitchFamily="34" charset="-122"/>
                  <a:ea typeface="微软雅黑" pitchFamily="34" charset="-122"/>
                  <a:cs typeface="Arial"/>
                </a:rPr>
                <a:t>发表</a:t>
              </a:r>
              <a:r>
                <a:rPr lang="en-US" altLang="zh-CN" sz="1300" dirty="0">
                  <a:solidFill>
                    <a:srgbClr val="404040"/>
                  </a:solidFill>
                  <a:latin typeface="微软雅黑" pitchFamily="34" charset="-122"/>
                  <a:ea typeface="微软雅黑" pitchFamily="34" charset="-122"/>
                  <a:cs typeface="Arial"/>
                </a:rPr>
                <a:t>1000</a:t>
              </a:r>
              <a:r>
                <a:rPr lang="zh-CN" altLang="en-US" sz="1300" dirty="0">
                  <a:solidFill>
                    <a:srgbClr val="404040"/>
                  </a:solidFill>
                  <a:latin typeface="微软雅黑" pitchFamily="34" charset="-122"/>
                  <a:ea typeface="微软雅黑" pitchFamily="34" charset="-122"/>
                  <a:cs typeface="Arial"/>
                </a:rPr>
                <a:t>篇的机构就一定优于发表</a:t>
              </a:r>
              <a:r>
                <a:rPr lang="en-US" altLang="zh-CN" sz="1300" dirty="0">
                  <a:solidFill>
                    <a:srgbClr val="404040"/>
                  </a:solidFill>
                  <a:latin typeface="微软雅黑" pitchFamily="34" charset="-122"/>
                  <a:ea typeface="微软雅黑" pitchFamily="34" charset="-122"/>
                  <a:cs typeface="Arial"/>
                </a:rPr>
                <a:t>900</a:t>
              </a:r>
              <a:r>
                <a:rPr lang="zh-CN" altLang="en-US" sz="1300" dirty="0">
                  <a:solidFill>
                    <a:srgbClr val="404040"/>
                  </a:solidFill>
                  <a:latin typeface="微软雅黑" pitchFamily="34" charset="-122"/>
                  <a:ea typeface="微软雅黑" pitchFamily="34" charset="-122"/>
                  <a:cs typeface="Arial"/>
                </a:rPr>
                <a:t>篇的吗？</a:t>
              </a:r>
              <a:endParaRPr lang="en-US" sz="1300" dirty="0">
                <a:solidFill>
                  <a:srgbClr val="404040"/>
                </a:solidFill>
                <a:latin typeface="微软雅黑" pitchFamily="34" charset="-122"/>
                <a:ea typeface="微软雅黑" pitchFamily="34" charset="-122"/>
                <a:cs typeface="Arial"/>
              </a:endParaRPr>
            </a:p>
          </p:txBody>
        </p:sp>
        <p:cxnSp>
          <p:nvCxnSpPr>
            <p:cNvPr id="27" name="Straight Connector 61"/>
            <p:cNvCxnSpPr/>
            <p:nvPr/>
          </p:nvCxnSpPr>
          <p:spPr>
            <a:xfrm>
              <a:off x="271463" y="3566260"/>
              <a:ext cx="8629652"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8" name="Oval 62"/>
            <p:cNvSpPr/>
            <p:nvPr/>
          </p:nvSpPr>
          <p:spPr>
            <a:xfrm>
              <a:off x="928688" y="3404325"/>
              <a:ext cx="219075" cy="293706"/>
            </a:xfrm>
            <a:prstGeom prst="ellips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300">
                <a:latin typeface="微软雅黑" pitchFamily="34" charset="-122"/>
                <a:ea typeface="微软雅黑" pitchFamily="34" charset="-122"/>
                <a:cs typeface="Arial"/>
              </a:endParaRPr>
            </a:p>
          </p:txBody>
        </p:sp>
        <p:cxnSp>
          <p:nvCxnSpPr>
            <p:cNvPr id="29" name="Straight Connector 70"/>
            <p:cNvCxnSpPr/>
            <p:nvPr/>
          </p:nvCxnSpPr>
          <p:spPr>
            <a:xfrm flipV="1">
              <a:off x="5165726" y="1700833"/>
              <a:ext cx="0" cy="1793986"/>
            </a:xfrm>
            <a:prstGeom prst="line">
              <a:avLst/>
            </a:prstGeom>
            <a:ln w="9525" cmpd="sng">
              <a:solidFill>
                <a:srgbClr val="7D7E7D"/>
              </a:solidFill>
            </a:ln>
          </p:spPr>
          <p:style>
            <a:lnRef idx="1">
              <a:schemeClr val="accent1"/>
            </a:lnRef>
            <a:fillRef idx="0">
              <a:schemeClr val="accent1"/>
            </a:fillRef>
            <a:effectRef idx="0">
              <a:schemeClr val="accent1"/>
            </a:effectRef>
            <a:fontRef idx="minor">
              <a:schemeClr val="tx1"/>
            </a:fontRef>
          </p:style>
        </p:cxnSp>
        <p:sp>
          <p:nvSpPr>
            <p:cNvPr id="30" name="Oval 75"/>
            <p:cNvSpPr/>
            <p:nvPr/>
          </p:nvSpPr>
          <p:spPr>
            <a:xfrm>
              <a:off x="5037139" y="3391624"/>
              <a:ext cx="220662" cy="293706"/>
            </a:xfrm>
            <a:prstGeom prst="ellips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300">
                <a:latin typeface="微软雅黑" pitchFamily="34" charset="-122"/>
                <a:ea typeface="微软雅黑" pitchFamily="34" charset="-122"/>
                <a:cs typeface="Arial"/>
              </a:endParaRPr>
            </a:p>
          </p:txBody>
        </p:sp>
        <p:cxnSp>
          <p:nvCxnSpPr>
            <p:cNvPr id="31" name="Straight Connector 77"/>
            <p:cNvCxnSpPr/>
            <p:nvPr/>
          </p:nvCxnSpPr>
          <p:spPr>
            <a:xfrm flipV="1">
              <a:off x="7440615" y="1643679"/>
              <a:ext cx="0" cy="1793986"/>
            </a:xfrm>
            <a:prstGeom prst="line">
              <a:avLst/>
            </a:prstGeom>
            <a:ln w="9525" cmpd="sng">
              <a:solidFill>
                <a:srgbClr val="7D7E7D"/>
              </a:solidFill>
            </a:ln>
          </p:spPr>
          <p:style>
            <a:lnRef idx="1">
              <a:schemeClr val="accent1"/>
            </a:lnRef>
            <a:fillRef idx="0">
              <a:schemeClr val="accent1"/>
            </a:fillRef>
            <a:effectRef idx="0">
              <a:schemeClr val="accent1"/>
            </a:effectRef>
            <a:fontRef idx="minor">
              <a:schemeClr val="tx1"/>
            </a:fontRef>
          </p:style>
        </p:cxnSp>
        <p:sp>
          <p:nvSpPr>
            <p:cNvPr id="32" name="Oval 79"/>
            <p:cNvSpPr/>
            <p:nvPr/>
          </p:nvSpPr>
          <p:spPr>
            <a:xfrm>
              <a:off x="7332665" y="3404325"/>
              <a:ext cx="220662" cy="293706"/>
            </a:xfrm>
            <a:prstGeom prst="ellips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300">
                <a:latin typeface="微软雅黑" pitchFamily="34" charset="-122"/>
                <a:ea typeface="微软雅黑" pitchFamily="34" charset="-122"/>
                <a:cs typeface="Arial"/>
              </a:endParaRPr>
            </a:p>
          </p:txBody>
        </p:sp>
        <p:cxnSp>
          <p:nvCxnSpPr>
            <p:cNvPr id="33" name="Straight Connector 81"/>
            <p:cNvCxnSpPr/>
            <p:nvPr/>
          </p:nvCxnSpPr>
          <p:spPr>
            <a:xfrm flipV="1">
              <a:off x="3059114" y="1643679"/>
              <a:ext cx="0" cy="1793986"/>
            </a:xfrm>
            <a:prstGeom prst="line">
              <a:avLst/>
            </a:prstGeom>
            <a:ln w="9525" cmpd="sng">
              <a:solidFill>
                <a:srgbClr val="7D7E7D"/>
              </a:solidFill>
            </a:ln>
          </p:spPr>
          <p:style>
            <a:lnRef idx="1">
              <a:schemeClr val="accent1"/>
            </a:lnRef>
            <a:fillRef idx="0">
              <a:schemeClr val="accent1"/>
            </a:fillRef>
            <a:effectRef idx="0">
              <a:schemeClr val="accent1"/>
            </a:effectRef>
            <a:fontRef idx="minor">
              <a:schemeClr val="tx1"/>
            </a:fontRef>
          </p:style>
        </p:cxnSp>
        <p:sp>
          <p:nvSpPr>
            <p:cNvPr id="34" name="Oval 83"/>
            <p:cNvSpPr/>
            <p:nvPr/>
          </p:nvSpPr>
          <p:spPr>
            <a:xfrm>
              <a:off x="2947989" y="3391624"/>
              <a:ext cx="220662" cy="293706"/>
            </a:xfrm>
            <a:prstGeom prst="ellipse">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300">
                <a:latin typeface="微软雅黑" pitchFamily="34" charset="-122"/>
                <a:ea typeface="微软雅黑" pitchFamily="34" charset="-122"/>
                <a:cs typeface="Arial"/>
              </a:endParaRPr>
            </a:p>
          </p:txBody>
        </p:sp>
        <p:sp>
          <p:nvSpPr>
            <p:cNvPr id="35" name="Rectangle 25"/>
            <p:cNvSpPr/>
            <p:nvPr/>
          </p:nvSpPr>
          <p:spPr>
            <a:xfrm>
              <a:off x="3168651" y="1700833"/>
              <a:ext cx="1625600" cy="1058928"/>
            </a:xfrm>
            <a:prstGeom prst="rect">
              <a:avLst/>
            </a:prstGeom>
            <a:noFill/>
            <a:ln w="3175" cmpd="sng">
              <a:noFill/>
            </a:ln>
          </p:spPr>
          <p:style>
            <a:lnRef idx="2">
              <a:schemeClr val="accent1">
                <a:shade val="50000"/>
              </a:schemeClr>
            </a:lnRef>
            <a:fillRef idx="1">
              <a:schemeClr val="accent1"/>
            </a:fillRef>
            <a:effectRef idx="0">
              <a:schemeClr val="accent1"/>
            </a:effectRef>
            <a:fontRef idx="minor">
              <a:schemeClr val="lt1"/>
            </a:fontRef>
          </p:style>
          <p:txBody>
            <a:bodyPr tIns="0" rIns="0" bIns="0"/>
            <a:lstStyle/>
            <a:p>
              <a:pPr fontAlgn="auto">
                <a:lnSpc>
                  <a:spcPct val="90000"/>
                </a:lnSpc>
                <a:spcBef>
                  <a:spcPts val="0"/>
                </a:spcBef>
                <a:spcAft>
                  <a:spcPts val="0"/>
                </a:spcAft>
                <a:defRPr/>
              </a:pPr>
              <a:r>
                <a:rPr lang="zh-CN" altLang="en-US" sz="1600" b="1" dirty="0">
                  <a:solidFill>
                    <a:srgbClr val="404040"/>
                  </a:solidFill>
                  <a:latin typeface="微软雅黑" pitchFamily="34" charset="-122"/>
                  <a:ea typeface="微软雅黑" pitchFamily="34" charset="-122"/>
                  <a:cs typeface="Arial"/>
                </a:rPr>
                <a:t>发表论文的被引次数</a:t>
              </a:r>
              <a:endParaRPr lang="en-US" altLang="zh-CN" sz="1600" b="1" dirty="0">
                <a:solidFill>
                  <a:srgbClr val="404040"/>
                </a:solidFill>
                <a:latin typeface="微软雅黑" pitchFamily="34" charset="-122"/>
                <a:ea typeface="微软雅黑" pitchFamily="34" charset="-122"/>
                <a:cs typeface="Arial"/>
              </a:endParaRPr>
            </a:p>
            <a:p>
              <a:pPr fontAlgn="auto">
                <a:lnSpc>
                  <a:spcPct val="90000"/>
                </a:lnSpc>
                <a:spcBef>
                  <a:spcPts val="0"/>
                </a:spcBef>
                <a:spcAft>
                  <a:spcPts val="0"/>
                </a:spcAft>
                <a:defRPr/>
              </a:pPr>
              <a:endParaRPr lang="en-US" sz="1300" dirty="0">
                <a:solidFill>
                  <a:srgbClr val="404040"/>
                </a:solidFill>
                <a:latin typeface="微软雅黑" pitchFamily="34" charset="-122"/>
                <a:ea typeface="微软雅黑" pitchFamily="34" charset="-122"/>
                <a:cs typeface="Arial"/>
              </a:endParaRPr>
            </a:p>
            <a:p>
              <a:pPr fontAlgn="auto">
                <a:lnSpc>
                  <a:spcPct val="90000"/>
                </a:lnSpc>
                <a:spcBef>
                  <a:spcPts val="0"/>
                </a:spcBef>
                <a:spcAft>
                  <a:spcPts val="0"/>
                </a:spcAft>
                <a:defRPr/>
              </a:pPr>
              <a:r>
                <a:rPr lang="zh-CN" altLang="en-US" sz="1300" dirty="0">
                  <a:solidFill>
                    <a:srgbClr val="404040"/>
                  </a:solidFill>
                  <a:latin typeface="微软雅黑" pitchFamily="34" charset="-122"/>
                  <a:ea typeface="微软雅黑" pitchFamily="34" charset="-122"/>
                  <a:cs typeface="Arial"/>
                </a:rPr>
                <a:t>问题：</a:t>
              </a:r>
              <a:endParaRPr lang="en-US" altLang="zh-CN" sz="1300" dirty="0">
                <a:solidFill>
                  <a:srgbClr val="404040"/>
                </a:solidFill>
                <a:latin typeface="微软雅黑" pitchFamily="34" charset="-122"/>
                <a:ea typeface="微软雅黑" pitchFamily="34" charset="-122"/>
                <a:cs typeface="Arial"/>
              </a:endParaRPr>
            </a:p>
            <a:p>
              <a:pPr fontAlgn="auto">
                <a:lnSpc>
                  <a:spcPct val="90000"/>
                </a:lnSpc>
                <a:spcBef>
                  <a:spcPts val="0"/>
                </a:spcBef>
                <a:spcAft>
                  <a:spcPts val="0"/>
                </a:spcAft>
                <a:defRPr/>
              </a:pPr>
              <a:r>
                <a:rPr lang="zh-CN" altLang="en-US" sz="1300" dirty="0">
                  <a:solidFill>
                    <a:srgbClr val="404040"/>
                  </a:solidFill>
                  <a:latin typeface="微软雅黑" pitchFamily="34" charset="-122"/>
                  <a:ea typeface="微软雅黑" pitchFamily="34" charset="-122"/>
                  <a:cs typeface="Arial"/>
                </a:rPr>
                <a:t>被引用</a:t>
              </a:r>
              <a:r>
                <a:rPr lang="en-US" altLang="zh-CN" sz="1300" dirty="0">
                  <a:solidFill>
                    <a:srgbClr val="404040"/>
                  </a:solidFill>
                  <a:latin typeface="微软雅黑" pitchFamily="34" charset="-122"/>
                  <a:ea typeface="微软雅黑" pitchFamily="34" charset="-122"/>
                  <a:cs typeface="Arial"/>
                </a:rPr>
                <a:t>100</a:t>
              </a:r>
              <a:r>
                <a:rPr lang="zh-CN" altLang="en-US" sz="1300" dirty="0">
                  <a:solidFill>
                    <a:srgbClr val="404040"/>
                  </a:solidFill>
                  <a:latin typeface="微软雅黑" pitchFamily="34" charset="-122"/>
                  <a:ea typeface="微软雅黑" pitchFamily="34" charset="-122"/>
                  <a:cs typeface="Arial"/>
                </a:rPr>
                <a:t>次的文章就一定优于被引</a:t>
              </a:r>
              <a:r>
                <a:rPr lang="en-US" altLang="zh-CN" sz="1300" dirty="0">
                  <a:solidFill>
                    <a:srgbClr val="404040"/>
                  </a:solidFill>
                  <a:latin typeface="微软雅黑" pitchFamily="34" charset="-122"/>
                  <a:ea typeface="微软雅黑" pitchFamily="34" charset="-122"/>
                  <a:cs typeface="Arial"/>
                </a:rPr>
                <a:t>90</a:t>
              </a:r>
              <a:r>
                <a:rPr lang="zh-CN" altLang="en-US" sz="1300" dirty="0">
                  <a:solidFill>
                    <a:srgbClr val="404040"/>
                  </a:solidFill>
                  <a:latin typeface="微软雅黑" pitchFamily="34" charset="-122"/>
                  <a:ea typeface="微软雅黑" pitchFamily="34" charset="-122"/>
                  <a:cs typeface="Arial"/>
                </a:rPr>
                <a:t>次的吗？</a:t>
              </a:r>
              <a:endParaRPr lang="en-US" sz="1300" dirty="0">
                <a:solidFill>
                  <a:srgbClr val="404040"/>
                </a:solidFill>
                <a:latin typeface="微软雅黑" pitchFamily="34" charset="-122"/>
                <a:ea typeface="微软雅黑" pitchFamily="34" charset="-122"/>
                <a:cs typeface="Arial"/>
              </a:endParaRPr>
            </a:p>
          </p:txBody>
        </p:sp>
        <p:sp>
          <p:nvSpPr>
            <p:cNvPr id="36" name="Rectangle 26"/>
            <p:cNvSpPr/>
            <p:nvPr/>
          </p:nvSpPr>
          <p:spPr>
            <a:xfrm>
              <a:off x="5351464" y="1700833"/>
              <a:ext cx="1644650" cy="1593949"/>
            </a:xfrm>
            <a:prstGeom prst="rect">
              <a:avLst/>
            </a:prstGeom>
            <a:noFill/>
            <a:ln w="3175" cmpd="sng">
              <a:noFill/>
            </a:ln>
          </p:spPr>
          <p:style>
            <a:lnRef idx="2">
              <a:schemeClr val="accent1">
                <a:shade val="50000"/>
              </a:schemeClr>
            </a:lnRef>
            <a:fillRef idx="1">
              <a:schemeClr val="accent1"/>
            </a:fillRef>
            <a:effectRef idx="0">
              <a:schemeClr val="accent1"/>
            </a:effectRef>
            <a:fontRef idx="minor">
              <a:schemeClr val="lt1"/>
            </a:fontRef>
          </p:style>
          <p:txBody>
            <a:bodyPr tIns="0" rIns="0" bIns="0"/>
            <a:lstStyle/>
            <a:p>
              <a:pPr fontAlgn="auto">
                <a:lnSpc>
                  <a:spcPct val="90000"/>
                </a:lnSpc>
                <a:spcBef>
                  <a:spcPts val="0"/>
                </a:spcBef>
                <a:spcAft>
                  <a:spcPts val="0"/>
                </a:spcAft>
                <a:defRPr/>
              </a:pPr>
              <a:r>
                <a:rPr lang="zh-CN" altLang="en-US" sz="1600" b="1" dirty="0">
                  <a:solidFill>
                    <a:srgbClr val="404040"/>
                  </a:solidFill>
                  <a:latin typeface="微软雅黑" pitchFamily="34" charset="-122"/>
                  <a:ea typeface="微软雅黑" pitchFamily="34" charset="-122"/>
                  <a:cs typeface="Arial"/>
                </a:rPr>
                <a:t>考虑到学科和出版年代差异后的比较</a:t>
              </a:r>
              <a:endParaRPr lang="en-US" altLang="zh-CN" sz="1600" b="1" dirty="0">
                <a:solidFill>
                  <a:srgbClr val="404040"/>
                </a:solidFill>
                <a:latin typeface="微软雅黑" pitchFamily="34" charset="-122"/>
                <a:ea typeface="微软雅黑" pitchFamily="34" charset="-122"/>
                <a:cs typeface="Arial"/>
              </a:endParaRPr>
            </a:p>
            <a:p>
              <a:pPr fontAlgn="auto">
                <a:lnSpc>
                  <a:spcPct val="90000"/>
                </a:lnSpc>
                <a:spcBef>
                  <a:spcPts val="0"/>
                </a:spcBef>
                <a:spcAft>
                  <a:spcPts val="0"/>
                </a:spcAft>
                <a:defRPr/>
              </a:pPr>
              <a:endParaRPr lang="en-US" sz="1300" dirty="0">
                <a:solidFill>
                  <a:srgbClr val="404040"/>
                </a:solidFill>
                <a:latin typeface="微软雅黑" pitchFamily="34" charset="-122"/>
                <a:ea typeface="微软雅黑" pitchFamily="34" charset="-122"/>
                <a:cs typeface="Arial"/>
              </a:endParaRPr>
            </a:p>
            <a:p>
              <a:pPr fontAlgn="auto">
                <a:lnSpc>
                  <a:spcPct val="90000"/>
                </a:lnSpc>
                <a:spcBef>
                  <a:spcPts val="0"/>
                </a:spcBef>
                <a:spcAft>
                  <a:spcPts val="0"/>
                </a:spcAft>
                <a:defRPr/>
              </a:pPr>
              <a:r>
                <a:rPr lang="zh-CN" altLang="en-US" sz="1300" dirty="0">
                  <a:solidFill>
                    <a:srgbClr val="404040"/>
                  </a:solidFill>
                  <a:latin typeface="微软雅黑" pitchFamily="34" charset="-122"/>
                  <a:ea typeface="微软雅黑" pitchFamily="34" charset="-122"/>
                  <a:cs typeface="Arial"/>
                </a:rPr>
                <a:t>问题：</a:t>
              </a:r>
              <a:endParaRPr lang="en-US" altLang="zh-CN" sz="1300" dirty="0">
                <a:solidFill>
                  <a:srgbClr val="404040"/>
                </a:solidFill>
                <a:latin typeface="微软雅黑" pitchFamily="34" charset="-122"/>
                <a:ea typeface="微软雅黑" pitchFamily="34" charset="-122"/>
                <a:cs typeface="Arial"/>
              </a:endParaRPr>
            </a:p>
            <a:p>
              <a:pPr fontAlgn="auto">
                <a:lnSpc>
                  <a:spcPct val="90000"/>
                </a:lnSpc>
                <a:spcBef>
                  <a:spcPts val="0"/>
                </a:spcBef>
                <a:spcAft>
                  <a:spcPts val="0"/>
                </a:spcAft>
                <a:defRPr/>
              </a:pPr>
              <a:r>
                <a:rPr lang="zh-CN" altLang="en-US" sz="1300" dirty="0">
                  <a:solidFill>
                    <a:srgbClr val="404040"/>
                  </a:solidFill>
                  <a:latin typeface="微软雅黑" pitchFamily="34" charset="-122"/>
                  <a:ea typeface="微软雅黑" pitchFamily="34" charset="-122"/>
                  <a:cs typeface="Arial"/>
                </a:rPr>
                <a:t>当绝对数量差异较大时如何比较？</a:t>
              </a:r>
              <a:endParaRPr lang="en-US" sz="1300" dirty="0">
                <a:solidFill>
                  <a:srgbClr val="404040"/>
                </a:solidFill>
                <a:latin typeface="微软雅黑" pitchFamily="34" charset="-122"/>
                <a:ea typeface="微软雅黑" pitchFamily="34" charset="-122"/>
                <a:cs typeface="Arial"/>
              </a:endParaRPr>
            </a:p>
          </p:txBody>
        </p:sp>
        <p:sp>
          <p:nvSpPr>
            <p:cNvPr id="37" name="Rectangle 27"/>
            <p:cNvSpPr/>
            <p:nvPr/>
          </p:nvSpPr>
          <p:spPr>
            <a:xfrm>
              <a:off x="7497765" y="1888193"/>
              <a:ext cx="1646237" cy="466754"/>
            </a:xfrm>
            <a:prstGeom prst="rect">
              <a:avLst/>
            </a:prstGeom>
            <a:noFill/>
            <a:ln w="3175" cmpd="sng">
              <a:noFill/>
            </a:ln>
          </p:spPr>
          <p:style>
            <a:lnRef idx="2">
              <a:schemeClr val="accent1">
                <a:shade val="50000"/>
              </a:schemeClr>
            </a:lnRef>
            <a:fillRef idx="1">
              <a:schemeClr val="accent1"/>
            </a:fillRef>
            <a:effectRef idx="0">
              <a:schemeClr val="accent1"/>
            </a:effectRef>
            <a:fontRef idx="minor">
              <a:schemeClr val="lt1"/>
            </a:fontRef>
          </p:style>
          <p:txBody>
            <a:bodyPr tIns="0" rIns="0" bIns="0"/>
            <a:lstStyle/>
            <a:p>
              <a:pPr fontAlgn="auto">
                <a:lnSpc>
                  <a:spcPct val="90000"/>
                </a:lnSpc>
                <a:spcBef>
                  <a:spcPts val="0"/>
                </a:spcBef>
                <a:spcAft>
                  <a:spcPts val="0"/>
                </a:spcAft>
                <a:defRPr/>
              </a:pPr>
              <a:r>
                <a:rPr lang="zh-CN" altLang="en-US" sz="1600" b="1" dirty="0">
                  <a:solidFill>
                    <a:srgbClr val="404040"/>
                  </a:solidFill>
                  <a:latin typeface="微软雅黑" pitchFamily="34" charset="-122"/>
                  <a:ea typeface="微软雅黑" pitchFamily="34" charset="-122"/>
                  <a:cs typeface="Arial"/>
                </a:rPr>
                <a:t>一系列相对指标的组合</a:t>
              </a:r>
              <a:endParaRPr lang="en-US" altLang="zh-CN" sz="1600" b="1" dirty="0">
                <a:solidFill>
                  <a:srgbClr val="404040"/>
                </a:solidFill>
                <a:latin typeface="微软雅黑" pitchFamily="34" charset="-122"/>
                <a:ea typeface="微软雅黑" pitchFamily="34" charset="-122"/>
                <a:cs typeface="Arial"/>
              </a:endParaRPr>
            </a:p>
            <a:p>
              <a:pPr fontAlgn="auto">
                <a:lnSpc>
                  <a:spcPct val="90000"/>
                </a:lnSpc>
                <a:spcBef>
                  <a:spcPts val="0"/>
                </a:spcBef>
                <a:spcAft>
                  <a:spcPts val="0"/>
                </a:spcAft>
                <a:defRPr/>
              </a:pPr>
              <a:endParaRPr lang="en-US" sz="1300" dirty="0">
                <a:solidFill>
                  <a:srgbClr val="404040"/>
                </a:solidFill>
                <a:latin typeface="微软雅黑" pitchFamily="34" charset="-122"/>
                <a:ea typeface="微软雅黑" pitchFamily="34" charset="-122"/>
                <a:cs typeface="Arial"/>
              </a:endParaRPr>
            </a:p>
          </p:txBody>
        </p:sp>
      </p:grpSp>
    </p:spTree>
    <p:extLst>
      <p:ext uri="{BB962C8B-B14F-4D97-AF65-F5344CB8AC3E}">
        <p14:creationId xmlns:p14="http://schemas.microsoft.com/office/powerpoint/2010/main" val="2612497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TextBox 4"/>
          <p:cNvSpPr txBox="1">
            <a:spLocks noChangeArrowheads="1"/>
          </p:cNvSpPr>
          <p:nvPr/>
        </p:nvSpPr>
        <p:spPr bwMode="auto">
          <a:xfrm>
            <a:off x="276226" y="368301"/>
            <a:ext cx="8162925" cy="523220"/>
          </a:xfrm>
          <a:prstGeom prst="rect">
            <a:avLst/>
          </a:prstGeom>
          <a:noFill/>
          <a:ln w="9525">
            <a:noFill/>
            <a:miter lim="800000"/>
            <a:headEnd/>
            <a:tailEnd/>
          </a:ln>
        </p:spPr>
        <p:txBody>
          <a:bodyPr>
            <a:spAutoFit/>
          </a:bodyPr>
          <a:lstStyle/>
          <a:p>
            <a:endParaRPr lang="en-US" altLang="en-US" sz="2800" b="1">
              <a:solidFill>
                <a:srgbClr val="0070C0"/>
              </a:solidFill>
              <a:latin typeface="微软雅黑" pitchFamily="34" charset="-122"/>
              <a:ea typeface="微软雅黑" pitchFamily="34" charset="-122"/>
            </a:endParaRPr>
          </a:p>
        </p:txBody>
      </p:sp>
      <p:cxnSp>
        <p:nvCxnSpPr>
          <p:cNvPr id="6" name="Straight Connector 5"/>
          <p:cNvCxnSpPr/>
          <p:nvPr/>
        </p:nvCxnSpPr>
        <p:spPr>
          <a:xfrm>
            <a:off x="328614" y="1136651"/>
            <a:ext cx="6950075" cy="0"/>
          </a:xfrm>
          <a:prstGeom prst="line">
            <a:avLst/>
          </a:prstGeom>
          <a:ln w="1905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51559" name="Picture 24"/>
          <p:cNvPicPr>
            <a:picLocks noChangeAspect="1" noChangeArrowheads="1"/>
          </p:cNvPicPr>
          <p:nvPr/>
        </p:nvPicPr>
        <p:blipFill rotWithShape="1">
          <a:blip r:embed="rId3" cstate="print"/>
          <a:srcRect t="276"/>
          <a:stretch/>
        </p:blipFill>
        <p:spPr bwMode="auto">
          <a:xfrm>
            <a:off x="6343650" y="3566717"/>
            <a:ext cx="2790825" cy="2307134"/>
          </a:xfrm>
          <a:prstGeom prst="rect">
            <a:avLst/>
          </a:prstGeom>
          <a:noFill/>
          <a:ln w="9525">
            <a:noFill/>
            <a:miter lim="800000"/>
            <a:headEnd/>
            <a:tailEnd/>
          </a:ln>
        </p:spPr>
      </p:pic>
      <p:pic>
        <p:nvPicPr>
          <p:cNvPr id="151560" name="Picture 23"/>
          <p:cNvPicPr>
            <a:picLocks noChangeAspect="1" noChangeArrowheads="1"/>
          </p:cNvPicPr>
          <p:nvPr/>
        </p:nvPicPr>
        <p:blipFill>
          <a:blip r:embed="rId4" cstate="print"/>
          <a:srcRect/>
          <a:stretch>
            <a:fillRect/>
          </a:stretch>
        </p:blipFill>
        <p:spPr bwMode="auto">
          <a:xfrm>
            <a:off x="0" y="3572933"/>
            <a:ext cx="6889750" cy="2330451"/>
          </a:xfrm>
          <a:prstGeom prst="rect">
            <a:avLst/>
          </a:prstGeom>
          <a:noFill/>
          <a:ln w="9525">
            <a:noFill/>
            <a:miter lim="800000"/>
            <a:headEnd/>
            <a:tailEnd/>
          </a:ln>
        </p:spPr>
      </p:pic>
      <p:sp>
        <p:nvSpPr>
          <p:cNvPr id="12" name="Rounded Rectangle 11"/>
          <p:cNvSpPr/>
          <p:nvPr/>
        </p:nvSpPr>
        <p:spPr>
          <a:xfrm>
            <a:off x="7562851" y="4256617"/>
            <a:ext cx="352425" cy="330200"/>
          </a:xfrm>
          <a:prstGeom prst="roundRect">
            <a:avLst/>
          </a:prstGeom>
          <a:noFill/>
          <a:ln w="19050" cap="flat" cmpd="sng" algn="ctr">
            <a:solidFill>
              <a:srgbClr val="6817FF"/>
            </a:solidFill>
            <a:prstDash val="solid"/>
          </a:ln>
          <a:effectLst>
            <a:outerShdw blurRad="63500" sx="102000" sy="102000" algn="ctr" rotWithShape="0">
              <a:prstClr val="black">
                <a:alpha val="40000"/>
              </a:prstClr>
            </a:outerShdw>
          </a:effectLst>
        </p:spPr>
        <p:txBody>
          <a:bodyPr anchor="ctr"/>
          <a:lstStyle/>
          <a:p>
            <a:pPr algn="ctr" defTabSz="914400" fontAlgn="auto">
              <a:spcBef>
                <a:spcPct val="50000"/>
              </a:spcBef>
              <a:spcAft>
                <a:spcPts val="0"/>
              </a:spcAft>
              <a:defRPr/>
            </a:pPr>
            <a:endParaRPr lang="en-US" sz="2400" kern="0">
              <a:solidFill>
                <a:srgbClr val="FFFFFF"/>
              </a:solidFill>
              <a:latin typeface="微软雅黑" pitchFamily="34" charset="-122"/>
              <a:ea typeface="微软雅黑" pitchFamily="34" charset="-122"/>
            </a:endParaRPr>
          </a:p>
        </p:txBody>
      </p:sp>
      <p:sp>
        <p:nvSpPr>
          <p:cNvPr id="13" name="Rectangular Callout 12"/>
          <p:cNvSpPr/>
          <p:nvPr/>
        </p:nvSpPr>
        <p:spPr>
          <a:xfrm>
            <a:off x="6010276" y="1640418"/>
            <a:ext cx="1304925" cy="1490133"/>
          </a:xfrm>
          <a:prstGeom prst="wedgeRectCallout">
            <a:avLst>
              <a:gd name="adj1" fmla="val -14994"/>
              <a:gd name="adj2" fmla="val 78702"/>
            </a:avLst>
          </a:prstGeom>
          <a:solidFill>
            <a:srgbClr val="FFFFFF"/>
          </a:solidFill>
          <a:ln w="19050" cap="flat" cmpd="sng" algn="ctr">
            <a:solidFill>
              <a:srgbClr val="6817FF"/>
            </a:solidFill>
            <a:prstDash val="solid"/>
          </a:ln>
          <a:effectLst>
            <a:outerShdw blurRad="63500" sx="102000" sy="102000" algn="ctr" rotWithShape="0">
              <a:prstClr val="black">
                <a:alpha val="40000"/>
              </a:prstClr>
            </a:outerShdw>
          </a:effectLst>
        </p:spPr>
        <p:txBody>
          <a:bodyPr anchor="ctr"/>
          <a:lstStyle/>
          <a:p>
            <a:pPr defTabSz="914400" fontAlgn="auto">
              <a:spcBef>
                <a:spcPct val="50000"/>
              </a:spcBef>
              <a:spcAft>
                <a:spcPts val="0"/>
              </a:spcAft>
              <a:defRPr/>
            </a:pPr>
            <a:r>
              <a:rPr lang="en-GB" sz="1100" b="1" kern="0" dirty="0">
                <a:solidFill>
                  <a:srgbClr val="4B4B4B"/>
                </a:solidFill>
                <a:latin typeface="微软雅黑" panose="020B0503020204020204" pitchFamily="34" charset="-122"/>
                <a:ea typeface="微软雅黑" panose="020B0503020204020204" pitchFamily="34" charset="-122"/>
              </a:rPr>
              <a:t>2006</a:t>
            </a:r>
            <a:r>
              <a:rPr lang="zh-CN" altLang="en-US" sz="1100" b="1" kern="0" dirty="0">
                <a:solidFill>
                  <a:srgbClr val="4B4B4B"/>
                </a:solidFill>
                <a:latin typeface="微软雅黑" panose="020B0503020204020204" pitchFamily="34" charset="-122"/>
                <a:ea typeface="微软雅黑" panose="020B0503020204020204" pitchFamily="34" charset="-122"/>
              </a:rPr>
              <a:t>年</a:t>
            </a:r>
            <a:r>
              <a:rPr lang="zh-CN" altLang="en-US" sz="1100" kern="0" dirty="0">
                <a:solidFill>
                  <a:srgbClr val="4B4B4B"/>
                </a:solidFill>
                <a:latin typeface="微软雅黑" panose="020B0503020204020204" pitchFamily="34" charset="-122"/>
                <a:ea typeface="微软雅黑" panose="020B0503020204020204" pitchFamily="34" charset="-122"/>
              </a:rPr>
              <a:t>在</a:t>
            </a:r>
            <a:r>
              <a:rPr lang="en-GB" sz="1100" b="1" kern="0" dirty="0">
                <a:solidFill>
                  <a:srgbClr val="4B4B4B"/>
                </a:solidFill>
                <a:latin typeface="微软雅黑" panose="020B0503020204020204" pitchFamily="34" charset="-122"/>
                <a:ea typeface="微软雅黑" panose="020B0503020204020204" pitchFamily="34" charset="-122"/>
              </a:rPr>
              <a:t>Economics</a:t>
            </a:r>
            <a:r>
              <a:rPr lang="zh-CN" altLang="en-US" sz="1100" b="1" kern="0" dirty="0">
                <a:solidFill>
                  <a:srgbClr val="4B4B4B"/>
                </a:solidFill>
                <a:latin typeface="微软雅黑" panose="020B0503020204020204" pitchFamily="34" charset="-122"/>
                <a:ea typeface="微软雅黑" panose="020B0503020204020204" pitchFamily="34" charset="-122"/>
              </a:rPr>
              <a:t>学科</a:t>
            </a:r>
            <a:r>
              <a:rPr lang="zh-CN" altLang="en-US" sz="1100" kern="0" dirty="0">
                <a:solidFill>
                  <a:srgbClr val="4B4B4B"/>
                </a:solidFill>
                <a:latin typeface="微软雅黑" panose="020B0503020204020204" pitchFamily="34" charset="-122"/>
                <a:ea typeface="微软雅黑" panose="020B0503020204020204" pitchFamily="34" charset="-122"/>
              </a:rPr>
              <a:t>发表的文献类型为</a:t>
            </a:r>
            <a:r>
              <a:rPr lang="en-US" altLang="zh-CN" sz="1100" b="1" kern="0" dirty="0">
                <a:solidFill>
                  <a:srgbClr val="4B4B4B"/>
                </a:solidFill>
                <a:latin typeface="微软雅黑" panose="020B0503020204020204" pitchFamily="34" charset="-122"/>
                <a:ea typeface="微软雅黑" panose="020B0503020204020204" pitchFamily="34" charset="-122"/>
              </a:rPr>
              <a:t>article</a:t>
            </a:r>
            <a:r>
              <a:rPr lang="zh-CN" altLang="en-US" sz="1100" kern="0" dirty="0">
                <a:solidFill>
                  <a:srgbClr val="4B4B4B"/>
                </a:solidFill>
                <a:latin typeface="微软雅黑" panose="020B0503020204020204" pitchFamily="34" charset="-122"/>
                <a:ea typeface="微软雅黑" panose="020B0503020204020204" pitchFamily="34" charset="-122"/>
              </a:rPr>
              <a:t>的文章篇均被引频次</a:t>
            </a:r>
            <a:endParaRPr lang="en-US" sz="1100" kern="0" dirty="0">
              <a:solidFill>
                <a:srgbClr val="4B4B4B"/>
              </a:solidFill>
              <a:latin typeface="微软雅黑" panose="020B0503020204020204" pitchFamily="34" charset="-122"/>
              <a:ea typeface="微软雅黑" panose="020B0503020204020204" pitchFamily="34" charset="-122"/>
            </a:endParaRPr>
          </a:p>
        </p:txBody>
      </p:sp>
      <p:sp>
        <p:nvSpPr>
          <p:cNvPr id="14" name="Rectangular Callout 13"/>
          <p:cNvSpPr/>
          <p:nvPr/>
        </p:nvSpPr>
        <p:spPr>
          <a:xfrm>
            <a:off x="7486651" y="734484"/>
            <a:ext cx="1647825" cy="2396067"/>
          </a:xfrm>
          <a:prstGeom prst="wedgeRectCallout">
            <a:avLst/>
          </a:prstGeom>
          <a:solidFill>
            <a:srgbClr val="FFFFFF"/>
          </a:solidFill>
          <a:ln w="19050" cap="flat" cmpd="sng" algn="ctr">
            <a:solidFill>
              <a:srgbClr val="6817FF"/>
            </a:solidFill>
            <a:prstDash val="solid"/>
          </a:ln>
          <a:effectLst>
            <a:outerShdw blurRad="63500" sx="102000" sy="102000" algn="ctr" rotWithShape="0">
              <a:prstClr val="black">
                <a:alpha val="40000"/>
              </a:prstClr>
            </a:outerShdw>
          </a:effectLst>
        </p:spPr>
        <p:txBody>
          <a:bodyPr anchor="ctr"/>
          <a:lstStyle/>
          <a:p>
            <a:pPr defTabSz="914400" fontAlgn="auto">
              <a:spcBef>
                <a:spcPct val="50000"/>
              </a:spcBef>
              <a:spcAft>
                <a:spcPts val="0"/>
              </a:spcAft>
              <a:defRPr/>
            </a:pPr>
            <a:r>
              <a:rPr lang="zh-CN" altLang="en-US" sz="1100" kern="0" dirty="0">
                <a:solidFill>
                  <a:srgbClr val="4B4B4B"/>
                </a:solidFill>
                <a:latin typeface="微软雅黑" panose="020B0503020204020204" pitchFamily="34" charset="-122"/>
                <a:ea typeface="微软雅黑" panose="020B0503020204020204" pitchFamily="34" charset="-122"/>
              </a:rPr>
              <a:t>对于任何一篇</a:t>
            </a:r>
            <a:r>
              <a:rPr lang="en-US" altLang="zh-CN" sz="1100" kern="0" dirty="0">
                <a:solidFill>
                  <a:srgbClr val="4B4B4B"/>
                </a:solidFill>
                <a:latin typeface="微软雅黑" panose="020B0503020204020204" pitchFamily="34" charset="-122"/>
                <a:ea typeface="微软雅黑" panose="020B0503020204020204" pitchFamily="34" charset="-122"/>
              </a:rPr>
              <a:t>2006</a:t>
            </a:r>
            <a:r>
              <a:rPr lang="zh-CN" altLang="en-US" sz="1100" kern="0" dirty="0">
                <a:solidFill>
                  <a:srgbClr val="4B4B4B"/>
                </a:solidFill>
                <a:latin typeface="微软雅黑" panose="020B0503020204020204" pitchFamily="34" charset="-122"/>
                <a:ea typeface="微软雅黑" panose="020B0503020204020204" pitchFamily="34" charset="-122"/>
              </a:rPr>
              <a:t>年在</a:t>
            </a:r>
            <a:r>
              <a:rPr lang="en-GB" sz="1100" kern="0" dirty="0">
                <a:solidFill>
                  <a:srgbClr val="4B4B4B"/>
                </a:solidFill>
                <a:latin typeface="微软雅黑" panose="020B0503020204020204" pitchFamily="34" charset="-122"/>
                <a:ea typeface="微软雅黑" panose="020B0503020204020204" pitchFamily="34" charset="-122"/>
              </a:rPr>
              <a:t>Economics</a:t>
            </a:r>
            <a:r>
              <a:rPr lang="zh-CN" altLang="en-US" sz="1100" kern="0" dirty="0">
                <a:solidFill>
                  <a:srgbClr val="4B4B4B"/>
                </a:solidFill>
                <a:latin typeface="微软雅黑" panose="020B0503020204020204" pitchFamily="34" charset="-122"/>
                <a:ea typeface="微软雅黑" panose="020B0503020204020204" pitchFamily="34" charset="-122"/>
              </a:rPr>
              <a:t>学科出版的</a:t>
            </a:r>
            <a:r>
              <a:rPr lang="en-US" altLang="zh-CN" sz="1100" kern="0" dirty="0">
                <a:solidFill>
                  <a:srgbClr val="4B4B4B"/>
                </a:solidFill>
                <a:latin typeface="微软雅黑" panose="020B0503020204020204" pitchFamily="34" charset="-122"/>
                <a:ea typeface="微软雅黑" panose="020B0503020204020204" pitchFamily="34" charset="-122"/>
              </a:rPr>
              <a:t>article</a:t>
            </a:r>
            <a:r>
              <a:rPr lang="en-GB" sz="1100" b="1" kern="0" dirty="0">
                <a:solidFill>
                  <a:srgbClr val="4B4B4B"/>
                </a:solidFill>
                <a:latin typeface="微软雅黑" panose="020B0503020204020204" pitchFamily="34" charset="-122"/>
                <a:ea typeface="微软雅黑" panose="020B0503020204020204" pitchFamily="34" charset="-122"/>
              </a:rPr>
              <a:t>:</a:t>
            </a:r>
          </a:p>
          <a:p>
            <a:pPr defTabSz="914400" fontAlgn="auto">
              <a:spcBef>
                <a:spcPct val="50000"/>
              </a:spcBef>
              <a:spcAft>
                <a:spcPts val="0"/>
              </a:spcAft>
              <a:defRPr/>
            </a:pPr>
            <a:r>
              <a:rPr lang="zh-CN" altLang="en-US" sz="1100" b="1" kern="0" dirty="0">
                <a:solidFill>
                  <a:srgbClr val="4B4B4B"/>
                </a:solidFill>
                <a:latin typeface="微软雅黑" panose="020B0503020204020204" pitchFamily="34" charset="-122"/>
                <a:ea typeface="微软雅黑" panose="020B0503020204020204" pitchFamily="34" charset="-122"/>
              </a:rPr>
              <a:t>若</a:t>
            </a:r>
            <a:r>
              <a:rPr lang="en-US" altLang="zh-CN" sz="1100" b="1" kern="0" dirty="0">
                <a:solidFill>
                  <a:srgbClr val="4B4B4B"/>
                </a:solidFill>
                <a:latin typeface="微软雅黑" panose="020B0503020204020204" pitchFamily="34" charset="-122"/>
                <a:ea typeface="微软雅黑" panose="020B0503020204020204" pitchFamily="34" charset="-122"/>
              </a:rPr>
              <a:t>CNCI</a:t>
            </a:r>
            <a:r>
              <a:rPr lang="en-GB" sz="1100" b="1" kern="0" dirty="0">
                <a:solidFill>
                  <a:srgbClr val="4B4B4B"/>
                </a:solidFill>
                <a:latin typeface="微软雅黑" panose="020B0503020204020204" pitchFamily="34" charset="-122"/>
                <a:ea typeface="微软雅黑" panose="020B0503020204020204" pitchFamily="34" charset="-122"/>
              </a:rPr>
              <a:t>&gt;1, </a:t>
            </a:r>
            <a:r>
              <a:rPr lang="zh-CN" altLang="en-US" sz="1100" b="1" kern="0" dirty="0">
                <a:solidFill>
                  <a:srgbClr val="4B4B4B"/>
                </a:solidFill>
                <a:latin typeface="微软雅黑" panose="020B0503020204020204" pitchFamily="34" charset="-122"/>
                <a:ea typeface="微软雅黑" panose="020B0503020204020204" pitchFamily="34" charset="-122"/>
              </a:rPr>
              <a:t>说明其引文影响力已经超过全球平均水平</a:t>
            </a:r>
            <a:endParaRPr lang="en-GB" sz="1100" b="1" kern="0" dirty="0">
              <a:solidFill>
                <a:srgbClr val="4B4B4B"/>
              </a:solidFill>
              <a:latin typeface="微软雅黑" panose="020B0503020204020204" pitchFamily="34" charset="-122"/>
              <a:ea typeface="微软雅黑" panose="020B0503020204020204" pitchFamily="34" charset="-122"/>
            </a:endParaRPr>
          </a:p>
          <a:p>
            <a:pPr defTabSz="914400" fontAlgn="auto">
              <a:spcBef>
                <a:spcPct val="50000"/>
              </a:spcBef>
              <a:spcAft>
                <a:spcPts val="0"/>
              </a:spcAft>
              <a:defRPr/>
            </a:pPr>
            <a:r>
              <a:rPr lang="zh-CN" altLang="en-US" sz="1100" b="1" kern="0" dirty="0">
                <a:solidFill>
                  <a:srgbClr val="4B4B4B"/>
                </a:solidFill>
                <a:latin typeface="微软雅黑" panose="020B0503020204020204" pitchFamily="34" charset="-122"/>
                <a:ea typeface="微软雅黑" panose="020B0503020204020204" pitchFamily="34" charset="-122"/>
              </a:rPr>
              <a:t>若</a:t>
            </a:r>
            <a:r>
              <a:rPr lang="en-US" altLang="zh-CN" sz="1100" b="1" kern="0" dirty="0">
                <a:solidFill>
                  <a:srgbClr val="4B4B4B"/>
                </a:solidFill>
                <a:latin typeface="微软雅黑" panose="020B0503020204020204" pitchFamily="34" charset="-122"/>
                <a:ea typeface="微软雅黑" panose="020B0503020204020204" pitchFamily="34" charset="-122"/>
              </a:rPr>
              <a:t>CNCI</a:t>
            </a:r>
            <a:r>
              <a:rPr lang="en-GB" sz="1100" b="1" kern="0" dirty="0">
                <a:solidFill>
                  <a:srgbClr val="4B4B4B"/>
                </a:solidFill>
                <a:latin typeface="微软雅黑" panose="020B0503020204020204" pitchFamily="34" charset="-122"/>
                <a:ea typeface="微软雅黑" panose="020B0503020204020204" pitchFamily="34" charset="-122"/>
              </a:rPr>
              <a:t>&lt;1, </a:t>
            </a:r>
            <a:r>
              <a:rPr lang="zh-CN" altLang="en-US" sz="1100" b="1" kern="0" dirty="0">
                <a:solidFill>
                  <a:srgbClr val="4B4B4B"/>
                </a:solidFill>
                <a:latin typeface="微软雅黑" panose="020B0503020204020204" pitchFamily="34" charset="-122"/>
                <a:ea typeface="微软雅黑" panose="020B0503020204020204" pitchFamily="34" charset="-122"/>
              </a:rPr>
              <a:t>说明引文影响力不及全球平均水平</a:t>
            </a:r>
            <a:endParaRPr lang="en-US" sz="1100" b="1" kern="0" dirty="0">
              <a:solidFill>
                <a:srgbClr val="4B4B4B"/>
              </a:solidFill>
              <a:latin typeface="微软雅黑" panose="020B0503020204020204" pitchFamily="34" charset="-122"/>
              <a:ea typeface="微软雅黑" panose="020B0503020204020204" pitchFamily="34" charset="-122"/>
            </a:endParaRPr>
          </a:p>
        </p:txBody>
      </p:sp>
      <p:sp>
        <p:nvSpPr>
          <p:cNvPr id="17" name="Rounded Rectangle 16"/>
          <p:cNvSpPr/>
          <p:nvPr/>
        </p:nvSpPr>
        <p:spPr>
          <a:xfrm>
            <a:off x="7075488" y="4826001"/>
            <a:ext cx="1447800" cy="520700"/>
          </a:xfrm>
          <a:prstGeom prst="roundRect">
            <a:avLst/>
          </a:prstGeom>
          <a:noFill/>
          <a:ln w="19050" cap="flat" cmpd="sng" algn="ctr">
            <a:solidFill>
              <a:srgbClr val="6817FF"/>
            </a:solidFill>
            <a:prstDash val="solid"/>
          </a:ln>
          <a:effectLst/>
        </p:spPr>
        <p:txBody>
          <a:bodyPr anchor="ctr"/>
          <a:lstStyle/>
          <a:p>
            <a:pPr algn="ctr" defTabSz="914400" fontAlgn="auto">
              <a:spcBef>
                <a:spcPct val="50000"/>
              </a:spcBef>
              <a:spcAft>
                <a:spcPts val="0"/>
              </a:spcAft>
              <a:defRPr/>
            </a:pPr>
            <a:r>
              <a:rPr lang="en-GB" sz="1200" kern="0" dirty="0">
                <a:solidFill>
                  <a:srgbClr val="4B4B4B"/>
                </a:solidFill>
                <a:latin typeface="微软雅黑" pitchFamily="34" charset="-122"/>
                <a:ea typeface="微软雅黑" pitchFamily="34" charset="-122"/>
              </a:rPr>
              <a:t>15/13.81 =</a:t>
            </a:r>
            <a:r>
              <a:rPr lang="en-GB" sz="1200" b="1" kern="0" dirty="0">
                <a:solidFill>
                  <a:srgbClr val="4B4B4B"/>
                </a:solidFill>
                <a:latin typeface="微软雅黑" pitchFamily="34" charset="-122"/>
                <a:ea typeface="微软雅黑" pitchFamily="34" charset="-122"/>
              </a:rPr>
              <a:t>1.09</a:t>
            </a:r>
            <a:endParaRPr lang="en-US" sz="1200" b="1" kern="0" dirty="0">
              <a:solidFill>
                <a:srgbClr val="4B4B4B"/>
              </a:solidFill>
              <a:latin typeface="微软雅黑" pitchFamily="34" charset="-122"/>
              <a:ea typeface="微软雅黑" pitchFamily="34" charset="-122"/>
            </a:endParaRPr>
          </a:p>
        </p:txBody>
      </p:sp>
      <p:sp>
        <p:nvSpPr>
          <p:cNvPr id="22" name="Rectangle 21"/>
          <p:cNvSpPr/>
          <p:nvPr/>
        </p:nvSpPr>
        <p:spPr>
          <a:xfrm>
            <a:off x="68869" y="1628546"/>
            <a:ext cx="2762250" cy="553998"/>
          </a:xfrm>
          <a:prstGeom prst="rect">
            <a:avLst/>
          </a:prstGeom>
        </p:spPr>
        <p:txBody>
          <a:bodyPr>
            <a:spAutoFit/>
          </a:bodyPr>
          <a:lstStyle/>
          <a:p>
            <a:pPr defTabSz="914400" eaLnBrk="0" hangingPunct="0">
              <a:lnSpc>
                <a:spcPct val="125000"/>
              </a:lnSpc>
              <a:spcBef>
                <a:spcPct val="50000"/>
              </a:spcBef>
              <a:buClr>
                <a:srgbClr val="FF8000"/>
              </a:buClr>
              <a:defRPr/>
            </a:pPr>
            <a:r>
              <a:rPr lang="zh-CN" altLang="en-US" sz="2400" b="1" kern="0" dirty="0">
                <a:solidFill>
                  <a:srgbClr val="4B1364"/>
                </a:solidFill>
                <a:latin typeface="微软雅黑" pitchFamily="34" charset="-122"/>
                <a:ea typeface="微软雅黑" pitchFamily="34" charset="-122"/>
              </a:rPr>
              <a:t>新“皇冠指标”</a:t>
            </a:r>
            <a:endParaRPr lang="en-US" altLang="zh-CN" sz="2400" b="1" kern="0" dirty="0">
              <a:solidFill>
                <a:srgbClr val="4B1364"/>
              </a:solidFill>
              <a:latin typeface="微软雅黑" pitchFamily="34" charset="-122"/>
              <a:ea typeface="微软雅黑" pitchFamily="34" charset="-122"/>
            </a:endParaRPr>
          </a:p>
        </p:txBody>
      </p:sp>
      <p:sp>
        <p:nvSpPr>
          <p:cNvPr id="151566" name="TextBox 26"/>
          <p:cNvSpPr txBox="1">
            <a:spLocks noChangeArrowheads="1"/>
          </p:cNvSpPr>
          <p:nvPr/>
        </p:nvSpPr>
        <p:spPr bwMode="auto">
          <a:xfrm>
            <a:off x="251520" y="188640"/>
            <a:ext cx="6854156" cy="941796"/>
          </a:xfrm>
          <a:prstGeom prst="rect">
            <a:avLst/>
          </a:prstGeom>
          <a:noFill/>
          <a:ln w="9525">
            <a:noFill/>
            <a:miter lim="800000"/>
            <a:headEnd/>
            <a:tailEnd/>
          </a:ln>
        </p:spPr>
        <p:txBody>
          <a:bodyPr wrap="square">
            <a:spAutoFit/>
          </a:bodyPr>
          <a:lstStyle/>
          <a:p>
            <a:pPr eaLnBrk="0" hangingPunct="0">
              <a:spcBef>
                <a:spcPct val="30000"/>
              </a:spcBef>
            </a:pPr>
            <a:r>
              <a:rPr lang="zh-CN" altLang="en-US" sz="2400" b="1" dirty="0">
                <a:solidFill>
                  <a:srgbClr val="6817FF"/>
                </a:solidFill>
                <a:latin typeface="微软雅黑" pitchFamily="34" charset="-122"/>
                <a:ea typeface="微软雅黑" pitchFamily="34" charset="-122"/>
              </a:rPr>
              <a:t>学科规范化引文影响力</a:t>
            </a:r>
            <a:r>
              <a:rPr lang="en-US" altLang="zh-CN" sz="2400" b="1" dirty="0">
                <a:solidFill>
                  <a:srgbClr val="6817FF"/>
                </a:solidFill>
                <a:latin typeface="微软雅黑" pitchFamily="34" charset="-122"/>
                <a:ea typeface="微软雅黑" pitchFamily="34" charset="-122"/>
              </a:rPr>
              <a:t>(CNCI)</a:t>
            </a:r>
            <a:r>
              <a:rPr lang="zh-CN" altLang="en-US" sz="2400" b="1" dirty="0">
                <a:solidFill>
                  <a:srgbClr val="6817FF"/>
                </a:solidFill>
                <a:latin typeface="微软雅黑" pitchFamily="34" charset="-122"/>
                <a:ea typeface="微软雅黑" pitchFamily="34" charset="-122"/>
              </a:rPr>
              <a:t>的定义</a:t>
            </a:r>
            <a:endParaRPr lang="en-US" altLang="zh-CN" sz="2400" b="1" dirty="0">
              <a:solidFill>
                <a:srgbClr val="6817FF"/>
              </a:solidFill>
              <a:latin typeface="微软雅黑" pitchFamily="34" charset="-122"/>
              <a:ea typeface="微软雅黑" pitchFamily="34" charset="-122"/>
            </a:endParaRPr>
          </a:p>
          <a:p>
            <a:pPr eaLnBrk="0" hangingPunct="0">
              <a:spcBef>
                <a:spcPct val="30000"/>
              </a:spcBef>
            </a:pPr>
            <a:r>
              <a:rPr lang="en-US" altLang="zh-CN" sz="2400" b="1" dirty="0">
                <a:solidFill>
                  <a:srgbClr val="6817FF"/>
                </a:solidFill>
                <a:latin typeface="微软雅黑" pitchFamily="34" charset="-122"/>
                <a:ea typeface="微软雅黑" pitchFamily="34" charset="-122"/>
              </a:rPr>
              <a:t>(Category Normalized Citation Impact)</a:t>
            </a:r>
            <a:endParaRPr lang="en-US" altLang="en-US" sz="2400" b="1" dirty="0">
              <a:solidFill>
                <a:srgbClr val="6817FF"/>
              </a:solidFill>
              <a:latin typeface="微软雅黑" pitchFamily="34" charset="-122"/>
              <a:ea typeface="微软雅黑" pitchFamily="34" charset="-122"/>
            </a:endParaRPr>
          </a:p>
        </p:txBody>
      </p:sp>
      <p:sp>
        <p:nvSpPr>
          <p:cNvPr id="23" name="Oval 22"/>
          <p:cNvSpPr/>
          <p:nvPr/>
        </p:nvSpPr>
        <p:spPr>
          <a:xfrm>
            <a:off x="5178425" y="4210051"/>
            <a:ext cx="476250" cy="431800"/>
          </a:xfrm>
          <a:prstGeom prst="ellipse">
            <a:avLst/>
          </a:prstGeom>
          <a:noFill/>
          <a:ln w="19050" cap="flat" cmpd="sng" algn="ctr">
            <a:solidFill>
              <a:srgbClr val="6817FF"/>
            </a:solidFill>
            <a:prstDash val="solid"/>
          </a:ln>
          <a:effectLst>
            <a:outerShdw blurRad="63500" sx="102000" sy="102000" algn="ctr" rotWithShape="0">
              <a:prstClr val="black">
                <a:alpha val="40000"/>
              </a:prstClr>
            </a:outerShdw>
          </a:effectLst>
        </p:spPr>
        <p:txBody>
          <a:bodyPr anchor="ctr"/>
          <a:lstStyle/>
          <a:p>
            <a:pPr algn="ctr" defTabSz="914400" fontAlgn="auto">
              <a:spcBef>
                <a:spcPct val="50000"/>
              </a:spcBef>
              <a:spcAft>
                <a:spcPts val="0"/>
              </a:spcAft>
              <a:defRPr/>
            </a:pPr>
            <a:endParaRPr lang="en-US" sz="2400" kern="0">
              <a:solidFill>
                <a:srgbClr val="FFFFFF"/>
              </a:solidFill>
              <a:latin typeface="微软雅黑" pitchFamily="34" charset="-122"/>
              <a:ea typeface="微软雅黑" pitchFamily="34" charset="-122"/>
            </a:endParaRPr>
          </a:p>
        </p:txBody>
      </p:sp>
      <p:sp>
        <p:nvSpPr>
          <p:cNvPr id="24" name="Oval 23"/>
          <p:cNvSpPr/>
          <p:nvPr/>
        </p:nvSpPr>
        <p:spPr>
          <a:xfrm>
            <a:off x="6343650" y="4210051"/>
            <a:ext cx="476250" cy="431800"/>
          </a:xfrm>
          <a:prstGeom prst="ellipse">
            <a:avLst/>
          </a:prstGeom>
          <a:noFill/>
          <a:ln w="19050" cap="flat" cmpd="sng" algn="ctr">
            <a:solidFill>
              <a:srgbClr val="6817FF"/>
            </a:solidFill>
            <a:prstDash val="solid"/>
          </a:ln>
          <a:effectLst>
            <a:outerShdw blurRad="63500" sx="102000" sy="102000" algn="ctr" rotWithShape="0">
              <a:prstClr val="black">
                <a:alpha val="40000"/>
              </a:prstClr>
            </a:outerShdw>
          </a:effectLst>
        </p:spPr>
        <p:txBody>
          <a:bodyPr anchor="ctr"/>
          <a:lstStyle/>
          <a:p>
            <a:pPr algn="ctr" defTabSz="914400" fontAlgn="auto">
              <a:spcBef>
                <a:spcPct val="50000"/>
              </a:spcBef>
              <a:spcAft>
                <a:spcPts val="0"/>
              </a:spcAft>
              <a:defRPr/>
            </a:pPr>
            <a:endParaRPr lang="en-US" sz="2400" kern="0">
              <a:solidFill>
                <a:srgbClr val="FFFFFF"/>
              </a:solidFill>
              <a:latin typeface="微软雅黑" pitchFamily="34" charset="-122"/>
              <a:ea typeface="微软雅黑" pitchFamily="34" charset="-122"/>
            </a:endParaRPr>
          </a:p>
        </p:txBody>
      </p:sp>
      <p:sp>
        <p:nvSpPr>
          <p:cNvPr id="25" name="TextBox 24"/>
          <p:cNvSpPr txBox="1"/>
          <p:nvPr/>
        </p:nvSpPr>
        <p:spPr>
          <a:xfrm>
            <a:off x="38101" y="2432051"/>
            <a:ext cx="2314575" cy="523220"/>
          </a:xfrm>
          <a:prstGeom prst="rect">
            <a:avLst/>
          </a:prstGeom>
          <a:noFill/>
        </p:spPr>
        <p:txBody>
          <a:bodyPr>
            <a:spAutoFit/>
          </a:bodyPr>
          <a:lstStyle/>
          <a:p>
            <a:pPr defTabSz="914400" fontAlgn="auto">
              <a:spcBef>
                <a:spcPts val="0"/>
              </a:spcBef>
              <a:spcAft>
                <a:spcPts val="0"/>
              </a:spcAft>
              <a:defRPr/>
            </a:pPr>
            <a:r>
              <a:rPr lang="zh-CN" altLang="en-US" sz="1400" kern="0" dirty="0">
                <a:solidFill>
                  <a:srgbClr val="4B4B4B"/>
                </a:solidFill>
                <a:latin typeface="微软雅黑" panose="020B0503020204020204" pitchFamily="34" charset="-122"/>
                <a:ea typeface="微软雅黑" panose="020B0503020204020204" pitchFamily="34" charset="-122"/>
              </a:rPr>
              <a:t>期刊所在学科</a:t>
            </a:r>
            <a:r>
              <a:rPr lang="en-GB" altLang="en-US" sz="1400" kern="0" dirty="0">
                <a:solidFill>
                  <a:srgbClr val="4B4B4B"/>
                </a:solidFill>
                <a:latin typeface="微软雅黑" panose="020B0503020204020204" pitchFamily="34" charset="-122"/>
                <a:ea typeface="微软雅黑" panose="020B0503020204020204" pitchFamily="34" charset="-122"/>
              </a:rPr>
              <a:t>: </a:t>
            </a:r>
            <a:r>
              <a:rPr lang="en-US" altLang="en-US" sz="1400" kern="0" dirty="0">
                <a:solidFill>
                  <a:srgbClr val="4B4B4B"/>
                </a:solidFill>
                <a:latin typeface="微软雅黑" panose="020B0503020204020204" pitchFamily="34" charset="-122"/>
                <a:ea typeface="微软雅黑" panose="020B0503020204020204" pitchFamily="34" charset="-122"/>
              </a:rPr>
              <a:t>Economics</a:t>
            </a:r>
          </a:p>
          <a:p>
            <a:pPr defTabSz="914400" fontAlgn="auto">
              <a:spcBef>
                <a:spcPts val="0"/>
              </a:spcBef>
              <a:spcAft>
                <a:spcPts val="0"/>
              </a:spcAft>
              <a:defRPr/>
            </a:pPr>
            <a:r>
              <a:rPr lang="zh-CN" altLang="en-US" sz="1400" kern="0" dirty="0">
                <a:solidFill>
                  <a:srgbClr val="4B4B4B"/>
                </a:solidFill>
                <a:latin typeface="微软雅黑" panose="020B0503020204020204" pitchFamily="34" charset="-122"/>
                <a:ea typeface="微软雅黑" panose="020B0503020204020204" pitchFamily="34" charset="-122"/>
              </a:rPr>
              <a:t>文献类型</a:t>
            </a:r>
            <a:r>
              <a:rPr lang="en-GB" altLang="en-US" sz="1400" kern="0" dirty="0">
                <a:solidFill>
                  <a:srgbClr val="4B4B4B"/>
                </a:solidFill>
                <a:latin typeface="微软雅黑" panose="020B0503020204020204" pitchFamily="34" charset="-122"/>
                <a:ea typeface="微软雅黑" panose="020B0503020204020204" pitchFamily="34" charset="-122"/>
              </a:rPr>
              <a:t>: </a:t>
            </a:r>
            <a:r>
              <a:rPr lang="en-GB" altLang="en-US" sz="1400" kern="0" dirty="0" err="1">
                <a:solidFill>
                  <a:srgbClr val="4B4B4B"/>
                </a:solidFill>
                <a:latin typeface="微软雅黑" panose="020B0503020204020204" pitchFamily="34" charset="-122"/>
                <a:ea typeface="微软雅黑" panose="020B0503020204020204" pitchFamily="34" charset="-122"/>
              </a:rPr>
              <a:t>Articl</a:t>
            </a:r>
            <a:r>
              <a:rPr lang="en-US" altLang="zh-CN" sz="1400" kern="0" dirty="0">
                <a:solidFill>
                  <a:srgbClr val="4B4B4B"/>
                </a:solidFill>
                <a:latin typeface="微软雅黑" panose="020B0503020204020204" pitchFamily="34" charset="-122"/>
                <a:ea typeface="微软雅黑" panose="020B0503020204020204" pitchFamily="34" charset="-122"/>
              </a:rPr>
              <a:t>e</a:t>
            </a:r>
            <a:endParaRPr lang="en-US" altLang="en-US" sz="1400" kern="0" dirty="0">
              <a:solidFill>
                <a:srgbClr val="4B4B4B"/>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08684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7"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277"/>
          <p:cNvGrpSpPr>
            <a:grpSpLocks/>
          </p:cNvGrpSpPr>
          <p:nvPr/>
        </p:nvGrpSpPr>
        <p:grpSpPr bwMode="auto">
          <a:xfrm>
            <a:off x="1176338" y="1762125"/>
            <a:ext cx="6915150" cy="3951288"/>
            <a:chOff x="2448703" y="2340540"/>
            <a:chExt cx="6850085" cy="3506956"/>
          </a:xfrm>
        </p:grpSpPr>
        <p:sp>
          <p:nvSpPr>
            <p:cNvPr id="279" name="Freeform 250"/>
            <p:cNvSpPr>
              <a:spLocks/>
            </p:cNvSpPr>
            <p:nvPr/>
          </p:nvSpPr>
          <p:spPr bwMode="auto">
            <a:xfrm>
              <a:off x="8289202" y="4231393"/>
              <a:ext cx="26733" cy="7045"/>
            </a:xfrm>
            <a:custGeom>
              <a:avLst/>
              <a:gdLst>
                <a:gd name="T0" fmla="*/ 0 w 54"/>
                <a:gd name="T1" fmla="*/ 0 h 19"/>
                <a:gd name="T2" fmla="*/ 0 w 54"/>
                <a:gd name="T3" fmla="*/ 0 h 19"/>
                <a:gd name="T4" fmla="*/ 1 w 54"/>
                <a:gd name="T5" fmla="*/ 0 h 19"/>
                <a:gd name="T6" fmla="*/ 0 w 54"/>
                <a:gd name="T7" fmla="*/ 0 h 19"/>
                <a:gd name="T8" fmla="*/ 0 60000 65536"/>
                <a:gd name="T9" fmla="*/ 0 60000 65536"/>
                <a:gd name="T10" fmla="*/ 0 60000 65536"/>
                <a:gd name="T11" fmla="*/ 0 60000 65536"/>
                <a:gd name="T12" fmla="*/ 0 w 54"/>
                <a:gd name="T13" fmla="*/ 0 h 19"/>
                <a:gd name="T14" fmla="*/ 54 w 54"/>
                <a:gd name="T15" fmla="*/ 19 h 19"/>
              </a:gdLst>
              <a:ahLst/>
              <a:cxnLst>
                <a:cxn ang="T8">
                  <a:pos x="T0" y="T1"/>
                </a:cxn>
                <a:cxn ang="T9">
                  <a:pos x="T2" y="T3"/>
                </a:cxn>
                <a:cxn ang="T10">
                  <a:pos x="T4" y="T5"/>
                </a:cxn>
                <a:cxn ang="T11">
                  <a:pos x="T6" y="T7"/>
                </a:cxn>
              </a:cxnLst>
              <a:rect l="T12" t="T13" r="T14" b="T15"/>
              <a:pathLst>
                <a:path w="54" h="19">
                  <a:moveTo>
                    <a:pt x="0" y="0"/>
                  </a:moveTo>
                  <a:lnTo>
                    <a:pt x="3" y="19"/>
                  </a:lnTo>
                  <a:lnTo>
                    <a:pt x="54" y="10"/>
                  </a:lnTo>
                  <a:lnTo>
                    <a:pt x="0" y="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280" name="Freeform 251"/>
            <p:cNvSpPr>
              <a:spLocks/>
            </p:cNvSpPr>
            <p:nvPr/>
          </p:nvSpPr>
          <p:spPr bwMode="auto">
            <a:xfrm>
              <a:off x="8175978" y="5045785"/>
              <a:ext cx="361690" cy="708718"/>
            </a:xfrm>
            <a:custGeom>
              <a:avLst/>
              <a:gdLst>
                <a:gd name="T0" fmla="*/ 0 w 750"/>
                <a:gd name="T1" fmla="*/ 33 h 1564"/>
                <a:gd name="T2" fmla="*/ 0 w 750"/>
                <a:gd name="T3" fmla="*/ 34 h 1564"/>
                <a:gd name="T4" fmla="*/ 1 w 750"/>
                <a:gd name="T5" fmla="*/ 34 h 1564"/>
                <a:gd name="T6" fmla="*/ 1 w 750"/>
                <a:gd name="T7" fmla="*/ 36 h 1564"/>
                <a:gd name="T8" fmla="*/ 4 w 750"/>
                <a:gd name="T9" fmla="*/ 36 h 1564"/>
                <a:gd name="T10" fmla="*/ 3 w 750"/>
                <a:gd name="T11" fmla="*/ 35 h 1564"/>
                <a:gd name="T12" fmla="*/ 4 w 750"/>
                <a:gd name="T13" fmla="*/ 33 h 1564"/>
                <a:gd name="T14" fmla="*/ 5 w 750"/>
                <a:gd name="T15" fmla="*/ 33 h 1564"/>
                <a:gd name="T16" fmla="*/ 7 w 750"/>
                <a:gd name="T17" fmla="*/ 30 h 1564"/>
                <a:gd name="T18" fmla="*/ 5 w 750"/>
                <a:gd name="T19" fmla="*/ 28 h 1564"/>
                <a:gd name="T20" fmla="*/ 7 w 750"/>
                <a:gd name="T21" fmla="*/ 27 h 1564"/>
                <a:gd name="T22" fmla="*/ 7 w 750"/>
                <a:gd name="T23" fmla="*/ 25 h 1564"/>
                <a:gd name="T24" fmla="*/ 8 w 750"/>
                <a:gd name="T25" fmla="*/ 24 h 1564"/>
                <a:gd name="T26" fmla="*/ 7 w 750"/>
                <a:gd name="T27" fmla="*/ 24 h 1564"/>
                <a:gd name="T28" fmla="*/ 9 w 750"/>
                <a:gd name="T29" fmla="*/ 24 h 1564"/>
                <a:gd name="T30" fmla="*/ 9 w 750"/>
                <a:gd name="T31" fmla="*/ 23 h 1564"/>
                <a:gd name="T32" fmla="*/ 8 w 750"/>
                <a:gd name="T33" fmla="*/ 24 h 1564"/>
                <a:gd name="T34" fmla="*/ 7 w 750"/>
                <a:gd name="T35" fmla="*/ 23 h 1564"/>
                <a:gd name="T36" fmla="*/ 7 w 750"/>
                <a:gd name="T37" fmla="*/ 22 h 1564"/>
                <a:gd name="T38" fmla="*/ 10 w 750"/>
                <a:gd name="T39" fmla="*/ 22 h 1564"/>
                <a:gd name="T40" fmla="*/ 10 w 750"/>
                <a:gd name="T41" fmla="*/ 19 h 1564"/>
                <a:gd name="T42" fmla="*/ 14 w 750"/>
                <a:gd name="T43" fmla="*/ 19 h 1564"/>
                <a:gd name="T44" fmla="*/ 15 w 750"/>
                <a:gd name="T45" fmla="*/ 17 h 1564"/>
                <a:gd name="T46" fmla="*/ 13 w 750"/>
                <a:gd name="T47" fmla="*/ 13 h 1564"/>
                <a:gd name="T48" fmla="*/ 14 w 750"/>
                <a:gd name="T49" fmla="*/ 9 h 1564"/>
                <a:gd name="T50" fmla="*/ 17 w 750"/>
                <a:gd name="T51" fmla="*/ 6 h 1564"/>
                <a:gd name="T52" fmla="*/ 17 w 750"/>
                <a:gd name="T53" fmla="*/ 4 h 1564"/>
                <a:gd name="T54" fmla="*/ 17 w 750"/>
                <a:gd name="T55" fmla="*/ 4 h 1564"/>
                <a:gd name="T56" fmla="*/ 16 w 750"/>
                <a:gd name="T57" fmla="*/ 6 h 1564"/>
                <a:gd name="T58" fmla="*/ 13 w 750"/>
                <a:gd name="T59" fmla="*/ 6 h 1564"/>
                <a:gd name="T60" fmla="*/ 14 w 750"/>
                <a:gd name="T61" fmla="*/ 4 h 1564"/>
                <a:gd name="T62" fmla="*/ 10 w 750"/>
                <a:gd name="T63" fmla="*/ 1 h 1564"/>
                <a:gd name="T64" fmla="*/ 8 w 750"/>
                <a:gd name="T65" fmla="*/ 0 h 1564"/>
                <a:gd name="T66" fmla="*/ 8 w 750"/>
                <a:gd name="T67" fmla="*/ 1 h 1564"/>
                <a:gd name="T68" fmla="*/ 7 w 750"/>
                <a:gd name="T69" fmla="*/ 0 h 1564"/>
                <a:gd name="T70" fmla="*/ 5 w 750"/>
                <a:gd name="T71" fmla="*/ 1 h 1564"/>
                <a:gd name="T72" fmla="*/ 5 w 750"/>
                <a:gd name="T73" fmla="*/ 3 h 1564"/>
                <a:gd name="T74" fmla="*/ 4 w 750"/>
                <a:gd name="T75" fmla="*/ 3 h 1564"/>
                <a:gd name="T76" fmla="*/ 4 w 750"/>
                <a:gd name="T77" fmla="*/ 5 h 1564"/>
                <a:gd name="T78" fmla="*/ 3 w 750"/>
                <a:gd name="T79" fmla="*/ 7 h 1564"/>
                <a:gd name="T80" fmla="*/ 3 w 750"/>
                <a:gd name="T81" fmla="*/ 11 h 1564"/>
                <a:gd name="T82" fmla="*/ 3 w 750"/>
                <a:gd name="T83" fmla="*/ 14 h 1564"/>
                <a:gd name="T84" fmla="*/ 2 w 750"/>
                <a:gd name="T85" fmla="*/ 17 h 1564"/>
                <a:gd name="T86" fmla="*/ 1 w 750"/>
                <a:gd name="T87" fmla="*/ 24 h 1564"/>
                <a:gd name="T88" fmla="*/ 2 w 750"/>
                <a:gd name="T89" fmla="*/ 26 h 1564"/>
                <a:gd name="T90" fmla="*/ 1 w 750"/>
                <a:gd name="T91" fmla="*/ 27 h 1564"/>
                <a:gd name="T92" fmla="*/ 1 w 750"/>
                <a:gd name="T93" fmla="*/ 29 h 1564"/>
                <a:gd name="T94" fmla="*/ 0 w 750"/>
                <a:gd name="T95" fmla="*/ 33 h 15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50"/>
                <a:gd name="T145" fmla="*/ 0 h 1564"/>
                <a:gd name="T146" fmla="*/ 750 w 750"/>
                <a:gd name="T147" fmla="*/ 1564 h 15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50" h="1564">
                  <a:moveTo>
                    <a:pt x="0" y="1446"/>
                  </a:moveTo>
                  <a:lnTo>
                    <a:pt x="7" y="1480"/>
                  </a:lnTo>
                  <a:lnTo>
                    <a:pt x="38" y="1467"/>
                  </a:lnTo>
                  <a:lnTo>
                    <a:pt x="52" y="1546"/>
                  </a:lnTo>
                  <a:lnTo>
                    <a:pt x="188" y="1564"/>
                  </a:lnTo>
                  <a:lnTo>
                    <a:pt x="152" y="1523"/>
                  </a:lnTo>
                  <a:lnTo>
                    <a:pt x="181" y="1418"/>
                  </a:lnTo>
                  <a:lnTo>
                    <a:pt x="206" y="1438"/>
                  </a:lnTo>
                  <a:lnTo>
                    <a:pt x="290" y="1288"/>
                  </a:lnTo>
                  <a:lnTo>
                    <a:pt x="226" y="1205"/>
                  </a:lnTo>
                  <a:lnTo>
                    <a:pt x="299" y="1154"/>
                  </a:lnTo>
                  <a:lnTo>
                    <a:pt x="311" y="1077"/>
                  </a:lnTo>
                  <a:lnTo>
                    <a:pt x="345" y="1044"/>
                  </a:lnTo>
                  <a:lnTo>
                    <a:pt x="317" y="1030"/>
                  </a:lnTo>
                  <a:lnTo>
                    <a:pt x="374" y="1030"/>
                  </a:lnTo>
                  <a:lnTo>
                    <a:pt x="368" y="992"/>
                  </a:lnTo>
                  <a:lnTo>
                    <a:pt x="341" y="1019"/>
                  </a:lnTo>
                  <a:lnTo>
                    <a:pt x="317" y="990"/>
                  </a:lnTo>
                  <a:lnTo>
                    <a:pt x="313" y="932"/>
                  </a:lnTo>
                  <a:lnTo>
                    <a:pt x="415" y="939"/>
                  </a:lnTo>
                  <a:lnTo>
                    <a:pt x="425" y="824"/>
                  </a:lnTo>
                  <a:lnTo>
                    <a:pt x="587" y="806"/>
                  </a:lnTo>
                  <a:lnTo>
                    <a:pt x="634" y="725"/>
                  </a:lnTo>
                  <a:lnTo>
                    <a:pt x="570" y="582"/>
                  </a:lnTo>
                  <a:lnTo>
                    <a:pt x="601" y="398"/>
                  </a:lnTo>
                  <a:lnTo>
                    <a:pt x="750" y="249"/>
                  </a:lnTo>
                  <a:lnTo>
                    <a:pt x="744" y="181"/>
                  </a:lnTo>
                  <a:lnTo>
                    <a:pt x="718" y="179"/>
                  </a:lnTo>
                  <a:lnTo>
                    <a:pt x="676" y="261"/>
                  </a:lnTo>
                  <a:lnTo>
                    <a:pt x="572" y="255"/>
                  </a:lnTo>
                  <a:lnTo>
                    <a:pt x="593" y="165"/>
                  </a:lnTo>
                  <a:lnTo>
                    <a:pt x="413" y="25"/>
                  </a:lnTo>
                  <a:lnTo>
                    <a:pt x="350" y="14"/>
                  </a:lnTo>
                  <a:lnTo>
                    <a:pt x="344" y="42"/>
                  </a:lnTo>
                  <a:lnTo>
                    <a:pt x="276" y="0"/>
                  </a:lnTo>
                  <a:lnTo>
                    <a:pt x="234" y="52"/>
                  </a:lnTo>
                  <a:lnTo>
                    <a:pt x="229" y="107"/>
                  </a:lnTo>
                  <a:lnTo>
                    <a:pt x="187" y="130"/>
                  </a:lnTo>
                  <a:lnTo>
                    <a:pt x="188" y="238"/>
                  </a:lnTo>
                  <a:lnTo>
                    <a:pt x="143" y="299"/>
                  </a:lnTo>
                  <a:lnTo>
                    <a:pt x="109" y="451"/>
                  </a:lnTo>
                  <a:lnTo>
                    <a:pt x="135" y="594"/>
                  </a:lnTo>
                  <a:lnTo>
                    <a:pt x="85" y="716"/>
                  </a:lnTo>
                  <a:lnTo>
                    <a:pt x="52" y="1021"/>
                  </a:lnTo>
                  <a:lnTo>
                    <a:pt x="79" y="1132"/>
                  </a:lnTo>
                  <a:lnTo>
                    <a:pt x="54" y="1142"/>
                  </a:lnTo>
                  <a:lnTo>
                    <a:pt x="65" y="1241"/>
                  </a:lnTo>
                  <a:lnTo>
                    <a:pt x="0" y="1446"/>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281" name="Freeform 252"/>
            <p:cNvSpPr>
              <a:spLocks/>
            </p:cNvSpPr>
            <p:nvPr/>
          </p:nvSpPr>
          <p:spPr bwMode="auto">
            <a:xfrm>
              <a:off x="8264041" y="5765775"/>
              <a:ext cx="62903" cy="59177"/>
            </a:xfrm>
            <a:custGeom>
              <a:avLst/>
              <a:gdLst>
                <a:gd name="T0" fmla="*/ 0 w 132"/>
                <a:gd name="T1" fmla="*/ 0 h 134"/>
                <a:gd name="T2" fmla="*/ 0 w 132"/>
                <a:gd name="T3" fmla="*/ 3 h 134"/>
                <a:gd name="T4" fmla="*/ 3 w 132"/>
                <a:gd name="T5" fmla="*/ 2 h 134"/>
                <a:gd name="T6" fmla="*/ 1 w 132"/>
                <a:gd name="T7" fmla="*/ 1 h 134"/>
                <a:gd name="T8" fmla="*/ 0 w 132"/>
                <a:gd name="T9" fmla="*/ 0 h 134"/>
                <a:gd name="T10" fmla="*/ 0 60000 65536"/>
                <a:gd name="T11" fmla="*/ 0 60000 65536"/>
                <a:gd name="T12" fmla="*/ 0 60000 65536"/>
                <a:gd name="T13" fmla="*/ 0 60000 65536"/>
                <a:gd name="T14" fmla="*/ 0 60000 65536"/>
                <a:gd name="T15" fmla="*/ 0 w 132"/>
                <a:gd name="T16" fmla="*/ 0 h 134"/>
                <a:gd name="T17" fmla="*/ 132 w 132"/>
                <a:gd name="T18" fmla="*/ 134 h 134"/>
              </a:gdLst>
              <a:ahLst/>
              <a:cxnLst>
                <a:cxn ang="T10">
                  <a:pos x="T0" y="T1"/>
                </a:cxn>
                <a:cxn ang="T11">
                  <a:pos x="T2" y="T3"/>
                </a:cxn>
                <a:cxn ang="T12">
                  <a:pos x="T4" y="T5"/>
                </a:cxn>
                <a:cxn ang="T13">
                  <a:pos x="T6" y="T7"/>
                </a:cxn>
                <a:cxn ang="T14">
                  <a:pos x="T8" y="T9"/>
                </a:cxn>
              </a:cxnLst>
              <a:rect l="T15" t="T16" r="T17" b="T18"/>
              <a:pathLst>
                <a:path w="132" h="134">
                  <a:moveTo>
                    <a:pt x="0" y="0"/>
                  </a:moveTo>
                  <a:lnTo>
                    <a:pt x="2" y="134"/>
                  </a:lnTo>
                  <a:lnTo>
                    <a:pt x="132" y="119"/>
                  </a:lnTo>
                  <a:lnTo>
                    <a:pt x="29" y="64"/>
                  </a:lnTo>
                  <a:lnTo>
                    <a:pt x="0" y="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282" name="Freeform 253"/>
            <p:cNvSpPr>
              <a:spLocks/>
            </p:cNvSpPr>
            <p:nvPr/>
          </p:nvSpPr>
          <p:spPr bwMode="auto">
            <a:xfrm>
              <a:off x="8245171" y="4796396"/>
              <a:ext cx="218586" cy="273342"/>
            </a:xfrm>
            <a:custGeom>
              <a:avLst/>
              <a:gdLst>
                <a:gd name="T0" fmla="*/ 0 w 454"/>
                <a:gd name="T1" fmla="*/ 1 h 601"/>
                <a:gd name="T2" fmla="*/ 1 w 454"/>
                <a:gd name="T3" fmla="*/ 3 h 601"/>
                <a:gd name="T4" fmla="*/ 0 w 454"/>
                <a:gd name="T5" fmla="*/ 6 h 601"/>
                <a:gd name="T6" fmla="*/ 1 w 454"/>
                <a:gd name="T7" fmla="*/ 7 h 601"/>
                <a:gd name="T8" fmla="*/ 1 w 454"/>
                <a:gd name="T9" fmla="*/ 7 h 601"/>
                <a:gd name="T10" fmla="*/ 0 w 454"/>
                <a:gd name="T11" fmla="*/ 8 h 601"/>
                <a:gd name="T12" fmla="*/ 1 w 454"/>
                <a:gd name="T13" fmla="*/ 10 h 601"/>
                <a:gd name="T14" fmla="*/ 1 w 454"/>
                <a:gd name="T15" fmla="*/ 14 h 601"/>
                <a:gd name="T16" fmla="*/ 2 w 454"/>
                <a:gd name="T17" fmla="*/ 14 h 601"/>
                <a:gd name="T18" fmla="*/ 3 w 454"/>
                <a:gd name="T19" fmla="*/ 13 h 601"/>
                <a:gd name="T20" fmla="*/ 5 w 454"/>
                <a:gd name="T21" fmla="*/ 14 h 601"/>
                <a:gd name="T22" fmla="*/ 5 w 454"/>
                <a:gd name="T23" fmla="*/ 13 h 601"/>
                <a:gd name="T24" fmla="*/ 6 w 454"/>
                <a:gd name="T25" fmla="*/ 13 h 601"/>
                <a:gd name="T26" fmla="*/ 7 w 454"/>
                <a:gd name="T27" fmla="*/ 11 h 601"/>
                <a:gd name="T28" fmla="*/ 9 w 454"/>
                <a:gd name="T29" fmla="*/ 10 h 601"/>
                <a:gd name="T30" fmla="*/ 10 w 454"/>
                <a:gd name="T31" fmla="*/ 11 h 601"/>
                <a:gd name="T32" fmla="*/ 11 w 454"/>
                <a:gd name="T33" fmla="*/ 9 h 601"/>
                <a:gd name="T34" fmla="*/ 10 w 454"/>
                <a:gd name="T35" fmla="*/ 7 h 601"/>
                <a:gd name="T36" fmla="*/ 9 w 454"/>
                <a:gd name="T37" fmla="*/ 7 h 601"/>
                <a:gd name="T38" fmla="*/ 8 w 454"/>
                <a:gd name="T39" fmla="*/ 4 h 601"/>
                <a:gd name="T40" fmla="*/ 4 w 454"/>
                <a:gd name="T41" fmla="*/ 2 h 601"/>
                <a:gd name="T42" fmla="*/ 4 w 454"/>
                <a:gd name="T43" fmla="*/ 0 h 601"/>
                <a:gd name="T44" fmla="*/ 1 w 454"/>
                <a:gd name="T45" fmla="*/ 1 h 601"/>
                <a:gd name="T46" fmla="*/ 0 w 454"/>
                <a:gd name="T47" fmla="*/ 1 h 60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54"/>
                <a:gd name="T73" fmla="*/ 0 h 601"/>
                <a:gd name="T74" fmla="*/ 454 w 454"/>
                <a:gd name="T75" fmla="*/ 601 h 60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54" h="601">
                  <a:moveTo>
                    <a:pt x="0" y="61"/>
                  </a:moveTo>
                  <a:lnTo>
                    <a:pt x="32" y="123"/>
                  </a:lnTo>
                  <a:lnTo>
                    <a:pt x="11" y="262"/>
                  </a:lnTo>
                  <a:lnTo>
                    <a:pt x="32" y="277"/>
                  </a:lnTo>
                  <a:lnTo>
                    <a:pt x="24" y="295"/>
                  </a:lnTo>
                  <a:lnTo>
                    <a:pt x="2" y="352"/>
                  </a:lnTo>
                  <a:lnTo>
                    <a:pt x="42" y="433"/>
                  </a:lnTo>
                  <a:lnTo>
                    <a:pt x="65" y="598"/>
                  </a:lnTo>
                  <a:lnTo>
                    <a:pt x="93" y="601"/>
                  </a:lnTo>
                  <a:lnTo>
                    <a:pt x="135" y="549"/>
                  </a:lnTo>
                  <a:lnTo>
                    <a:pt x="203" y="591"/>
                  </a:lnTo>
                  <a:lnTo>
                    <a:pt x="209" y="563"/>
                  </a:lnTo>
                  <a:lnTo>
                    <a:pt x="272" y="574"/>
                  </a:lnTo>
                  <a:lnTo>
                    <a:pt x="293" y="456"/>
                  </a:lnTo>
                  <a:lnTo>
                    <a:pt x="406" y="433"/>
                  </a:lnTo>
                  <a:lnTo>
                    <a:pt x="441" y="472"/>
                  </a:lnTo>
                  <a:lnTo>
                    <a:pt x="454" y="381"/>
                  </a:lnTo>
                  <a:lnTo>
                    <a:pt x="431" y="302"/>
                  </a:lnTo>
                  <a:lnTo>
                    <a:pt x="366" y="298"/>
                  </a:lnTo>
                  <a:lnTo>
                    <a:pt x="342" y="180"/>
                  </a:lnTo>
                  <a:lnTo>
                    <a:pt x="170" y="100"/>
                  </a:lnTo>
                  <a:lnTo>
                    <a:pt x="159" y="0"/>
                  </a:lnTo>
                  <a:lnTo>
                    <a:pt x="46" y="65"/>
                  </a:lnTo>
                  <a:lnTo>
                    <a:pt x="0" y="61"/>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283" name="Freeform 254"/>
            <p:cNvSpPr>
              <a:spLocks/>
            </p:cNvSpPr>
            <p:nvPr/>
          </p:nvSpPr>
          <p:spPr bwMode="auto">
            <a:xfrm>
              <a:off x="8168115" y="4501918"/>
              <a:ext cx="713944" cy="801711"/>
            </a:xfrm>
            <a:custGeom>
              <a:avLst/>
              <a:gdLst>
                <a:gd name="T0" fmla="*/ 1 w 1487"/>
                <a:gd name="T1" fmla="*/ 15 h 1768"/>
                <a:gd name="T2" fmla="*/ 3 w 1487"/>
                <a:gd name="T3" fmla="*/ 15 h 1768"/>
                <a:gd name="T4" fmla="*/ 4 w 1487"/>
                <a:gd name="T5" fmla="*/ 17 h 1768"/>
                <a:gd name="T6" fmla="*/ 7 w 1487"/>
                <a:gd name="T7" fmla="*/ 15 h 1768"/>
                <a:gd name="T8" fmla="*/ 11 w 1487"/>
                <a:gd name="T9" fmla="*/ 19 h 1768"/>
                <a:gd name="T10" fmla="*/ 14 w 1487"/>
                <a:gd name="T11" fmla="*/ 22 h 1768"/>
                <a:gd name="T12" fmla="*/ 14 w 1487"/>
                <a:gd name="T13" fmla="*/ 26 h 1768"/>
                <a:gd name="T14" fmla="*/ 16 w 1487"/>
                <a:gd name="T15" fmla="*/ 29 h 1768"/>
                <a:gd name="T16" fmla="*/ 17 w 1487"/>
                <a:gd name="T17" fmla="*/ 30 h 1768"/>
                <a:gd name="T18" fmla="*/ 18 w 1487"/>
                <a:gd name="T19" fmla="*/ 32 h 1768"/>
                <a:gd name="T20" fmla="*/ 14 w 1487"/>
                <a:gd name="T21" fmla="*/ 37 h 1768"/>
                <a:gd name="T22" fmla="*/ 18 w 1487"/>
                <a:gd name="T23" fmla="*/ 39 h 1768"/>
                <a:gd name="T24" fmla="*/ 18 w 1487"/>
                <a:gd name="T25" fmla="*/ 41 h 1768"/>
                <a:gd name="T26" fmla="*/ 23 w 1487"/>
                <a:gd name="T27" fmla="*/ 32 h 1768"/>
                <a:gd name="T28" fmla="*/ 28 w 1487"/>
                <a:gd name="T29" fmla="*/ 29 h 1768"/>
                <a:gd name="T30" fmla="*/ 31 w 1487"/>
                <a:gd name="T31" fmla="*/ 23 h 1768"/>
                <a:gd name="T32" fmla="*/ 34 w 1487"/>
                <a:gd name="T33" fmla="*/ 15 h 1768"/>
                <a:gd name="T34" fmla="*/ 34 w 1487"/>
                <a:gd name="T35" fmla="*/ 11 h 1768"/>
                <a:gd name="T36" fmla="*/ 30 w 1487"/>
                <a:gd name="T37" fmla="*/ 8 h 1768"/>
                <a:gd name="T38" fmla="*/ 26 w 1487"/>
                <a:gd name="T39" fmla="*/ 7 h 1768"/>
                <a:gd name="T40" fmla="*/ 23 w 1487"/>
                <a:gd name="T41" fmla="*/ 6 h 1768"/>
                <a:gd name="T42" fmla="*/ 22 w 1487"/>
                <a:gd name="T43" fmla="*/ 7 h 1768"/>
                <a:gd name="T44" fmla="*/ 21 w 1487"/>
                <a:gd name="T45" fmla="*/ 7 h 1768"/>
                <a:gd name="T46" fmla="*/ 21 w 1487"/>
                <a:gd name="T47" fmla="*/ 4 h 1768"/>
                <a:gd name="T48" fmla="*/ 19 w 1487"/>
                <a:gd name="T49" fmla="*/ 3 h 1768"/>
                <a:gd name="T50" fmla="*/ 15 w 1487"/>
                <a:gd name="T51" fmla="*/ 3 h 1768"/>
                <a:gd name="T52" fmla="*/ 12 w 1487"/>
                <a:gd name="T53" fmla="*/ 3 h 1768"/>
                <a:gd name="T54" fmla="*/ 12 w 1487"/>
                <a:gd name="T55" fmla="*/ 0 h 1768"/>
                <a:gd name="T56" fmla="*/ 8 w 1487"/>
                <a:gd name="T57" fmla="*/ 1 h 1768"/>
                <a:gd name="T58" fmla="*/ 9 w 1487"/>
                <a:gd name="T59" fmla="*/ 3 h 1768"/>
                <a:gd name="T60" fmla="*/ 6 w 1487"/>
                <a:gd name="T61" fmla="*/ 4 h 1768"/>
                <a:gd name="T62" fmla="*/ 4 w 1487"/>
                <a:gd name="T63" fmla="*/ 4 h 1768"/>
                <a:gd name="T64" fmla="*/ 3 w 1487"/>
                <a:gd name="T65" fmla="*/ 5 h 1768"/>
                <a:gd name="T66" fmla="*/ 3 w 1487"/>
                <a:gd name="T67" fmla="*/ 9 h 1768"/>
                <a:gd name="T68" fmla="*/ 0 w 1487"/>
                <a:gd name="T69" fmla="*/ 13 h 17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87"/>
                <a:gd name="T106" fmla="*/ 0 h 1768"/>
                <a:gd name="T107" fmla="*/ 1487 w 1487"/>
                <a:gd name="T108" fmla="*/ 1768 h 17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87" h="1768">
                  <a:moveTo>
                    <a:pt x="0" y="559"/>
                  </a:moveTo>
                  <a:lnTo>
                    <a:pt x="31" y="642"/>
                  </a:lnTo>
                  <a:lnTo>
                    <a:pt x="82" y="670"/>
                  </a:lnTo>
                  <a:lnTo>
                    <a:pt x="125" y="637"/>
                  </a:lnTo>
                  <a:lnTo>
                    <a:pt x="125" y="712"/>
                  </a:lnTo>
                  <a:lnTo>
                    <a:pt x="157" y="712"/>
                  </a:lnTo>
                  <a:lnTo>
                    <a:pt x="203" y="716"/>
                  </a:lnTo>
                  <a:lnTo>
                    <a:pt x="316" y="651"/>
                  </a:lnTo>
                  <a:lnTo>
                    <a:pt x="327" y="751"/>
                  </a:lnTo>
                  <a:lnTo>
                    <a:pt x="499" y="831"/>
                  </a:lnTo>
                  <a:lnTo>
                    <a:pt x="523" y="949"/>
                  </a:lnTo>
                  <a:lnTo>
                    <a:pt x="588" y="953"/>
                  </a:lnTo>
                  <a:lnTo>
                    <a:pt x="611" y="1032"/>
                  </a:lnTo>
                  <a:lnTo>
                    <a:pt x="598" y="1123"/>
                  </a:lnTo>
                  <a:lnTo>
                    <a:pt x="606" y="1214"/>
                  </a:lnTo>
                  <a:lnTo>
                    <a:pt x="689" y="1227"/>
                  </a:lnTo>
                  <a:lnTo>
                    <a:pt x="699" y="1289"/>
                  </a:lnTo>
                  <a:lnTo>
                    <a:pt x="740" y="1302"/>
                  </a:lnTo>
                  <a:lnTo>
                    <a:pt x="734" y="1379"/>
                  </a:lnTo>
                  <a:lnTo>
                    <a:pt x="760" y="1381"/>
                  </a:lnTo>
                  <a:lnTo>
                    <a:pt x="766" y="1449"/>
                  </a:lnTo>
                  <a:lnTo>
                    <a:pt x="617" y="1598"/>
                  </a:lnTo>
                  <a:lnTo>
                    <a:pt x="648" y="1590"/>
                  </a:lnTo>
                  <a:lnTo>
                    <a:pt x="760" y="1684"/>
                  </a:lnTo>
                  <a:lnTo>
                    <a:pt x="785" y="1721"/>
                  </a:lnTo>
                  <a:lnTo>
                    <a:pt x="775" y="1768"/>
                  </a:lnTo>
                  <a:lnTo>
                    <a:pt x="959" y="1503"/>
                  </a:lnTo>
                  <a:lnTo>
                    <a:pt x="969" y="1372"/>
                  </a:lnTo>
                  <a:lnTo>
                    <a:pt x="1112" y="1252"/>
                  </a:lnTo>
                  <a:lnTo>
                    <a:pt x="1205" y="1252"/>
                  </a:lnTo>
                  <a:lnTo>
                    <a:pt x="1245" y="1210"/>
                  </a:lnTo>
                  <a:lnTo>
                    <a:pt x="1320" y="1009"/>
                  </a:lnTo>
                  <a:lnTo>
                    <a:pt x="1330" y="811"/>
                  </a:lnTo>
                  <a:lnTo>
                    <a:pt x="1473" y="623"/>
                  </a:lnTo>
                  <a:lnTo>
                    <a:pt x="1487" y="541"/>
                  </a:lnTo>
                  <a:lnTo>
                    <a:pt x="1465" y="459"/>
                  </a:lnTo>
                  <a:lnTo>
                    <a:pt x="1406" y="449"/>
                  </a:lnTo>
                  <a:lnTo>
                    <a:pt x="1309" y="363"/>
                  </a:lnTo>
                  <a:lnTo>
                    <a:pt x="1120" y="347"/>
                  </a:lnTo>
                  <a:lnTo>
                    <a:pt x="1105" y="295"/>
                  </a:lnTo>
                  <a:lnTo>
                    <a:pt x="1019" y="256"/>
                  </a:lnTo>
                  <a:lnTo>
                    <a:pt x="983" y="257"/>
                  </a:lnTo>
                  <a:lnTo>
                    <a:pt x="932" y="336"/>
                  </a:lnTo>
                  <a:lnTo>
                    <a:pt x="931" y="309"/>
                  </a:lnTo>
                  <a:lnTo>
                    <a:pt x="852" y="321"/>
                  </a:lnTo>
                  <a:lnTo>
                    <a:pt x="886" y="307"/>
                  </a:lnTo>
                  <a:lnTo>
                    <a:pt x="854" y="245"/>
                  </a:lnTo>
                  <a:lnTo>
                    <a:pt x="914" y="160"/>
                  </a:lnTo>
                  <a:lnTo>
                    <a:pt x="851" y="50"/>
                  </a:lnTo>
                  <a:lnTo>
                    <a:pt x="796" y="137"/>
                  </a:lnTo>
                  <a:lnTo>
                    <a:pt x="744" y="132"/>
                  </a:lnTo>
                  <a:lnTo>
                    <a:pt x="660" y="144"/>
                  </a:lnTo>
                  <a:lnTo>
                    <a:pt x="554" y="161"/>
                  </a:lnTo>
                  <a:lnTo>
                    <a:pt x="531" y="115"/>
                  </a:lnTo>
                  <a:lnTo>
                    <a:pt x="538" y="31"/>
                  </a:lnTo>
                  <a:lnTo>
                    <a:pt x="509" y="0"/>
                  </a:lnTo>
                  <a:lnTo>
                    <a:pt x="409" y="53"/>
                  </a:lnTo>
                  <a:lnTo>
                    <a:pt x="347" y="37"/>
                  </a:lnTo>
                  <a:lnTo>
                    <a:pt x="363" y="122"/>
                  </a:lnTo>
                  <a:lnTo>
                    <a:pt x="401" y="133"/>
                  </a:lnTo>
                  <a:lnTo>
                    <a:pt x="306" y="192"/>
                  </a:lnTo>
                  <a:lnTo>
                    <a:pt x="265" y="171"/>
                  </a:lnTo>
                  <a:lnTo>
                    <a:pt x="243" y="141"/>
                  </a:lnTo>
                  <a:lnTo>
                    <a:pt x="155" y="157"/>
                  </a:lnTo>
                  <a:lnTo>
                    <a:pt x="181" y="202"/>
                  </a:lnTo>
                  <a:lnTo>
                    <a:pt x="144" y="205"/>
                  </a:lnTo>
                  <a:lnTo>
                    <a:pt x="165" y="284"/>
                  </a:lnTo>
                  <a:lnTo>
                    <a:pt x="148" y="410"/>
                  </a:lnTo>
                  <a:lnTo>
                    <a:pt x="51" y="458"/>
                  </a:lnTo>
                  <a:lnTo>
                    <a:pt x="0" y="559"/>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284" name="Freeform 255"/>
            <p:cNvSpPr>
              <a:spLocks/>
            </p:cNvSpPr>
            <p:nvPr/>
          </p:nvSpPr>
          <p:spPr bwMode="auto">
            <a:xfrm>
              <a:off x="7888198" y="4231393"/>
              <a:ext cx="14154" cy="52133"/>
            </a:xfrm>
            <a:custGeom>
              <a:avLst/>
              <a:gdLst>
                <a:gd name="T0" fmla="*/ 0 w 31"/>
                <a:gd name="T1" fmla="*/ 1 h 115"/>
                <a:gd name="T2" fmla="*/ 0 w 31"/>
                <a:gd name="T3" fmla="*/ 3 h 115"/>
                <a:gd name="T4" fmla="*/ 1 w 31"/>
                <a:gd name="T5" fmla="*/ 0 h 115"/>
                <a:gd name="T6" fmla="*/ 0 w 31"/>
                <a:gd name="T7" fmla="*/ 1 h 115"/>
                <a:gd name="T8" fmla="*/ 0 60000 65536"/>
                <a:gd name="T9" fmla="*/ 0 60000 65536"/>
                <a:gd name="T10" fmla="*/ 0 60000 65536"/>
                <a:gd name="T11" fmla="*/ 0 60000 65536"/>
                <a:gd name="T12" fmla="*/ 0 w 31"/>
                <a:gd name="T13" fmla="*/ 0 h 115"/>
                <a:gd name="T14" fmla="*/ 31 w 31"/>
                <a:gd name="T15" fmla="*/ 115 h 115"/>
              </a:gdLst>
              <a:ahLst/>
              <a:cxnLst>
                <a:cxn ang="T8">
                  <a:pos x="T0" y="T1"/>
                </a:cxn>
                <a:cxn ang="T9">
                  <a:pos x="T2" y="T3"/>
                </a:cxn>
                <a:cxn ang="T10">
                  <a:pos x="T4" y="T5"/>
                </a:cxn>
                <a:cxn ang="T11">
                  <a:pos x="T6" y="T7"/>
                </a:cxn>
              </a:cxnLst>
              <a:rect l="T12" t="T13" r="T14" b="T15"/>
              <a:pathLst>
                <a:path w="31" h="115">
                  <a:moveTo>
                    <a:pt x="0" y="25"/>
                  </a:moveTo>
                  <a:lnTo>
                    <a:pt x="11" y="115"/>
                  </a:lnTo>
                  <a:lnTo>
                    <a:pt x="31" y="0"/>
                  </a:lnTo>
                  <a:lnTo>
                    <a:pt x="0" y="25"/>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285" name="Freeform 256"/>
            <p:cNvSpPr>
              <a:spLocks/>
            </p:cNvSpPr>
            <p:nvPr/>
          </p:nvSpPr>
          <p:spPr bwMode="auto">
            <a:xfrm>
              <a:off x="6936798" y="2840729"/>
              <a:ext cx="1564700" cy="873569"/>
            </a:xfrm>
            <a:custGeom>
              <a:avLst/>
              <a:gdLst>
                <a:gd name="T0" fmla="*/ 6 w 3259"/>
                <a:gd name="T1" fmla="*/ 5 h 1930"/>
                <a:gd name="T2" fmla="*/ 9 w 3259"/>
                <a:gd name="T3" fmla="*/ 5 h 1930"/>
                <a:gd name="T4" fmla="*/ 13 w 3259"/>
                <a:gd name="T5" fmla="*/ 5 h 1930"/>
                <a:gd name="T6" fmla="*/ 21 w 3259"/>
                <a:gd name="T7" fmla="*/ 5 h 1930"/>
                <a:gd name="T8" fmla="*/ 23 w 3259"/>
                <a:gd name="T9" fmla="*/ 7 h 1930"/>
                <a:gd name="T10" fmla="*/ 30 w 3259"/>
                <a:gd name="T11" fmla="*/ 9 h 1930"/>
                <a:gd name="T12" fmla="*/ 29 w 3259"/>
                <a:gd name="T13" fmla="*/ 7 h 1930"/>
                <a:gd name="T14" fmla="*/ 34 w 3259"/>
                <a:gd name="T15" fmla="*/ 8 h 1930"/>
                <a:gd name="T16" fmla="*/ 39 w 3259"/>
                <a:gd name="T17" fmla="*/ 7 h 1930"/>
                <a:gd name="T18" fmla="*/ 39 w 3259"/>
                <a:gd name="T19" fmla="*/ 7 h 1930"/>
                <a:gd name="T20" fmla="*/ 40 w 3259"/>
                <a:gd name="T21" fmla="*/ 7 h 1930"/>
                <a:gd name="T22" fmla="*/ 42 w 3259"/>
                <a:gd name="T23" fmla="*/ 5 h 1930"/>
                <a:gd name="T24" fmla="*/ 40 w 3259"/>
                <a:gd name="T25" fmla="*/ 0 h 1930"/>
                <a:gd name="T26" fmla="*/ 43 w 3259"/>
                <a:gd name="T27" fmla="*/ 3 h 1930"/>
                <a:gd name="T28" fmla="*/ 44 w 3259"/>
                <a:gd name="T29" fmla="*/ 5 h 1930"/>
                <a:gd name="T30" fmla="*/ 47 w 3259"/>
                <a:gd name="T31" fmla="*/ 7 h 1930"/>
                <a:gd name="T32" fmla="*/ 49 w 3259"/>
                <a:gd name="T33" fmla="*/ 6 h 1930"/>
                <a:gd name="T34" fmla="*/ 53 w 3259"/>
                <a:gd name="T35" fmla="*/ 5 h 1930"/>
                <a:gd name="T36" fmla="*/ 53 w 3259"/>
                <a:gd name="T37" fmla="*/ 9 h 1930"/>
                <a:gd name="T38" fmla="*/ 48 w 3259"/>
                <a:gd name="T39" fmla="*/ 10 h 1930"/>
                <a:gd name="T40" fmla="*/ 46 w 3259"/>
                <a:gd name="T41" fmla="*/ 12 h 1930"/>
                <a:gd name="T42" fmla="*/ 44 w 3259"/>
                <a:gd name="T43" fmla="*/ 15 h 1930"/>
                <a:gd name="T44" fmla="*/ 43 w 3259"/>
                <a:gd name="T45" fmla="*/ 16 h 1930"/>
                <a:gd name="T46" fmla="*/ 41 w 3259"/>
                <a:gd name="T47" fmla="*/ 18 h 1930"/>
                <a:gd name="T48" fmla="*/ 43 w 3259"/>
                <a:gd name="T49" fmla="*/ 24 h 1930"/>
                <a:gd name="T50" fmla="*/ 49 w 3259"/>
                <a:gd name="T51" fmla="*/ 28 h 1930"/>
                <a:gd name="T52" fmla="*/ 52 w 3259"/>
                <a:gd name="T53" fmla="*/ 31 h 1930"/>
                <a:gd name="T54" fmla="*/ 54 w 3259"/>
                <a:gd name="T55" fmla="*/ 33 h 1930"/>
                <a:gd name="T56" fmla="*/ 57 w 3259"/>
                <a:gd name="T57" fmla="*/ 26 h 1930"/>
                <a:gd name="T58" fmla="*/ 56 w 3259"/>
                <a:gd name="T59" fmla="*/ 21 h 1930"/>
                <a:gd name="T60" fmla="*/ 56 w 3259"/>
                <a:gd name="T61" fmla="*/ 18 h 1930"/>
                <a:gd name="T62" fmla="*/ 59 w 3259"/>
                <a:gd name="T63" fmla="*/ 16 h 1930"/>
                <a:gd name="T64" fmla="*/ 63 w 3259"/>
                <a:gd name="T65" fmla="*/ 20 h 1930"/>
                <a:gd name="T66" fmla="*/ 62 w 3259"/>
                <a:gd name="T67" fmla="*/ 22 h 1930"/>
                <a:gd name="T68" fmla="*/ 65 w 3259"/>
                <a:gd name="T69" fmla="*/ 22 h 1930"/>
                <a:gd name="T70" fmla="*/ 67 w 3259"/>
                <a:gd name="T71" fmla="*/ 21 h 1930"/>
                <a:gd name="T72" fmla="*/ 68 w 3259"/>
                <a:gd name="T73" fmla="*/ 22 h 1930"/>
                <a:gd name="T74" fmla="*/ 69 w 3259"/>
                <a:gd name="T75" fmla="*/ 22 h 1930"/>
                <a:gd name="T76" fmla="*/ 70 w 3259"/>
                <a:gd name="T77" fmla="*/ 24 h 1930"/>
                <a:gd name="T78" fmla="*/ 70 w 3259"/>
                <a:gd name="T79" fmla="*/ 26 h 1930"/>
                <a:gd name="T80" fmla="*/ 74 w 3259"/>
                <a:gd name="T81" fmla="*/ 28 h 1930"/>
                <a:gd name="T82" fmla="*/ 74 w 3259"/>
                <a:gd name="T83" fmla="*/ 30 h 1930"/>
                <a:gd name="T84" fmla="*/ 76 w 3259"/>
                <a:gd name="T85" fmla="*/ 31 h 1930"/>
                <a:gd name="T86" fmla="*/ 62 w 3259"/>
                <a:gd name="T87" fmla="*/ 38 h 1930"/>
                <a:gd name="T88" fmla="*/ 66 w 3259"/>
                <a:gd name="T89" fmla="*/ 37 h 1930"/>
                <a:gd name="T90" fmla="*/ 70 w 3259"/>
                <a:gd name="T91" fmla="*/ 40 h 1930"/>
                <a:gd name="T92" fmla="*/ 71 w 3259"/>
                <a:gd name="T93" fmla="*/ 40 h 1930"/>
                <a:gd name="T94" fmla="*/ 69 w 3259"/>
                <a:gd name="T95" fmla="*/ 40 h 1930"/>
                <a:gd name="T96" fmla="*/ 65 w 3259"/>
                <a:gd name="T97" fmla="*/ 40 h 1930"/>
                <a:gd name="T98" fmla="*/ 58 w 3259"/>
                <a:gd name="T99" fmla="*/ 41 h 1930"/>
                <a:gd name="T100" fmla="*/ 55 w 3259"/>
                <a:gd name="T101" fmla="*/ 43 h 1930"/>
                <a:gd name="T102" fmla="*/ 52 w 3259"/>
                <a:gd name="T103" fmla="*/ 43 h 1930"/>
                <a:gd name="T104" fmla="*/ 54 w 3259"/>
                <a:gd name="T105" fmla="*/ 41 h 1930"/>
                <a:gd name="T106" fmla="*/ 50 w 3259"/>
                <a:gd name="T107" fmla="*/ 37 h 1930"/>
                <a:gd name="T108" fmla="*/ 48 w 3259"/>
                <a:gd name="T109" fmla="*/ 36 h 1930"/>
                <a:gd name="T110" fmla="*/ 41 w 3259"/>
                <a:gd name="T111" fmla="*/ 35 h 1930"/>
                <a:gd name="T112" fmla="*/ 15 w 3259"/>
                <a:gd name="T113" fmla="*/ 34 h 1930"/>
                <a:gd name="T114" fmla="*/ 11 w 3259"/>
                <a:gd name="T115" fmla="*/ 31 h 1930"/>
                <a:gd name="T116" fmla="*/ 10 w 3259"/>
                <a:gd name="T117" fmla="*/ 26 h 1930"/>
                <a:gd name="T118" fmla="*/ 3 w 3259"/>
                <a:gd name="T119" fmla="*/ 21 h 1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59"/>
                <a:gd name="T181" fmla="*/ 0 h 1930"/>
                <a:gd name="T182" fmla="*/ 3259 w 3259"/>
                <a:gd name="T183" fmla="*/ 1930 h 19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59" h="1930">
                  <a:moveTo>
                    <a:pt x="0" y="855"/>
                  </a:moveTo>
                  <a:lnTo>
                    <a:pt x="0" y="178"/>
                  </a:lnTo>
                  <a:lnTo>
                    <a:pt x="260" y="266"/>
                  </a:lnTo>
                  <a:lnTo>
                    <a:pt x="243" y="231"/>
                  </a:lnTo>
                  <a:lnTo>
                    <a:pt x="271" y="210"/>
                  </a:lnTo>
                  <a:lnTo>
                    <a:pt x="432" y="135"/>
                  </a:lnTo>
                  <a:lnTo>
                    <a:pt x="308" y="226"/>
                  </a:lnTo>
                  <a:lnTo>
                    <a:pt x="377" y="200"/>
                  </a:lnTo>
                  <a:lnTo>
                    <a:pt x="377" y="218"/>
                  </a:lnTo>
                  <a:lnTo>
                    <a:pt x="511" y="137"/>
                  </a:lnTo>
                  <a:lnTo>
                    <a:pt x="493" y="111"/>
                  </a:lnTo>
                  <a:lnTo>
                    <a:pt x="580" y="207"/>
                  </a:lnTo>
                  <a:lnTo>
                    <a:pt x="636" y="151"/>
                  </a:lnTo>
                  <a:lnTo>
                    <a:pt x="630" y="207"/>
                  </a:lnTo>
                  <a:lnTo>
                    <a:pt x="699" y="168"/>
                  </a:lnTo>
                  <a:lnTo>
                    <a:pt x="891" y="235"/>
                  </a:lnTo>
                  <a:lnTo>
                    <a:pt x="981" y="234"/>
                  </a:lnTo>
                  <a:lnTo>
                    <a:pt x="1029" y="275"/>
                  </a:lnTo>
                  <a:lnTo>
                    <a:pt x="972" y="310"/>
                  </a:lnTo>
                  <a:lnTo>
                    <a:pt x="1006" y="323"/>
                  </a:lnTo>
                  <a:lnTo>
                    <a:pt x="1181" y="306"/>
                  </a:lnTo>
                  <a:lnTo>
                    <a:pt x="1255" y="364"/>
                  </a:lnTo>
                  <a:lnTo>
                    <a:pt x="1268" y="402"/>
                  </a:lnTo>
                  <a:lnTo>
                    <a:pt x="1286" y="376"/>
                  </a:lnTo>
                  <a:lnTo>
                    <a:pt x="1255" y="323"/>
                  </a:lnTo>
                  <a:lnTo>
                    <a:pt x="1339" y="260"/>
                  </a:lnTo>
                  <a:lnTo>
                    <a:pt x="1256" y="300"/>
                  </a:lnTo>
                  <a:lnTo>
                    <a:pt x="1231" y="281"/>
                  </a:lnTo>
                  <a:lnTo>
                    <a:pt x="1330" y="234"/>
                  </a:lnTo>
                  <a:lnTo>
                    <a:pt x="1383" y="302"/>
                  </a:lnTo>
                  <a:lnTo>
                    <a:pt x="1441" y="300"/>
                  </a:lnTo>
                  <a:lnTo>
                    <a:pt x="1474" y="331"/>
                  </a:lnTo>
                  <a:lnTo>
                    <a:pt x="1628" y="323"/>
                  </a:lnTo>
                  <a:lnTo>
                    <a:pt x="1622" y="302"/>
                  </a:lnTo>
                  <a:lnTo>
                    <a:pt x="1668" y="342"/>
                  </a:lnTo>
                  <a:lnTo>
                    <a:pt x="1674" y="310"/>
                  </a:lnTo>
                  <a:lnTo>
                    <a:pt x="1639" y="321"/>
                  </a:lnTo>
                  <a:lnTo>
                    <a:pt x="1614" y="279"/>
                  </a:lnTo>
                  <a:lnTo>
                    <a:pt x="1672" y="275"/>
                  </a:lnTo>
                  <a:lnTo>
                    <a:pt x="1691" y="306"/>
                  </a:lnTo>
                  <a:lnTo>
                    <a:pt x="1714" y="296"/>
                  </a:lnTo>
                  <a:lnTo>
                    <a:pt x="1706" y="345"/>
                  </a:lnTo>
                  <a:lnTo>
                    <a:pt x="1746" y="369"/>
                  </a:lnTo>
                  <a:lnTo>
                    <a:pt x="1734" y="302"/>
                  </a:lnTo>
                  <a:lnTo>
                    <a:pt x="1810" y="262"/>
                  </a:lnTo>
                  <a:lnTo>
                    <a:pt x="1790" y="231"/>
                  </a:lnTo>
                  <a:lnTo>
                    <a:pt x="1768" y="253"/>
                  </a:lnTo>
                  <a:lnTo>
                    <a:pt x="1808" y="196"/>
                  </a:lnTo>
                  <a:lnTo>
                    <a:pt x="1696" y="154"/>
                  </a:lnTo>
                  <a:lnTo>
                    <a:pt x="1707" y="55"/>
                  </a:lnTo>
                  <a:lnTo>
                    <a:pt x="1734" y="57"/>
                  </a:lnTo>
                  <a:lnTo>
                    <a:pt x="1752" y="0"/>
                  </a:lnTo>
                  <a:lnTo>
                    <a:pt x="1832" y="55"/>
                  </a:lnTo>
                  <a:lnTo>
                    <a:pt x="1834" y="92"/>
                  </a:lnTo>
                  <a:lnTo>
                    <a:pt x="1891" y="143"/>
                  </a:lnTo>
                  <a:lnTo>
                    <a:pt x="1853" y="142"/>
                  </a:lnTo>
                  <a:lnTo>
                    <a:pt x="1869" y="160"/>
                  </a:lnTo>
                  <a:lnTo>
                    <a:pt x="1847" y="181"/>
                  </a:lnTo>
                  <a:lnTo>
                    <a:pt x="1913" y="196"/>
                  </a:lnTo>
                  <a:lnTo>
                    <a:pt x="1896" y="207"/>
                  </a:lnTo>
                  <a:lnTo>
                    <a:pt x="1935" y="291"/>
                  </a:lnTo>
                  <a:lnTo>
                    <a:pt x="1971" y="216"/>
                  </a:lnTo>
                  <a:lnTo>
                    <a:pt x="2017" y="243"/>
                  </a:lnTo>
                  <a:lnTo>
                    <a:pt x="2029" y="295"/>
                  </a:lnTo>
                  <a:lnTo>
                    <a:pt x="2007" y="310"/>
                  </a:lnTo>
                  <a:lnTo>
                    <a:pt x="2051" y="369"/>
                  </a:lnTo>
                  <a:lnTo>
                    <a:pt x="2077" y="356"/>
                  </a:lnTo>
                  <a:lnTo>
                    <a:pt x="2112" y="261"/>
                  </a:lnTo>
                  <a:lnTo>
                    <a:pt x="2152" y="252"/>
                  </a:lnTo>
                  <a:lnTo>
                    <a:pt x="2122" y="172"/>
                  </a:lnTo>
                  <a:lnTo>
                    <a:pt x="2229" y="180"/>
                  </a:lnTo>
                  <a:lnTo>
                    <a:pt x="2276" y="226"/>
                  </a:lnTo>
                  <a:lnTo>
                    <a:pt x="2258" y="249"/>
                  </a:lnTo>
                  <a:lnTo>
                    <a:pt x="2280" y="261"/>
                  </a:lnTo>
                  <a:lnTo>
                    <a:pt x="2230" y="276"/>
                  </a:lnTo>
                  <a:lnTo>
                    <a:pt x="2274" y="379"/>
                  </a:lnTo>
                  <a:lnTo>
                    <a:pt x="2203" y="431"/>
                  </a:lnTo>
                  <a:lnTo>
                    <a:pt x="2176" y="408"/>
                  </a:lnTo>
                  <a:lnTo>
                    <a:pt x="2186" y="444"/>
                  </a:lnTo>
                  <a:lnTo>
                    <a:pt x="2078" y="419"/>
                  </a:lnTo>
                  <a:lnTo>
                    <a:pt x="2101" y="453"/>
                  </a:lnTo>
                  <a:lnTo>
                    <a:pt x="2060" y="504"/>
                  </a:lnTo>
                  <a:lnTo>
                    <a:pt x="1945" y="464"/>
                  </a:lnTo>
                  <a:lnTo>
                    <a:pt x="1987" y="507"/>
                  </a:lnTo>
                  <a:lnTo>
                    <a:pt x="2067" y="515"/>
                  </a:lnTo>
                  <a:lnTo>
                    <a:pt x="2012" y="599"/>
                  </a:lnTo>
                  <a:lnTo>
                    <a:pt x="1953" y="595"/>
                  </a:lnTo>
                  <a:lnTo>
                    <a:pt x="1924" y="640"/>
                  </a:lnTo>
                  <a:lnTo>
                    <a:pt x="1818" y="603"/>
                  </a:lnTo>
                  <a:lnTo>
                    <a:pt x="1913" y="640"/>
                  </a:lnTo>
                  <a:lnTo>
                    <a:pt x="1928" y="675"/>
                  </a:lnTo>
                  <a:lnTo>
                    <a:pt x="1853" y="688"/>
                  </a:lnTo>
                  <a:lnTo>
                    <a:pt x="1869" y="698"/>
                  </a:lnTo>
                  <a:lnTo>
                    <a:pt x="1848" y="701"/>
                  </a:lnTo>
                  <a:lnTo>
                    <a:pt x="1848" y="736"/>
                  </a:lnTo>
                  <a:lnTo>
                    <a:pt x="1769" y="783"/>
                  </a:lnTo>
                  <a:lnTo>
                    <a:pt x="1757" y="937"/>
                  </a:lnTo>
                  <a:lnTo>
                    <a:pt x="1785" y="973"/>
                  </a:lnTo>
                  <a:lnTo>
                    <a:pt x="1826" y="952"/>
                  </a:lnTo>
                  <a:lnTo>
                    <a:pt x="1846" y="1070"/>
                  </a:lnTo>
                  <a:lnTo>
                    <a:pt x="1905" y="1047"/>
                  </a:lnTo>
                  <a:lnTo>
                    <a:pt x="1978" y="1079"/>
                  </a:lnTo>
                  <a:lnTo>
                    <a:pt x="2123" y="1166"/>
                  </a:lnTo>
                  <a:lnTo>
                    <a:pt x="2112" y="1200"/>
                  </a:lnTo>
                  <a:lnTo>
                    <a:pt x="2128" y="1175"/>
                  </a:lnTo>
                  <a:lnTo>
                    <a:pt x="2238" y="1184"/>
                  </a:lnTo>
                  <a:lnTo>
                    <a:pt x="2238" y="1311"/>
                  </a:lnTo>
                  <a:lnTo>
                    <a:pt x="2271" y="1355"/>
                  </a:lnTo>
                  <a:lnTo>
                    <a:pt x="2248" y="1365"/>
                  </a:lnTo>
                  <a:lnTo>
                    <a:pt x="2302" y="1388"/>
                  </a:lnTo>
                  <a:lnTo>
                    <a:pt x="2287" y="1428"/>
                  </a:lnTo>
                  <a:lnTo>
                    <a:pt x="2341" y="1426"/>
                  </a:lnTo>
                  <a:lnTo>
                    <a:pt x="2412" y="1358"/>
                  </a:lnTo>
                  <a:lnTo>
                    <a:pt x="2379" y="1342"/>
                  </a:lnTo>
                  <a:lnTo>
                    <a:pt x="2341" y="1219"/>
                  </a:lnTo>
                  <a:lnTo>
                    <a:pt x="2474" y="1112"/>
                  </a:lnTo>
                  <a:lnTo>
                    <a:pt x="2456" y="1112"/>
                  </a:lnTo>
                  <a:lnTo>
                    <a:pt x="2424" y="985"/>
                  </a:lnTo>
                  <a:lnTo>
                    <a:pt x="2375" y="952"/>
                  </a:lnTo>
                  <a:lnTo>
                    <a:pt x="2440" y="899"/>
                  </a:lnTo>
                  <a:lnTo>
                    <a:pt x="2418" y="871"/>
                  </a:lnTo>
                  <a:lnTo>
                    <a:pt x="2426" y="825"/>
                  </a:lnTo>
                  <a:lnTo>
                    <a:pt x="2401" y="818"/>
                  </a:lnTo>
                  <a:lnTo>
                    <a:pt x="2426" y="772"/>
                  </a:lnTo>
                  <a:lnTo>
                    <a:pt x="2397" y="741"/>
                  </a:lnTo>
                  <a:lnTo>
                    <a:pt x="2416" y="702"/>
                  </a:lnTo>
                  <a:lnTo>
                    <a:pt x="2516" y="729"/>
                  </a:lnTo>
                  <a:lnTo>
                    <a:pt x="2563" y="706"/>
                  </a:lnTo>
                  <a:lnTo>
                    <a:pt x="2652" y="772"/>
                  </a:lnTo>
                  <a:lnTo>
                    <a:pt x="2652" y="799"/>
                  </a:lnTo>
                  <a:lnTo>
                    <a:pt x="2726" y="803"/>
                  </a:lnTo>
                  <a:lnTo>
                    <a:pt x="2733" y="867"/>
                  </a:lnTo>
                  <a:lnTo>
                    <a:pt x="2666" y="870"/>
                  </a:lnTo>
                  <a:lnTo>
                    <a:pt x="2724" y="881"/>
                  </a:lnTo>
                  <a:lnTo>
                    <a:pt x="2743" y="918"/>
                  </a:lnTo>
                  <a:lnTo>
                    <a:pt x="2681" y="974"/>
                  </a:lnTo>
                  <a:lnTo>
                    <a:pt x="2770" y="947"/>
                  </a:lnTo>
                  <a:lnTo>
                    <a:pt x="2775" y="994"/>
                  </a:lnTo>
                  <a:lnTo>
                    <a:pt x="2736" y="1013"/>
                  </a:lnTo>
                  <a:lnTo>
                    <a:pt x="2792" y="964"/>
                  </a:lnTo>
                  <a:lnTo>
                    <a:pt x="2797" y="996"/>
                  </a:lnTo>
                  <a:lnTo>
                    <a:pt x="2849" y="950"/>
                  </a:lnTo>
                  <a:lnTo>
                    <a:pt x="2860" y="974"/>
                  </a:lnTo>
                  <a:lnTo>
                    <a:pt x="2894" y="906"/>
                  </a:lnTo>
                  <a:lnTo>
                    <a:pt x="2880" y="893"/>
                  </a:lnTo>
                  <a:lnTo>
                    <a:pt x="2922" y="855"/>
                  </a:lnTo>
                  <a:lnTo>
                    <a:pt x="2969" y="927"/>
                  </a:lnTo>
                  <a:lnTo>
                    <a:pt x="2928" y="943"/>
                  </a:lnTo>
                  <a:lnTo>
                    <a:pt x="2974" y="935"/>
                  </a:lnTo>
                  <a:lnTo>
                    <a:pt x="2989" y="963"/>
                  </a:lnTo>
                  <a:lnTo>
                    <a:pt x="2959" y="973"/>
                  </a:lnTo>
                  <a:lnTo>
                    <a:pt x="2997" y="978"/>
                  </a:lnTo>
                  <a:lnTo>
                    <a:pt x="2974" y="998"/>
                  </a:lnTo>
                  <a:lnTo>
                    <a:pt x="2998" y="994"/>
                  </a:lnTo>
                  <a:lnTo>
                    <a:pt x="3019" y="1024"/>
                  </a:lnTo>
                  <a:lnTo>
                    <a:pt x="3006" y="1040"/>
                  </a:lnTo>
                  <a:lnTo>
                    <a:pt x="3042" y="1066"/>
                  </a:lnTo>
                  <a:lnTo>
                    <a:pt x="2983" y="1092"/>
                  </a:lnTo>
                  <a:lnTo>
                    <a:pt x="3025" y="1092"/>
                  </a:lnTo>
                  <a:lnTo>
                    <a:pt x="3017" y="1116"/>
                  </a:lnTo>
                  <a:lnTo>
                    <a:pt x="3082" y="1140"/>
                  </a:lnTo>
                  <a:lnTo>
                    <a:pt x="3104" y="1198"/>
                  </a:lnTo>
                  <a:lnTo>
                    <a:pt x="3130" y="1177"/>
                  </a:lnTo>
                  <a:lnTo>
                    <a:pt x="3193" y="1216"/>
                  </a:lnTo>
                  <a:lnTo>
                    <a:pt x="3053" y="1267"/>
                  </a:lnTo>
                  <a:lnTo>
                    <a:pt x="3082" y="1296"/>
                  </a:lnTo>
                  <a:lnTo>
                    <a:pt x="3199" y="1238"/>
                  </a:lnTo>
                  <a:lnTo>
                    <a:pt x="3199" y="1286"/>
                  </a:lnTo>
                  <a:lnTo>
                    <a:pt x="3255" y="1278"/>
                  </a:lnTo>
                  <a:lnTo>
                    <a:pt x="3259" y="1301"/>
                  </a:lnTo>
                  <a:lnTo>
                    <a:pt x="3235" y="1301"/>
                  </a:lnTo>
                  <a:lnTo>
                    <a:pt x="3259" y="1361"/>
                  </a:lnTo>
                  <a:lnTo>
                    <a:pt x="3092" y="1473"/>
                  </a:lnTo>
                  <a:lnTo>
                    <a:pt x="2857" y="1473"/>
                  </a:lnTo>
                  <a:lnTo>
                    <a:pt x="2754" y="1551"/>
                  </a:lnTo>
                  <a:lnTo>
                    <a:pt x="2671" y="1665"/>
                  </a:lnTo>
                  <a:lnTo>
                    <a:pt x="2754" y="1577"/>
                  </a:lnTo>
                  <a:lnTo>
                    <a:pt x="2882" y="1528"/>
                  </a:lnTo>
                  <a:lnTo>
                    <a:pt x="2928" y="1566"/>
                  </a:lnTo>
                  <a:lnTo>
                    <a:pt x="2844" y="1599"/>
                  </a:lnTo>
                  <a:lnTo>
                    <a:pt x="2914" y="1614"/>
                  </a:lnTo>
                  <a:lnTo>
                    <a:pt x="2894" y="1649"/>
                  </a:lnTo>
                  <a:lnTo>
                    <a:pt x="2945" y="1714"/>
                  </a:lnTo>
                  <a:lnTo>
                    <a:pt x="3046" y="1737"/>
                  </a:lnTo>
                  <a:lnTo>
                    <a:pt x="3076" y="1656"/>
                  </a:lnTo>
                  <a:lnTo>
                    <a:pt x="3076" y="1707"/>
                  </a:lnTo>
                  <a:lnTo>
                    <a:pt x="3098" y="1700"/>
                  </a:lnTo>
                  <a:lnTo>
                    <a:pt x="3052" y="1750"/>
                  </a:lnTo>
                  <a:lnTo>
                    <a:pt x="2934" y="1785"/>
                  </a:lnTo>
                  <a:lnTo>
                    <a:pt x="2890" y="1848"/>
                  </a:lnTo>
                  <a:lnTo>
                    <a:pt x="2860" y="1794"/>
                  </a:lnTo>
                  <a:lnTo>
                    <a:pt x="2973" y="1746"/>
                  </a:lnTo>
                  <a:lnTo>
                    <a:pt x="2914" y="1749"/>
                  </a:lnTo>
                  <a:lnTo>
                    <a:pt x="2922" y="1714"/>
                  </a:lnTo>
                  <a:lnTo>
                    <a:pt x="2826" y="1753"/>
                  </a:lnTo>
                  <a:lnTo>
                    <a:pt x="2797" y="1729"/>
                  </a:lnTo>
                  <a:lnTo>
                    <a:pt x="2797" y="1656"/>
                  </a:lnTo>
                  <a:lnTo>
                    <a:pt x="2735" y="1634"/>
                  </a:lnTo>
                  <a:lnTo>
                    <a:pt x="2687" y="1750"/>
                  </a:lnTo>
                  <a:lnTo>
                    <a:pt x="2493" y="1794"/>
                  </a:lnTo>
                  <a:lnTo>
                    <a:pt x="2358" y="1838"/>
                  </a:lnTo>
                  <a:lnTo>
                    <a:pt x="2339" y="1860"/>
                  </a:lnTo>
                  <a:lnTo>
                    <a:pt x="2366" y="1865"/>
                  </a:lnTo>
                  <a:lnTo>
                    <a:pt x="2373" y="1883"/>
                  </a:lnTo>
                  <a:lnTo>
                    <a:pt x="2210" y="1930"/>
                  </a:lnTo>
                  <a:lnTo>
                    <a:pt x="2218" y="1907"/>
                  </a:lnTo>
                  <a:lnTo>
                    <a:pt x="2230" y="1892"/>
                  </a:lnTo>
                  <a:lnTo>
                    <a:pt x="2237" y="1871"/>
                  </a:lnTo>
                  <a:lnTo>
                    <a:pt x="2263" y="1853"/>
                  </a:lnTo>
                  <a:lnTo>
                    <a:pt x="2265" y="1750"/>
                  </a:lnTo>
                  <a:lnTo>
                    <a:pt x="2296" y="1785"/>
                  </a:lnTo>
                  <a:lnTo>
                    <a:pt x="2342" y="1772"/>
                  </a:lnTo>
                  <a:lnTo>
                    <a:pt x="2300" y="1714"/>
                  </a:lnTo>
                  <a:lnTo>
                    <a:pt x="2162" y="1684"/>
                  </a:lnTo>
                  <a:lnTo>
                    <a:pt x="2155" y="1684"/>
                  </a:lnTo>
                  <a:lnTo>
                    <a:pt x="2139" y="1602"/>
                  </a:lnTo>
                  <a:lnTo>
                    <a:pt x="2112" y="1607"/>
                  </a:lnTo>
                  <a:lnTo>
                    <a:pt x="2088" y="1560"/>
                  </a:lnTo>
                  <a:lnTo>
                    <a:pt x="2060" y="1557"/>
                  </a:lnTo>
                  <a:lnTo>
                    <a:pt x="2060" y="1584"/>
                  </a:lnTo>
                  <a:lnTo>
                    <a:pt x="2020" y="1545"/>
                  </a:lnTo>
                  <a:lnTo>
                    <a:pt x="1956" y="1602"/>
                  </a:lnTo>
                  <a:lnTo>
                    <a:pt x="1773" y="1560"/>
                  </a:lnTo>
                  <a:lnTo>
                    <a:pt x="1753" y="1520"/>
                  </a:lnTo>
                  <a:lnTo>
                    <a:pt x="1752" y="1546"/>
                  </a:lnTo>
                  <a:lnTo>
                    <a:pt x="698" y="1546"/>
                  </a:lnTo>
                  <a:lnTo>
                    <a:pt x="682" y="1501"/>
                  </a:lnTo>
                  <a:lnTo>
                    <a:pt x="626" y="1488"/>
                  </a:lnTo>
                  <a:lnTo>
                    <a:pt x="629" y="1459"/>
                  </a:lnTo>
                  <a:lnTo>
                    <a:pt x="511" y="1422"/>
                  </a:lnTo>
                  <a:lnTo>
                    <a:pt x="525" y="1400"/>
                  </a:lnTo>
                  <a:lnTo>
                    <a:pt x="496" y="1346"/>
                  </a:lnTo>
                  <a:lnTo>
                    <a:pt x="466" y="1342"/>
                  </a:lnTo>
                  <a:lnTo>
                    <a:pt x="403" y="1225"/>
                  </a:lnTo>
                  <a:lnTo>
                    <a:pt x="415" y="1189"/>
                  </a:lnTo>
                  <a:lnTo>
                    <a:pt x="418" y="1127"/>
                  </a:lnTo>
                  <a:lnTo>
                    <a:pt x="347" y="1092"/>
                  </a:lnTo>
                  <a:lnTo>
                    <a:pt x="210" y="887"/>
                  </a:lnTo>
                  <a:lnTo>
                    <a:pt x="135" y="945"/>
                  </a:lnTo>
                  <a:lnTo>
                    <a:pt x="112" y="917"/>
                  </a:lnTo>
                  <a:lnTo>
                    <a:pt x="107" y="912"/>
                  </a:lnTo>
                  <a:lnTo>
                    <a:pt x="72" y="855"/>
                  </a:lnTo>
                  <a:lnTo>
                    <a:pt x="0" y="855"/>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286" name="Freeform 257"/>
            <p:cNvSpPr>
              <a:spLocks/>
            </p:cNvSpPr>
            <p:nvPr/>
          </p:nvSpPr>
          <p:spPr bwMode="auto">
            <a:xfrm>
              <a:off x="7171110" y="3494496"/>
              <a:ext cx="91209" cy="56359"/>
            </a:xfrm>
            <a:custGeom>
              <a:avLst/>
              <a:gdLst>
                <a:gd name="T0" fmla="*/ 0 w 191"/>
                <a:gd name="T1" fmla="*/ 0 h 128"/>
                <a:gd name="T2" fmla="*/ 2 w 191"/>
                <a:gd name="T3" fmla="*/ 1 h 128"/>
                <a:gd name="T4" fmla="*/ 4 w 191"/>
                <a:gd name="T5" fmla="*/ 3 h 128"/>
                <a:gd name="T6" fmla="*/ 3 w 191"/>
                <a:gd name="T7" fmla="*/ 3 h 128"/>
                <a:gd name="T8" fmla="*/ 0 w 191"/>
                <a:gd name="T9" fmla="*/ 0 h 128"/>
                <a:gd name="T10" fmla="*/ 0 60000 65536"/>
                <a:gd name="T11" fmla="*/ 0 60000 65536"/>
                <a:gd name="T12" fmla="*/ 0 60000 65536"/>
                <a:gd name="T13" fmla="*/ 0 60000 65536"/>
                <a:gd name="T14" fmla="*/ 0 60000 65536"/>
                <a:gd name="T15" fmla="*/ 0 w 191"/>
                <a:gd name="T16" fmla="*/ 0 h 128"/>
                <a:gd name="T17" fmla="*/ 191 w 191"/>
                <a:gd name="T18" fmla="*/ 128 h 128"/>
              </a:gdLst>
              <a:ahLst/>
              <a:cxnLst>
                <a:cxn ang="T10">
                  <a:pos x="T0" y="T1"/>
                </a:cxn>
                <a:cxn ang="T11">
                  <a:pos x="T2" y="T3"/>
                </a:cxn>
                <a:cxn ang="T12">
                  <a:pos x="T4" y="T5"/>
                </a:cxn>
                <a:cxn ang="T13">
                  <a:pos x="T6" y="T7"/>
                </a:cxn>
                <a:cxn ang="T14">
                  <a:pos x="T8" y="T9"/>
                </a:cxn>
              </a:cxnLst>
              <a:rect l="T15" t="T16" r="T17" b="T18"/>
              <a:pathLst>
                <a:path w="191" h="128">
                  <a:moveTo>
                    <a:pt x="0" y="0"/>
                  </a:moveTo>
                  <a:lnTo>
                    <a:pt x="103" y="27"/>
                  </a:lnTo>
                  <a:lnTo>
                    <a:pt x="191" y="128"/>
                  </a:lnTo>
                  <a:lnTo>
                    <a:pt x="140" y="109"/>
                  </a:lnTo>
                  <a:lnTo>
                    <a:pt x="0" y="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287" name="Freeform 258"/>
            <p:cNvSpPr>
              <a:spLocks/>
            </p:cNvSpPr>
            <p:nvPr/>
          </p:nvSpPr>
          <p:spPr bwMode="auto">
            <a:xfrm>
              <a:off x="7213569" y="2737873"/>
              <a:ext cx="191853" cy="132444"/>
            </a:xfrm>
            <a:custGeom>
              <a:avLst/>
              <a:gdLst>
                <a:gd name="T0" fmla="*/ 0 w 399"/>
                <a:gd name="T1" fmla="*/ 5 h 289"/>
                <a:gd name="T2" fmla="*/ 0 w 399"/>
                <a:gd name="T3" fmla="*/ 4 h 289"/>
                <a:gd name="T4" fmla="*/ 2 w 399"/>
                <a:gd name="T5" fmla="*/ 1 h 289"/>
                <a:gd name="T6" fmla="*/ 1 w 399"/>
                <a:gd name="T7" fmla="*/ 0 h 289"/>
                <a:gd name="T8" fmla="*/ 4 w 399"/>
                <a:gd name="T9" fmla="*/ 0 h 289"/>
                <a:gd name="T10" fmla="*/ 6 w 399"/>
                <a:gd name="T11" fmla="*/ 1 h 289"/>
                <a:gd name="T12" fmla="*/ 7 w 399"/>
                <a:gd name="T13" fmla="*/ 1 h 289"/>
                <a:gd name="T14" fmla="*/ 9 w 399"/>
                <a:gd name="T15" fmla="*/ 2 h 289"/>
                <a:gd name="T16" fmla="*/ 5 w 399"/>
                <a:gd name="T17" fmla="*/ 5 h 289"/>
                <a:gd name="T18" fmla="*/ 5 w 399"/>
                <a:gd name="T19" fmla="*/ 6 h 289"/>
                <a:gd name="T20" fmla="*/ 3 w 399"/>
                <a:gd name="T21" fmla="*/ 7 h 289"/>
                <a:gd name="T22" fmla="*/ 2 w 399"/>
                <a:gd name="T23" fmla="*/ 6 h 289"/>
                <a:gd name="T24" fmla="*/ 0 w 399"/>
                <a:gd name="T25" fmla="*/ 5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9"/>
                <a:gd name="T40" fmla="*/ 0 h 289"/>
                <a:gd name="T41" fmla="*/ 399 w 399"/>
                <a:gd name="T42" fmla="*/ 289 h 28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9" h="289">
                  <a:moveTo>
                    <a:pt x="0" y="220"/>
                  </a:moveTo>
                  <a:lnTo>
                    <a:pt x="15" y="182"/>
                  </a:lnTo>
                  <a:lnTo>
                    <a:pt x="76" y="63"/>
                  </a:lnTo>
                  <a:lnTo>
                    <a:pt x="47" y="11"/>
                  </a:lnTo>
                  <a:lnTo>
                    <a:pt x="171" y="0"/>
                  </a:lnTo>
                  <a:lnTo>
                    <a:pt x="257" y="48"/>
                  </a:lnTo>
                  <a:lnTo>
                    <a:pt x="312" y="21"/>
                  </a:lnTo>
                  <a:lnTo>
                    <a:pt x="399" y="88"/>
                  </a:lnTo>
                  <a:lnTo>
                    <a:pt x="217" y="195"/>
                  </a:lnTo>
                  <a:lnTo>
                    <a:pt x="200" y="259"/>
                  </a:lnTo>
                  <a:lnTo>
                    <a:pt x="112" y="289"/>
                  </a:lnTo>
                  <a:lnTo>
                    <a:pt x="70" y="239"/>
                  </a:lnTo>
                  <a:lnTo>
                    <a:pt x="0" y="22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288" name="Freeform 259"/>
            <p:cNvSpPr>
              <a:spLocks/>
            </p:cNvSpPr>
            <p:nvPr/>
          </p:nvSpPr>
          <p:spPr bwMode="auto">
            <a:xfrm>
              <a:off x="7270182" y="2618110"/>
              <a:ext cx="133667" cy="71858"/>
            </a:xfrm>
            <a:custGeom>
              <a:avLst/>
              <a:gdLst>
                <a:gd name="T0" fmla="*/ 0 w 279"/>
                <a:gd name="T1" fmla="*/ 3 h 161"/>
                <a:gd name="T2" fmla="*/ 1 w 279"/>
                <a:gd name="T3" fmla="*/ 3 h 161"/>
                <a:gd name="T4" fmla="*/ 2 w 279"/>
                <a:gd name="T5" fmla="*/ 3 h 161"/>
                <a:gd name="T6" fmla="*/ 2 w 279"/>
                <a:gd name="T7" fmla="*/ 4 h 161"/>
                <a:gd name="T8" fmla="*/ 3 w 279"/>
                <a:gd name="T9" fmla="*/ 3 h 161"/>
                <a:gd name="T10" fmla="*/ 3 w 279"/>
                <a:gd name="T11" fmla="*/ 3 h 161"/>
                <a:gd name="T12" fmla="*/ 3 w 279"/>
                <a:gd name="T13" fmla="*/ 3 h 161"/>
                <a:gd name="T14" fmla="*/ 4 w 279"/>
                <a:gd name="T15" fmla="*/ 2 h 161"/>
                <a:gd name="T16" fmla="*/ 4 w 279"/>
                <a:gd name="T17" fmla="*/ 1 h 161"/>
                <a:gd name="T18" fmla="*/ 5 w 279"/>
                <a:gd name="T19" fmla="*/ 3 h 161"/>
                <a:gd name="T20" fmla="*/ 6 w 279"/>
                <a:gd name="T21" fmla="*/ 2 h 161"/>
                <a:gd name="T22" fmla="*/ 5 w 279"/>
                <a:gd name="T23" fmla="*/ 1 h 161"/>
                <a:gd name="T24" fmla="*/ 6 w 279"/>
                <a:gd name="T25" fmla="*/ 1 h 161"/>
                <a:gd name="T26" fmla="*/ 5 w 279"/>
                <a:gd name="T27" fmla="*/ 0 h 161"/>
                <a:gd name="T28" fmla="*/ 3 w 279"/>
                <a:gd name="T29" fmla="*/ 1 h 161"/>
                <a:gd name="T30" fmla="*/ 0 w 279"/>
                <a:gd name="T31" fmla="*/ 3 h 1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9"/>
                <a:gd name="T49" fmla="*/ 0 h 161"/>
                <a:gd name="T50" fmla="*/ 279 w 279"/>
                <a:gd name="T51" fmla="*/ 161 h 1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9" h="161">
                  <a:moveTo>
                    <a:pt x="0" y="125"/>
                  </a:moveTo>
                  <a:lnTo>
                    <a:pt x="62" y="148"/>
                  </a:lnTo>
                  <a:lnTo>
                    <a:pt x="78" y="122"/>
                  </a:lnTo>
                  <a:lnTo>
                    <a:pt x="93" y="161"/>
                  </a:lnTo>
                  <a:lnTo>
                    <a:pt x="122" y="146"/>
                  </a:lnTo>
                  <a:lnTo>
                    <a:pt x="116" y="108"/>
                  </a:lnTo>
                  <a:lnTo>
                    <a:pt x="147" y="130"/>
                  </a:lnTo>
                  <a:lnTo>
                    <a:pt x="164" y="72"/>
                  </a:lnTo>
                  <a:lnTo>
                    <a:pt x="189" y="67"/>
                  </a:lnTo>
                  <a:lnTo>
                    <a:pt x="198" y="121"/>
                  </a:lnTo>
                  <a:lnTo>
                    <a:pt x="258" y="80"/>
                  </a:lnTo>
                  <a:lnTo>
                    <a:pt x="241" y="33"/>
                  </a:lnTo>
                  <a:lnTo>
                    <a:pt x="279" y="23"/>
                  </a:lnTo>
                  <a:lnTo>
                    <a:pt x="240" y="0"/>
                  </a:lnTo>
                  <a:lnTo>
                    <a:pt x="136" y="23"/>
                  </a:lnTo>
                  <a:lnTo>
                    <a:pt x="0" y="125"/>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289" name="Freeform 260"/>
            <p:cNvSpPr>
              <a:spLocks/>
            </p:cNvSpPr>
            <p:nvPr/>
          </p:nvSpPr>
          <p:spPr bwMode="auto">
            <a:xfrm>
              <a:off x="7340946" y="2785778"/>
              <a:ext cx="328666" cy="178941"/>
            </a:xfrm>
            <a:custGeom>
              <a:avLst/>
              <a:gdLst>
                <a:gd name="T0" fmla="*/ 0 w 688"/>
                <a:gd name="T1" fmla="*/ 3 h 394"/>
                <a:gd name="T2" fmla="*/ 1 w 688"/>
                <a:gd name="T3" fmla="*/ 2 h 394"/>
                <a:gd name="T4" fmla="*/ 0 w 688"/>
                <a:gd name="T5" fmla="*/ 2 h 394"/>
                <a:gd name="T6" fmla="*/ 2 w 688"/>
                <a:gd name="T7" fmla="*/ 1 h 394"/>
                <a:gd name="T8" fmla="*/ 4 w 688"/>
                <a:gd name="T9" fmla="*/ 0 h 394"/>
                <a:gd name="T10" fmla="*/ 4 w 688"/>
                <a:gd name="T11" fmla="*/ 1 h 394"/>
                <a:gd name="T12" fmla="*/ 4 w 688"/>
                <a:gd name="T13" fmla="*/ 1 h 394"/>
                <a:gd name="T14" fmla="*/ 5 w 688"/>
                <a:gd name="T15" fmla="*/ 1 h 394"/>
                <a:gd name="T16" fmla="*/ 7 w 688"/>
                <a:gd name="T17" fmla="*/ 1 h 394"/>
                <a:gd name="T18" fmla="*/ 6 w 688"/>
                <a:gd name="T19" fmla="*/ 2 h 394"/>
                <a:gd name="T20" fmla="*/ 8 w 688"/>
                <a:gd name="T21" fmla="*/ 2 h 394"/>
                <a:gd name="T22" fmla="*/ 7 w 688"/>
                <a:gd name="T23" fmla="*/ 1 h 394"/>
                <a:gd name="T24" fmla="*/ 8 w 688"/>
                <a:gd name="T25" fmla="*/ 1 h 394"/>
                <a:gd name="T26" fmla="*/ 9 w 688"/>
                <a:gd name="T27" fmla="*/ 3 h 394"/>
                <a:gd name="T28" fmla="*/ 10 w 688"/>
                <a:gd name="T29" fmla="*/ 3 h 394"/>
                <a:gd name="T30" fmla="*/ 9 w 688"/>
                <a:gd name="T31" fmla="*/ 0 h 394"/>
                <a:gd name="T32" fmla="*/ 10 w 688"/>
                <a:gd name="T33" fmla="*/ 0 h 394"/>
                <a:gd name="T34" fmla="*/ 12 w 688"/>
                <a:gd name="T35" fmla="*/ 1 h 394"/>
                <a:gd name="T36" fmla="*/ 12 w 688"/>
                <a:gd name="T37" fmla="*/ 4 h 394"/>
                <a:gd name="T38" fmla="*/ 16 w 688"/>
                <a:gd name="T39" fmla="*/ 6 h 394"/>
                <a:gd name="T40" fmla="*/ 16 w 688"/>
                <a:gd name="T41" fmla="*/ 7 h 394"/>
                <a:gd name="T42" fmla="*/ 15 w 688"/>
                <a:gd name="T43" fmla="*/ 7 h 394"/>
                <a:gd name="T44" fmla="*/ 14 w 688"/>
                <a:gd name="T45" fmla="*/ 7 h 394"/>
                <a:gd name="T46" fmla="*/ 15 w 688"/>
                <a:gd name="T47" fmla="*/ 8 h 394"/>
                <a:gd name="T48" fmla="*/ 14 w 688"/>
                <a:gd name="T49" fmla="*/ 9 h 394"/>
                <a:gd name="T50" fmla="*/ 12 w 688"/>
                <a:gd name="T51" fmla="*/ 8 h 394"/>
                <a:gd name="T52" fmla="*/ 11 w 688"/>
                <a:gd name="T53" fmla="*/ 7 h 394"/>
                <a:gd name="T54" fmla="*/ 8 w 688"/>
                <a:gd name="T55" fmla="*/ 9 h 394"/>
                <a:gd name="T56" fmla="*/ 5 w 688"/>
                <a:gd name="T57" fmla="*/ 9 h 394"/>
                <a:gd name="T58" fmla="*/ 4 w 688"/>
                <a:gd name="T59" fmla="*/ 8 h 394"/>
                <a:gd name="T60" fmla="*/ 3 w 688"/>
                <a:gd name="T61" fmla="*/ 8 h 394"/>
                <a:gd name="T62" fmla="*/ 1 w 688"/>
                <a:gd name="T63" fmla="*/ 6 h 394"/>
                <a:gd name="T64" fmla="*/ 6 w 688"/>
                <a:gd name="T65" fmla="*/ 6 h 394"/>
                <a:gd name="T66" fmla="*/ 1 w 688"/>
                <a:gd name="T67" fmla="*/ 5 h 394"/>
                <a:gd name="T68" fmla="*/ 1 w 688"/>
                <a:gd name="T69" fmla="*/ 5 h 394"/>
                <a:gd name="T70" fmla="*/ 3 w 688"/>
                <a:gd name="T71" fmla="*/ 4 h 394"/>
                <a:gd name="T72" fmla="*/ 1 w 688"/>
                <a:gd name="T73" fmla="*/ 4 h 394"/>
                <a:gd name="T74" fmla="*/ 1 w 688"/>
                <a:gd name="T75" fmla="*/ 3 h 394"/>
                <a:gd name="T76" fmla="*/ 0 w 688"/>
                <a:gd name="T77" fmla="*/ 3 h 3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88"/>
                <a:gd name="T118" fmla="*/ 0 h 394"/>
                <a:gd name="T119" fmla="*/ 688 w 688"/>
                <a:gd name="T120" fmla="*/ 394 h 3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88" h="394">
                  <a:moveTo>
                    <a:pt x="0" y="128"/>
                  </a:moveTo>
                  <a:lnTo>
                    <a:pt x="37" y="96"/>
                  </a:lnTo>
                  <a:lnTo>
                    <a:pt x="17" y="80"/>
                  </a:lnTo>
                  <a:lnTo>
                    <a:pt x="101" y="23"/>
                  </a:lnTo>
                  <a:lnTo>
                    <a:pt x="168" y="0"/>
                  </a:lnTo>
                  <a:lnTo>
                    <a:pt x="189" y="40"/>
                  </a:lnTo>
                  <a:lnTo>
                    <a:pt x="166" y="65"/>
                  </a:lnTo>
                  <a:lnTo>
                    <a:pt x="226" y="32"/>
                  </a:lnTo>
                  <a:lnTo>
                    <a:pt x="296" y="59"/>
                  </a:lnTo>
                  <a:lnTo>
                    <a:pt x="268" y="88"/>
                  </a:lnTo>
                  <a:lnTo>
                    <a:pt x="349" y="69"/>
                  </a:lnTo>
                  <a:lnTo>
                    <a:pt x="326" y="35"/>
                  </a:lnTo>
                  <a:lnTo>
                    <a:pt x="356" y="39"/>
                  </a:lnTo>
                  <a:lnTo>
                    <a:pt x="416" y="146"/>
                  </a:lnTo>
                  <a:lnTo>
                    <a:pt x="439" y="120"/>
                  </a:lnTo>
                  <a:lnTo>
                    <a:pt x="414" y="4"/>
                  </a:lnTo>
                  <a:lnTo>
                    <a:pt x="466" y="5"/>
                  </a:lnTo>
                  <a:lnTo>
                    <a:pt x="521" y="47"/>
                  </a:lnTo>
                  <a:lnTo>
                    <a:pt x="552" y="191"/>
                  </a:lnTo>
                  <a:lnTo>
                    <a:pt x="688" y="261"/>
                  </a:lnTo>
                  <a:lnTo>
                    <a:pt x="686" y="299"/>
                  </a:lnTo>
                  <a:lnTo>
                    <a:pt x="651" y="283"/>
                  </a:lnTo>
                  <a:lnTo>
                    <a:pt x="609" y="308"/>
                  </a:lnTo>
                  <a:lnTo>
                    <a:pt x="665" y="341"/>
                  </a:lnTo>
                  <a:lnTo>
                    <a:pt x="612" y="371"/>
                  </a:lnTo>
                  <a:lnTo>
                    <a:pt x="525" y="354"/>
                  </a:lnTo>
                  <a:lnTo>
                    <a:pt x="476" y="315"/>
                  </a:lnTo>
                  <a:lnTo>
                    <a:pt x="359" y="380"/>
                  </a:lnTo>
                  <a:lnTo>
                    <a:pt x="218" y="394"/>
                  </a:lnTo>
                  <a:lnTo>
                    <a:pt x="189" y="333"/>
                  </a:lnTo>
                  <a:lnTo>
                    <a:pt x="111" y="329"/>
                  </a:lnTo>
                  <a:lnTo>
                    <a:pt x="60" y="274"/>
                  </a:lnTo>
                  <a:lnTo>
                    <a:pt x="263" y="242"/>
                  </a:lnTo>
                  <a:lnTo>
                    <a:pt x="53" y="226"/>
                  </a:lnTo>
                  <a:lnTo>
                    <a:pt x="28" y="192"/>
                  </a:lnTo>
                  <a:lnTo>
                    <a:pt x="134" y="157"/>
                  </a:lnTo>
                  <a:lnTo>
                    <a:pt x="37" y="164"/>
                  </a:lnTo>
                  <a:lnTo>
                    <a:pt x="42" y="146"/>
                  </a:lnTo>
                  <a:lnTo>
                    <a:pt x="0" y="128"/>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290" name="Freeform 261"/>
            <p:cNvSpPr>
              <a:spLocks/>
            </p:cNvSpPr>
            <p:nvPr/>
          </p:nvSpPr>
          <p:spPr bwMode="auto">
            <a:xfrm>
              <a:off x="7362962" y="2646289"/>
              <a:ext cx="226449" cy="98629"/>
            </a:xfrm>
            <a:custGeom>
              <a:avLst/>
              <a:gdLst>
                <a:gd name="T0" fmla="*/ 0 w 468"/>
                <a:gd name="T1" fmla="*/ 3 h 217"/>
                <a:gd name="T2" fmla="*/ 0 w 468"/>
                <a:gd name="T3" fmla="*/ 3 h 217"/>
                <a:gd name="T4" fmla="*/ 2 w 468"/>
                <a:gd name="T5" fmla="*/ 3 h 217"/>
                <a:gd name="T6" fmla="*/ 0 w 468"/>
                <a:gd name="T7" fmla="*/ 3 h 217"/>
                <a:gd name="T8" fmla="*/ 3 w 468"/>
                <a:gd name="T9" fmla="*/ 2 h 217"/>
                <a:gd name="T10" fmla="*/ 1 w 468"/>
                <a:gd name="T11" fmla="*/ 2 h 217"/>
                <a:gd name="T12" fmla="*/ 1 w 468"/>
                <a:gd name="T13" fmla="*/ 1 h 217"/>
                <a:gd name="T14" fmla="*/ 3 w 468"/>
                <a:gd name="T15" fmla="*/ 1 h 217"/>
                <a:gd name="T16" fmla="*/ 1 w 468"/>
                <a:gd name="T17" fmla="*/ 1 h 217"/>
                <a:gd name="T18" fmla="*/ 3 w 468"/>
                <a:gd name="T19" fmla="*/ 1 h 217"/>
                <a:gd name="T20" fmla="*/ 5 w 468"/>
                <a:gd name="T21" fmla="*/ 1 h 217"/>
                <a:gd name="T22" fmla="*/ 6 w 468"/>
                <a:gd name="T23" fmla="*/ 3 h 217"/>
                <a:gd name="T24" fmla="*/ 8 w 468"/>
                <a:gd name="T25" fmla="*/ 3 h 217"/>
                <a:gd name="T26" fmla="*/ 7 w 468"/>
                <a:gd name="T27" fmla="*/ 2 h 217"/>
                <a:gd name="T28" fmla="*/ 7 w 468"/>
                <a:gd name="T29" fmla="*/ 1 h 217"/>
                <a:gd name="T30" fmla="*/ 7 w 468"/>
                <a:gd name="T31" fmla="*/ 1 h 217"/>
                <a:gd name="T32" fmla="*/ 8 w 468"/>
                <a:gd name="T33" fmla="*/ 0 h 217"/>
                <a:gd name="T34" fmla="*/ 9 w 468"/>
                <a:gd name="T35" fmla="*/ 1 h 217"/>
                <a:gd name="T36" fmla="*/ 8 w 468"/>
                <a:gd name="T37" fmla="*/ 2 h 217"/>
                <a:gd name="T38" fmla="*/ 9 w 468"/>
                <a:gd name="T39" fmla="*/ 2 h 217"/>
                <a:gd name="T40" fmla="*/ 9 w 468"/>
                <a:gd name="T41" fmla="*/ 2 h 217"/>
                <a:gd name="T42" fmla="*/ 10 w 468"/>
                <a:gd name="T43" fmla="*/ 3 h 217"/>
                <a:gd name="T44" fmla="*/ 10 w 468"/>
                <a:gd name="T45" fmla="*/ 2 h 217"/>
                <a:gd name="T46" fmla="*/ 11 w 468"/>
                <a:gd name="T47" fmla="*/ 3 h 217"/>
                <a:gd name="T48" fmla="*/ 11 w 468"/>
                <a:gd name="T49" fmla="*/ 4 h 217"/>
                <a:gd name="T50" fmla="*/ 8 w 468"/>
                <a:gd name="T51" fmla="*/ 4 h 217"/>
                <a:gd name="T52" fmla="*/ 5 w 468"/>
                <a:gd name="T53" fmla="*/ 5 h 217"/>
                <a:gd name="T54" fmla="*/ 3 w 468"/>
                <a:gd name="T55" fmla="*/ 4 h 217"/>
                <a:gd name="T56" fmla="*/ 6 w 468"/>
                <a:gd name="T57" fmla="*/ 3 h 217"/>
                <a:gd name="T58" fmla="*/ 3 w 468"/>
                <a:gd name="T59" fmla="*/ 4 h 217"/>
                <a:gd name="T60" fmla="*/ 4 w 468"/>
                <a:gd name="T61" fmla="*/ 3 h 217"/>
                <a:gd name="T62" fmla="*/ 3 w 468"/>
                <a:gd name="T63" fmla="*/ 4 h 217"/>
                <a:gd name="T64" fmla="*/ 1 w 468"/>
                <a:gd name="T65" fmla="*/ 4 h 217"/>
                <a:gd name="T66" fmla="*/ 0 w 468"/>
                <a:gd name="T67" fmla="*/ 3 h 2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8"/>
                <a:gd name="T103" fmla="*/ 0 h 217"/>
                <a:gd name="T104" fmla="*/ 468 w 468"/>
                <a:gd name="T105" fmla="*/ 217 h 2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8" h="217">
                  <a:moveTo>
                    <a:pt x="0" y="143"/>
                  </a:moveTo>
                  <a:lnTo>
                    <a:pt x="18" y="125"/>
                  </a:lnTo>
                  <a:lnTo>
                    <a:pt x="100" y="105"/>
                  </a:lnTo>
                  <a:lnTo>
                    <a:pt x="18" y="109"/>
                  </a:lnTo>
                  <a:lnTo>
                    <a:pt x="113" y="88"/>
                  </a:lnTo>
                  <a:lnTo>
                    <a:pt x="36" y="88"/>
                  </a:lnTo>
                  <a:lnTo>
                    <a:pt x="44" y="64"/>
                  </a:lnTo>
                  <a:lnTo>
                    <a:pt x="115" y="63"/>
                  </a:lnTo>
                  <a:lnTo>
                    <a:pt x="64" y="57"/>
                  </a:lnTo>
                  <a:lnTo>
                    <a:pt x="106" y="36"/>
                  </a:lnTo>
                  <a:lnTo>
                    <a:pt x="200" y="63"/>
                  </a:lnTo>
                  <a:lnTo>
                    <a:pt x="247" y="117"/>
                  </a:lnTo>
                  <a:lnTo>
                    <a:pt x="334" y="120"/>
                  </a:lnTo>
                  <a:lnTo>
                    <a:pt x="300" y="88"/>
                  </a:lnTo>
                  <a:lnTo>
                    <a:pt x="317" y="65"/>
                  </a:lnTo>
                  <a:lnTo>
                    <a:pt x="280" y="40"/>
                  </a:lnTo>
                  <a:lnTo>
                    <a:pt x="342" y="0"/>
                  </a:lnTo>
                  <a:lnTo>
                    <a:pt x="366" y="48"/>
                  </a:lnTo>
                  <a:lnTo>
                    <a:pt x="349" y="69"/>
                  </a:lnTo>
                  <a:lnTo>
                    <a:pt x="384" y="76"/>
                  </a:lnTo>
                  <a:lnTo>
                    <a:pt x="369" y="99"/>
                  </a:lnTo>
                  <a:lnTo>
                    <a:pt x="414" y="107"/>
                  </a:lnTo>
                  <a:lnTo>
                    <a:pt x="439" y="75"/>
                  </a:lnTo>
                  <a:lnTo>
                    <a:pt x="468" y="111"/>
                  </a:lnTo>
                  <a:lnTo>
                    <a:pt x="446" y="161"/>
                  </a:lnTo>
                  <a:lnTo>
                    <a:pt x="344" y="157"/>
                  </a:lnTo>
                  <a:lnTo>
                    <a:pt x="191" y="217"/>
                  </a:lnTo>
                  <a:lnTo>
                    <a:pt x="129" y="187"/>
                  </a:lnTo>
                  <a:lnTo>
                    <a:pt x="259" y="137"/>
                  </a:lnTo>
                  <a:lnTo>
                    <a:pt x="146" y="167"/>
                  </a:lnTo>
                  <a:lnTo>
                    <a:pt x="165" y="128"/>
                  </a:lnTo>
                  <a:lnTo>
                    <a:pt x="108" y="170"/>
                  </a:lnTo>
                  <a:lnTo>
                    <a:pt x="44" y="157"/>
                  </a:lnTo>
                  <a:lnTo>
                    <a:pt x="0" y="143"/>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291" name="Freeform 262"/>
            <p:cNvSpPr>
              <a:spLocks/>
            </p:cNvSpPr>
            <p:nvPr/>
          </p:nvSpPr>
          <p:spPr bwMode="auto">
            <a:xfrm>
              <a:off x="7589411" y="2542025"/>
              <a:ext cx="116370" cy="60586"/>
            </a:xfrm>
            <a:custGeom>
              <a:avLst/>
              <a:gdLst>
                <a:gd name="T0" fmla="*/ 0 w 244"/>
                <a:gd name="T1" fmla="*/ 0 h 134"/>
                <a:gd name="T2" fmla="*/ 1 w 244"/>
                <a:gd name="T3" fmla="*/ 1 h 134"/>
                <a:gd name="T4" fmla="*/ 2 w 244"/>
                <a:gd name="T5" fmla="*/ 1 h 134"/>
                <a:gd name="T6" fmla="*/ 1 w 244"/>
                <a:gd name="T7" fmla="*/ 1 h 134"/>
                <a:gd name="T8" fmla="*/ 2 w 244"/>
                <a:gd name="T9" fmla="*/ 2 h 134"/>
                <a:gd name="T10" fmla="*/ 1 w 244"/>
                <a:gd name="T11" fmla="*/ 2 h 134"/>
                <a:gd name="T12" fmla="*/ 2 w 244"/>
                <a:gd name="T13" fmla="*/ 2 h 134"/>
                <a:gd name="T14" fmla="*/ 6 w 244"/>
                <a:gd name="T15" fmla="*/ 3 h 134"/>
                <a:gd name="T16" fmla="*/ 5 w 244"/>
                <a:gd name="T17" fmla="*/ 1 h 134"/>
                <a:gd name="T18" fmla="*/ 3 w 244"/>
                <a:gd name="T19" fmla="*/ 0 h 134"/>
                <a:gd name="T20" fmla="*/ 2 w 244"/>
                <a:gd name="T21" fmla="*/ 1 h 134"/>
                <a:gd name="T22" fmla="*/ 2 w 244"/>
                <a:gd name="T23" fmla="*/ 0 h 134"/>
                <a:gd name="T24" fmla="*/ 0 w 244"/>
                <a:gd name="T25" fmla="*/ 0 h 1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4"/>
                <a:gd name="T40" fmla="*/ 0 h 134"/>
                <a:gd name="T41" fmla="*/ 244 w 244"/>
                <a:gd name="T42" fmla="*/ 134 h 1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4" h="134">
                  <a:moveTo>
                    <a:pt x="0" y="0"/>
                  </a:moveTo>
                  <a:lnTo>
                    <a:pt x="22" y="48"/>
                  </a:lnTo>
                  <a:lnTo>
                    <a:pt x="79" y="48"/>
                  </a:lnTo>
                  <a:lnTo>
                    <a:pt x="59" y="60"/>
                  </a:lnTo>
                  <a:lnTo>
                    <a:pt x="75" y="76"/>
                  </a:lnTo>
                  <a:lnTo>
                    <a:pt x="23" y="83"/>
                  </a:lnTo>
                  <a:lnTo>
                    <a:pt x="107" y="100"/>
                  </a:lnTo>
                  <a:lnTo>
                    <a:pt x="244" y="134"/>
                  </a:lnTo>
                  <a:lnTo>
                    <a:pt x="221" y="58"/>
                  </a:lnTo>
                  <a:lnTo>
                    <a:pt x="123" y="11"/>
                  </a:lnTo>
                  <a:lnTo>
                    <a:pt x="93" y="31"/>
                  </a:lnTo>
                  <a:lnTo>
                    <a:pt x="85" y="0"/>
                  </a:lnTo>
                  <a:lnTo>
                    <a:pt x="0" y="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292" name="Freeform 263"/>
            <p:cNvSpPr>
              <a:spLocks/>
            </p:cNvSpPr>
            <p:nvPr/>
          </p:nvSpPr>
          <p:spPr bwMode="auto">
            <a:xfrm>
              <a:off x="7641306" y="2658970"/>
              <a:ext cx="94354" cy="61995"/>
            </a:xfrm>
            <a:custGeom>
              <a:avLst/>
              <a:gdLst>
                <a:gd name="T0" fmla="*/ 0 w 195"/>
                <a:gd name="T1" fmla="*/ 2 h 137"/>
                <a:gd name="T2" fmla="*/ 1 w 195"/>
                <a:gd name="T3" fmla="*/ 1 h 137"/>
                <a:gd name="T4" fmla="*/ 1 w 195"/>
                <a:gd name="T5" fmla="*/ 1 h 137"/>
                <a:gd name="T6" fmla="*/ 0 w 195"/>
                <a:gd name="T7" fmla="*/ 1 h 137"/>
                <a:gd name="T8" fmla="*/ 1 w 195"/>
                <a:gd name="T9" fmla="*/ 0 h 137"/>
                <a:gd name="T10" fmla="*/ 2 w 195"/>
                <a:gd name="T11" fmla="*/ 1 h 137"/>
                <a:gd name="T12" fmla="*/ 1 w 195"/>
                <a:gd name="T13" fmla="*/ 0 h 137"/>
                <a:gd name="T14" fmla="*/ 4 w 195"/>
                <a:gd name="T15" fmla="*/ 0 h 137"/>
                <a:gd name="T16" fmla="*/ 5 w 195"/>
                <a:gd name="T17" fmla="*/ 2 h 137"/>
                <a:gd name="T18" fmla="*/ 4 w 195"/>
                <a:gd name="T19" fmla="*/ 2 h 137"/>
                <a:gd name="T20" fmla="*/ 4 w 195"/>
                <a:gd name="T21" fmla="*/ 3 h 137"/>
                <a:gd name="T22" fmla="*/ 2 w 195"/>
                <a:gd name="T23" fmla="*/ 3 h 137"/>
                <a:gd name="T24" fmla="*/ 2 w 195"/>
                <a:gd name="T25" fmla="*/ 3 h 137"/>
                <a:gd name="T26" fmla="*/ 2 w 195"/>
                <a:gd name="T27" fmla="*/ 2 h 137"/>
                <a:gd name="T28" fmla="*/ 3 w 195"/>
                <a:gd name="T29" fmla="*/ 2 h 137"/>
                <a:gd name="T30" fmla="*/ 0 w 195"/>
                <a:gd name="T31" fmla="*/ 2 h 1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5"/>
                <a:gd name="T49" fmla="*/ 0 h 137"/>
                <a:gd name="T50" fmla="*/ 195 w 195"/>
                <a:gd name="T51" fmla="*/ 137 h 13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5" h="137">
                  <a:moveTo>
                    <a:pt x="0" y="90"/>
                  </a:moveTo>
                  <a:lnTo>
                    <a:pt x="23" y="58"/>
                  </a:lnTo>
                  <a:lnTo>
                    <a:pt x="58" y="64"/>
                  </a:lnTo>
                  <a:lnTo>
                    <a:pt x="11" y="30"/>
                  </a:lnTo>
                  <a:lnTo>
                    <a:pt x="24" y="10"/>
                  </a:lnTo>
                  <a:lnTo>
                    <a:pt x="99" y="54"/>
                  </a:lnTo>
                  <a:lnTo>
                    <a:pt x="57" y="7"/>
                  </a:lnTo>
                  <a:lnTo>
                    <a:pt x="175" y="0"/>
                  </a:lnTo>
                  <a:lnTo>
                    <a:pt x="195" y="100"/>
                  </a:lnTo>
                  <a:lnTo>
                    <a:pt x="171" y="83"/>
                  </a:lnTo>
                  <a:lnTo>
                    <a:pt x="170" y="137"/>
                  </a:lnTo>
                  <a:lnTo>
                    <a:pt x="76" y="131"/>
                  </a:lnTo>
                  <a:lnTo>
                    <a:pt x="92" y="117"/>
                  </a:lnTo>
                  <a:lnTo>
                    <a:pt x="69" y="98"/>
                  </a:lnTo>
                  <a:lnTo>
                    <a:pt x="138" y="69"/>
                  </a:lnTo>
                  <a:lnTo>
                    <a:pt x="0" y="9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293" name="Freeform 264"/>
            <p:cNvSpPr>
              <a:spLocks/>
            </p:cNvSpPr>
            <p:nvPr/>
          </p:nvSpPr>
          <p:spPr bwMode="auto">
            <a:xfrm>
              <a:off x="7642879" y="2767462"/>
              <a:ext cx="110079" cy="97219"/>
            </a:xfrm>
            <a:custGeom>
              <a:avLst/>
              <a:gdLst>
                <a:gd name="T0" fmla="*/ 0 w 228"/>
                <a:gd name="T1" fmla="*/ 3 h 214"/>
                <a:gd name="T2" fmla="*/ 0 w 228"/>
                <a:gd name="T3" fmla="*/ 2 h 214"/>
                <a:gd name="T4" fmla="*/ 2 w 228"/>
                <a:gd name="T5" fmla="*/ 2 h 214"/>
                <a:gd name="T6" fmla="*/ 2 w 228"/>
                <a:gd name="T7" fmla="*/ 1 h 214"/>
                <a:gd name="T8" fmla="*/ 2 w 228"/>
                <a:gd name="T9" fmla="*/ 1 h 214"/>
                <a:gd name="T10" fmla="*/ 1 w 228"/>
                <a:gd name="T11" fmla="*/ 1 h 214"/>
                <a:gd name="T12" fmla="*/ 2 w 228"/>
                <a:gd name="T13" fmla="*/ 1 h 214"/>
                <a:gd name="T14" fmla="*/ 1 w 228"/>
                <a:gd name="T15" fmla="*/ 0 h 214"/>
                <a:gd name="T16" fmla="*/ 5 w 228"/>
                <a:gd name="T17" fmla="*/ 0 h 214"/>
                <a:gd name="T18" fmla="*/ 5 w 228"/>
                <a:gd name="T19" fmla="*/ 1 h 214"/>
                <a:gd name="T20" fmla="*/ 4 w 228"/>
                <a:gd name="T21" fmla="*/ 2 h 214"/>
                <a:gd name="T22" fmla="*/ 5 w 228"/>
                <a:gd name="T23" fmla="*/ 2 h 214"/>
                <a:gd name="T24" fmla="*/ 5 w 228"/>
                <a:gd name="T25" fmla="*/ 4 h 214"/>
                <a:gd name="T26" fmla="*/ 3 w 228"/>
                <a:gd name="T27" fmla="*/ 5 h 214"/>
                <a:gd name="T28" fmla="*/ 2 w 228"/>
                <a:gd name="T29" fmla="*/ 4 h 214"/>
                <a:gd name="T30" fmla="*/ 0 w 228"/>
                <a:gd name="T31" fmla="*/ 3 h 2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8"/>
                <a:gd name="T49" fmla="*/ 0 h 214"/>
                <a:gd name="T50" fmla="*/ 228 w 228"/>
                <a:gd name="T51" fmla="*/ 214 h 2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8" h="214">
                  <a:moveTo>
                    <a:pt x="0" y="107"/>
                  </a:moveTo>
                  <a:lnTo>
                    <a:pt x="14" y="80"/>
                  </a:lnTo>
                  <a:lnTo>
                    <a:pt x="87" y="95"/>
                  </a:lnTo>
                  <a:lnTo>
                    <a:pt x="77" y="62"/>
                  </a:lnTo>
                  <a:lnTo>
                    <a:pt x="95" y="64"/>
                  </a:lnTo>
                  <a:lnTo>
                    <a:pt x="45" y="45"/>
                  </a:lnTo>
                  <a:lnTo>
                    <a:pt x="72" y="35"/>
                  </a:lnTo>
                  <a:lnTo>
                    <a:pt x="47" y="18"/>
                  </a:lnTo>
                  <a:lnTo>
                    <a:pt x="196" y="0"/>
                  </a:lnTo>
                  <a:lnTo>
                    <a:pt x="200" y="46"/>
                  </a:lnTo>
                  <a:lnTo>
                    <a:pt x="155" y="84"/>
                  </a:lnTo>
                  <a:lnTo>
                    <a:pt x="219" y="95"/>
                  </a:lnTo>
                  <a:lnTo>
                    <a:pt x="228" y="173"/>
                  </a:lnTo>
                  <a:lnTo>
                    <a:pt x="132" y="214"/>
                  </a:lnTo>
                  <a:lnTo>
                    <a:pt x="87" y="154"/>
                  </a:lnTo>
                  <a:lnTo>
                    <a:pt x="0" y="107"/>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294" name="Freeform 265"/>
            <p:cNvSpPr>
              <a:spLocks/>
            </p:cNvSpPr>
            <p:nvPr/>
          </p:nvSpPr>
          <p:spPr bwMode="auto">
            <a:xfrm>
              <a:off x="7719935" y="2558933"/>
              <a:ext cx="66048" cy="49314"/>
            </a:xfrm>
            <a:custGeom>
              <a:avLst/>
              <a:gdLst>
                <a:gd name="T0" fmla="*/ 0 w 136"/>
                <a:gd name="T1" fmla="*/ 0 h 109"/>
                <a:gd name="T2" fmla="*/ 0 w 136"/>
                <a:gd name="T3" fmla="*/ 1 h 109"/>
                <a:gd name="T4" fmla="*/ 1 w 136"/>
                <a:gd name="T5" fmla="*/ 2 h 109"/>
                <a:gd name="T6" fmla="*/ 1 w 136"/>
                <a:gd name="T7" fmla="*/ 2 h 109"/>
                <a:gd name="T8" fmla="*/ 1 w 136"/>
                <a:gd name="T9" fmla="*/ 3 h 109"/>
                <a:gd name="T10" fmla="*/ 3 w 136"/>
                <a:gd name="T11" fmla="*/ 2 h 109"/>
                <a:gd name="T12" fmla="*/ 3 w 136"/>
                <a:gd name="T13" fmla="*/ 1 h 109"/>
                <a:gd name="T14" fmla="*/ 0 w 136"/>
                <a:gd name="T15" fmla="*/ 0 h 109"/>
                <a:gd name="T16" fmla="*/ 0 60000 65536"/>
                <a:gd name="T17" fmla="*/ 0 60000 65536"/>
                <a:gd name="T18" fmla="*/ 0 60000 65536"/>
                <a:gd name="T19" fmla="*/ 0 60000 65536"/>
                <a:gd name="T20" fmla="*/ 0 60000 65536"/>
                <a:gd name="T21" fmla="*/ 0 60000 65536"/>
                <a:gd name="T22" fmla="*/ 0 60000 65536"/>
                <a:gd name="T23" fmla="*/ 0 60000 65536"/>
                <a:gd name="T24" fmla="*/ 0 w 136"/>
                <a:gd name="T25" fmla="*/ 0 h 109"/>
                <a:gd name="T26" fmla="*/ 136 w 136"/>
                <a:gd name="T27" fmla="*/ 109 h 1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 h="109">
                  <a:moveTo>
                    <a:pt x="0" y="0"/>
                  </a:moveTo>
                  <a:lnTo>
                    <a:pt x="18" y="65"/>
                  </a:lnTo>
                  <a:lnTo>
                    <a:pt x="59" y="71"/>
                  </a:lnTo>
                  <a:lnTo>
                    <a:pt x="23" y="79"/>
                  </a:lnTo>
                  <a:lnTo>
                    <a:pt x="42" y="109"/>
                  </a:lnTo>
                  <a:lnTo>
                    <a:pt x="127" y="91"/>
                  </a:lnTo>
                  <a:lnTo>
                    <a:pt x="136" y="54"/>
                  </a:lnTo>
                  <a:lnTo>
                    <a:pt x="0" y="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295" name="Freeform 266"/>
            <p:cNvSpPr>
              <a:spLocks/>
            </p:cNvSpPr>
            <p:nvPr/>
          </p:nvSpPr>
          <p:spPr bwMode="auto">
            <a:xfrm>
              <a:off x="7743523" y="2635018"/>
              <a:ext cx="317658" cy="109901"/>
            </a:xfrm>
            <a:custGeom>
              <a:avLst/>
              <a:gdLst>
                <a:gd name="T0" fmla="*/ 0 w 659"/>
                <a:gd name="T1" fmla="*/ 1 h 241"/>
                <a:gd name="T2" fmla="*/ 1 w 659"/>
                <a:gd name="T3" fmla="*/ 0 h 241"/>
                <a:gd name="T4" fmla="*/ 2 w 659"/>
                <a:gd name="T5" fmla="*/ 0 h 241"/>
                <a:gd name="T6" fmla="*/ 3 w 659"/>
                <a:gd name="T7" fmla="*/ 1 h 241"/>
                <a:gd name="T8" fmla="*/ 3 w 659"/>
                <a:gd name="T9" fmla="*/ 1 h 241"/>
                <a:gd name="T10" fmla="*/ 5 w 659"/>
                <a:gd name="T11" fmla="*/ 1 h 241"/>
                <a:gd name="T12" fmla="*/ 6 w 659"/>
                <a:gd name="T13" fmla="*/ 1 h 241"/>
                <a:gd name="T14" fmla="*/ 5 w 659"/>
                <a:gd name="T15" fmla="*/ 1 h 241"/>
                <a:gd name="T16" fmla="*/ 7 w 659"/>
                <a:gd name="T17" fmla="*/ 2 h 241"/>
                <a:gd name="T18" fmla="*/ 5 w 659"/>
                <a:gd name="T19" fmla="*/ 2 h 241"/>
                <a:gd name="T20" fmla="*/ 6 w 659"/>
                <a:gd name="T21" fmla="*/ 3 h 241"/>
                <a:gd name="T22" fmla="*/ 5 w 659"/>
                <a:gd name="T23" fmla="*/ 3 h 241"/>
                <a:gd name="T24" fmla="*/ 6 w 659"/>
                <a:gd name="T25" fmla="*/ 3 h 241"/>
                <a:gd name="T26" fmla="*/ 7 w 659"/>
                <a:gd name="T27" fmla="*/ 4 h 241"/>
                <a:gd name="T28" fmla="*/ 7 w 659"/>
                <a:gd name="T29" fmla="*/ 3 h 241"/>
                <a:gd name="T30" fmla="*/ 10 w 659"/>
                <a:gd name="T31" fmla="*/ 4 h 241"/>
                <a:gd name="T32" fmla="*/ 13 w 659"/>
                <a:gd name="T33" fmla="*/ 3 h 241"/>
                <a:gd name="T34" fmla="*/ 15 w 659"/>
                <a:gd name="T35" fmla="*/ 4 h 241"/>
                <a:gd name="T36" fmla="*/ 15 w 659"/>
                <a:gd name="T37" fmla="*/ 5 h 241"/>
                <a:gd name="T38" fmla="*/ 15 w 659"/>
                <a:gd name="T39" fmla="*/ 5 h 241"/>
                <a:gd name="T40" fmla="*/ 13 w 659"/>
                <a:gd name="T41" fmla="*/ 6 h 241"/>
                <a:gd name="T42" fmla="*/ 12 w 659"/>
                <a:gd name="T43" fmla="*/ 5 h 241"/>
                <a:gd name="T44" fmla="*/ 12 w 659"/>
                <a:gd name="T45" fmla="*/ 5 h 241"/>
                <a:gd name="T46" fmla="*/ 11 w 659"/>
                <a:gd name="T47" fmla="*/ 5 h 241"/>
                <a:gd name="T48" fmla="*/ 8 w 659"/>
                <a:gd name="T49" fmla="*/ 6 h 241"/>
                <a:gd name="T50" fmla="*/ 7 w 659"/>
                <a:gd name="T51" fmla="*/ 5 h 241"/>
                <a:gd name="T52" fmla="*/ 6 w 659"/>
                <a:gd name="T53" fmla="*/ 5 h 241"/>
                <a:gd name="T54" fmla="*/ 5 w 659"/>
                <a:gd name="T55" fmla="*/ 5 h 241"/>
                <a:gd name="T56" fmla="*/ 5 w 659"/>
                <a:gd name="T57" fmla="*/ 5 h 241"/>
                <a:gd name="T58" fmla="*/ 3 w 659"/>
                <a:gd name="T59" fmla="*/ 2 h 241"/>
                <a:gd name="T60" fmla="*/ 2 w 659"/>
                <a:gd name="T61" fmla="*/ 2 h 241"/>
                <a:gd name="T62" fmla="*/ 0 w 659"/>
                <a:gd name="T63" fmla="*/ 1 h 2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59"/>
                <a:gd name="T97" fmla="*/ 0 h 241"/>
                <a:gd name="T98" fmla="*/ 659 w 659"/>
                <a:gd name="T99" fmla="*/ 241 h 2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59" h="241">
                  <a:moveTo>
                    <a:pt x="0" y="38"/>
                  </a:moveTo>
                  <a:lnTo>
                    <a:pt x="41" y="0"/>
                  </a:lnTo>
                  <a:lnTo>
                    <a:pt x="97" y="19"/>
                  </a:lnTo>
                  <a:lnTo>
                    <a:pt x="137" y="38"/>
                  </a:lnTo>
                  <a:lnTo>
                    <a:pt x="126" y="65"/>
                  </a:lnTo>
                  <a:lnTo>
                    <a:pt x="200" y="42"/>
                  </a:lnTo>
                  <a:lnTo>
                    <a:pt x="250" y="65"/>
                  </a:lnTo>
                  <a:lnTo>
                    <a:pt x="209" y="65"/>
                  </a:lnTo>
                  <a:lnTo>
                    <a:pt x="293" y="84"/>
                  </a:lnTo>
                  <a:lnTo>
                    <a:pt x="200" y="92"/>
                  </a:lnTo>
                  <a:lnTo>
                    <a:pt x="250" y="108"/>
                  </a:lnTo>
                  <a:lnTo>
                    <a:pt x="214" y="126"/>
                  </a:lnTo>
                  <a:lnTo>
                    <a:pt x="260" y="112"/>
                  </a:lnTo>
                  <a:lnTo>
                    <a:pt x="301" y="158"/>
                  </a:lnTo>
                  <a:lnTo>
                    <a:pt x="310" y="135"/>
                  </a:lnTo>
                  <a:lnTo>
                    <a:pt x="430" y="158"/>
                  </a:lnTo>
                  <a:lnTo>
                    <a:pt x="555" y="114"/>
                  </a:lnTo>
                  <a:lnTo>
                    <a:pt x="659" y="167"/>
                  </a:lnTo>
                  <a:lnTo>
                    <a:pt x="626" y="191"/>
                  </a:lnTo>
                  <a:lnTo>
                    <a:pt x="635" y="231"/>
                  </a:lnTo>
                  <a:lnTo>
                    <a:pt x="576" y="241"/>
                  </a:lnTo>
                  <a:lnTo>
                    <a:pt x="509" y="203"/>
                  </a:lnTo>
                  <a:lnTo>
                    <a:pt x="509" y="231"/>
                  </a:lnTo>
                  <a:lnTo>
                    <a:pt x="473" y="238"/>
                  </a:lnTo>
                  <a:lnTo>
                    <a:pt x="325" y="241"/>
                  </a:lnTo>
                  <a:lnTo>
                    <a:pt x="310" y="207"/>
                  </a:lnTo>
                  <a:lnTo>
                    <a:pt x="274" y="238"/>
                  </a:lnTo>
                  <a:lnTo>
                    <a:pt x="227" y="207"/>
                  </a:lnTo>
                  <a:lnTo>
                    <a:pt x="197" y="229"/>
                  </a:lnTo>
                  <a:lnTo>
                    <a:pt x="141" y="72"/>
                  </a:lnTo>
                  <a:lnTo>
                    <a:pt x="75" y="87"/>
                  </a:lnTo>
                  <a:lnTo>
                    <a:pt x="0" y="38"/>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296" name="Freeform 267"/>
            <p:cNvSpPr>
              <a:spLocks/>
            </p:cNvSpPr>
            <p:nvPr/>
          </p:nvSpPr>
          <p:spPr bwMode="auto">
            <a:xfrm>
              <a:off x="7757676" y="2447623"/>
              <a:ext cx="202860" cy="146534"/>
            </a:xfrm>
            <a:custGeom>
              <a:avLst/>
              <a:gdLst>
                <a:gd name="T0" fmla="*/ 0 w 428"/>
                <a:gd name="T1" fmla="*/ 2 h 323"/>
                <a:gd name="T2" fmla="*/ 2 w 428"/>
                <a:gd name="T3" fmla="*/ 2 h 323"/>
                <a:gd name="T4" fmla="*/ 1 w 428"/>
                <a:gd name="T5" fmla="*/ 1 h 323"/>
                <a:gd name="T6" fmla="*/ 3 w 428"/>
                <a:gd name="T7" fmla="*/ 1 h 323"/>
                <a:gd name="T8" fmla="*/ 1 w 428"/>
                <a:gd name="T9" fmla="*/ 0 h 323"/>
                <a:gd name="T10" fmla="*/ 4 w 428"/>
                <a:gd name="T11" fmla="*/ 1 h 323"/>
                <a:gd name="T12" fmla="*/ 5 w 428"/>
                <a:gd name="T13" fmla="*/ 2 h 323"/>
                <a:gd name="T14" fmla="*/ 6 w 428"/>
                <a:gd name="T15" fmla="*/ 2 h 323"/>
                <a:gd name="T16" fmla="*/ 7 w 428"/>
                <a:gd name="T17" fmla="*/ 3 h 323"/>
                <a:gd name="T18" fmla="*/ 7 w 428"/>
                <a:gd name="T19" fmla="*/ 2 h 323"/>
                <a:gd name="T20" fmla="*/ 8 w 428"/>
                <a:gd name="T21" fmla="*/ 2 h 323"/>
                <a:gd name="T22" fmla="*/ 7 w 428"/>
                <a:gd name="T23" fmla="*/ 3 h 323"/>
                <a:gd name="T24" fmla="*/ 8 w 428"/>
                <a:gd name="T25" fmla="*/ 3 h 323"/>
                <a:gd name="T26" fmla="*/ 8 w 428"/>
                <a:gd name="T27" fmla="*/ 4 h 323"/>
                <a:gd name="T28" fmla="*/ 9 w 428"/>
                <a:gd name="T29" fmla="*/ 4 h 323"/>
                <a:gd name="T30" fmla="*/ 10 w 428"/>
                <a:gd name="T31" fmla="*/ 5 h 323"/>
                <a:gd name="T32" fmla="*/ 8 w 428"/>
                <a:gd name="T33" fmla="*/ 5 h 323"/>
                <a:gd name="T34" fmla="*/ 7 w 428"/>
                <a:gd name="T35" fmla="*/ 6 h 323"/>
                <a:gd name="T36" fmla="*/ 7 w 428"/>
                <a:gd name="T37" fmla="*/ 5 h 323"/>
                <a:gd name="T38" fmla="*/ 7 w 428"/>
                <a:gd name="T39" fmla="*/ 7 h 323"/>
                <a:gd name="T40" fmla="*/ 5 w 428"/>
                <a:gd name="T41" fmla="*/ 6 h 323"/>
                <a:gd name="T42" fmla="*/ 6 w 428"/>
                <a:gd name="T43" fmla="*/ 7 h 323"/>
                <a:gd name="T44" fmla="*/ 4 w 428"/>
                <a:gd name="T45" fmla="*/ 7 h 323"/>
                <a:gd name="T46" fmla="*/ 3 w 428"/>
                <a:gd name="T47" fmla="*/ 7 h 323"/>
                <a:gd name="T48" fmla="*/ 4 w 428"/>
                <a:gd name="T49" fmla="*/ 7 h 323"/>
                <a:gd name="T50" fmla="*/ 3 w 428"/>
                <a:gd name="T51" fmla="*/ 7 h 323"/>
                <a:gd name="T52" fmla="*/ 3 w 428"/>
                <a:gd name="T53" fmla="*/ 6 h 323"/>
                <a:gd name="T54" fmla="*/ 3 w 428"/>
                <a:gd name="T55" fmla="*/ 6 h 323"/>
                <a:gd name="T56" fmla="*/ 2 w 428"/>
                <a:gd name="T57" fmla="*/ 5 h 323"/>
                <a:gd name="T58" fmla="*/ 5 w 428"/>
                <a:gd name="T59" fmla="*/ 5 h 323"/>
                <a:gd name="T60" fmla="*/ 1 w 428"/>
                <a:gd name="T61" fmla="*/ 5 h 323"/>
                <a:gd name="T62" fmla="*/ 1 w 428"/>
                <a:gd name="T63" fmla="*/ 4 h 323"/>
                <a:gd name="T64" fmla="*/ 2 w 428"/>
                <a:gd name="T65" fmla="*/ 4 h 323"/>
                <a:gd name="T66" fmla="*/ 0 w 428"/>
                <a:gd name="T67" fmla="*/ 3 h 323"/>
                <a:gd name="T68" fmla="*/ 1 w 428"/>
                <a:gd name="T69" fmla="*/ 3 h 323"/>
                <a:gd name="T70" fmla="*/ 0 w 428"/>
                <a:gd name="T71" fmla="*/ 3 h 323"/>
                <a:gd name="T72" fmla="*/ 2 w 428"/>
                <a:gd name="T73" fmla="*/ 3 h 323"/>
                <a:gd name="T74" fmla="*/ 0 w 428"/>
                <a:gd name="T75" fmla="*/ 2 h 3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8"/>
                <a:gd name="T115" fmla="*/ 0 h 323"/>
                <a:gd name="T116" fmla="*/ 428 w 428"/>
                <a:gd name="T117" fmla="*/ 323 h 3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8" h="323">
                  <a:moveTo>
                    <a:pt x="0" y="103"/>
                  </a:moveTo>
                  <a:lnTo>
                    <a:pt x="103" y="84"/>
                  </a:lnTo>
                  <a:lnTo>
                    <a:pt x="52" y="39"/>
                  </a:lnTo>
                  <a:lnTo>
                    <a:pt x="140" y="20"/>
                  </a:lnTo>
                  <a:lnTo>
                    <a:pt x="67" y="0"/>
                  </a:lnTo>
                  <a:lnTo>
                    <a:pt x="184" y="25"/>
                  </a:lnTo>
                  <a:lnTo>
                    <a:pt x="217" y="85"/>
                  </a:lnTo>
                  <a:lnTo>
                    <a:pt x="277" y="87"/>
                  </a:lnTo>
                  <a:lnTo>
                    <a:pt x="299" y="130"/>
                  </a:lnTo>
                  <a:lnTo>
                    <a:pt x="305" y="100"/>
                  </a:lnTo>
                  <a:lnTo>
                    <a:pt x="332" y="103"/>
                  </a:lnTo>
                  <a:lnTo>
                    <a:pt x="320" y="130"/>
                  </a:lnTo>
                  <a:lnTo>
                    <a:pt x="354" y="150"/>
                  </a:lnTo>
                  <a:lnTo>
                    <a:pt x="332" y="177"/>
                  </a:lnTo>
                  <a:lnTo>
                    <a:pt x="401" y="175"/>
                  </a:lnTo>
                  <a:lnTo>
                    <a:pt x="428" y="217"/>
                  </a:lnTo>
                  <a:lnTo>
                    <a:pt x="350" y="230"/>
                  </a:lnTo>
                  <a:lnTo>
                    <a:pt x="327" y="271"/>
                  </a:lnTo>
                  <a:lnTo>
                    <a:pt x="310" y="229"/>
                  </a:lnTo>
                  <a:lnTo>
                    <a:pt x="290" y="322"/>
                  </a:lnTo>
                  <a:lnTo>
                    <a:pt x="237" y="273"/>
                  </a:lnTo>
                  <a:lnTo>
                    <a:pt x="265" y="323"/>
                  </a:lnTo>
                  <a:lnTo>
                    <a:pt x="162" y="317"/>
                  </a:lnTo>
                  <a:lnTo>
                    <a:pt x="133" y="290"/>
                  </a:lnTo>
                  <a:lnTo>
                    <a:pt x="180" y="287"/>
                  </a:lnTo>
                  <a:lnTo>
                    <a:pt x="129" y="277"/>
                  </a:lnTo>
                  <a:lnTo>
                    <a:pt x="113" y="263"/>
                  </a:lnTo>
                  <a:lnTo>
                    <a:pt x="140" y="261"/>
                  </a:lnTo>
                  <a:lnTo>
                    <a:pt x="100" y="240"/>
                  </a:lnTo>
                  <a:lnTo>
                    <a:pt x="235" y="211"/>
                  </a:lnTo>
                  <a:lnTo>
                    <a:pt x="67" y="217"/>
                  </a:lnTo>
                  <a:lnTo>
                    <a:pt x="39" y="184"/>
                  </a:lnTo>
                  <a:lnTo>
                    <a:pt x="100" y="171"/>
                  </a:lnTo>
                  <a:lnTo>
                    <a:pt x="7" y="150"/>
                  </a:lnTo>
                  <a:lnTo>
                    <a:pt x="27" y="148"/>
                  </a:lnTo>
                  <a:lnTo>
                    <a:pt x="3" y="127"/>
                  </a:lnTo>
                  <a:lnTo>
                    <a:pt x="103" y="127"/>
                  </a:lnTo>
                  <a:lnTo>
                    <a:pt x="0" y="103"/>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297" name="Freeform 268"/>
            <p:cNvSpPr>
              <a:spLocks/>
            </p:cNvSpPr>
            <p:nvPr/>
          </p:nvSpPr>
          <p:spPr bwMode="auto">
            <a:xfrm>
              <a:off x="7757676" y="2698421"/>
              <a:ext cx="48749" cy="38043"/>
            </a:xfrm>
            <a:custGeom>
              <a:avLst/>
              <a:gdLst>
                <a:gd name="T0" fmla="*/ 0 w 103"/>
                <a:gd name="T1" fmla="*/ 1 h 82"/>
                <a:gd name="T2" fmla="*/ 0 w 103"/>
                <a:gd name="T3" fmla="*/ 0 h 82"/>
                <a:gd name="T4" fmla="*/ 2 w 103"/>
                <a:gd name="T5" fmla="*/ 0 h 82"/>
                <a:gd name="T6" fmla="*/ 2 w 103"/>
                <a:gd name="T7" fmla="*/ 2 h 82"/>
                <a:gd name="T8" fmla="*/ 0 w 103"/>
                <a:gd name="T9" fmla="*/ 1 h 82"/>
                <a:gd name="T10" fmla="*/ 0 60000 65536"/>
                <a:gd name="T11" fmla="*/ 0 60000 65536"/>
                <a:gd name="T12" fmla="*/ 0 60000 65536"/>
                <a:gd name="T13" fmla="*/ 0 60000 65536"/>
                <a:gd name="T14" fmla="*/ 0 60000 65536"/>
                <a:gd name="T15" fmla="*/ 0 w 103"/>
                <a:gd name="T16" fmla="*/ 0 h 82"/>
                <a:gd name="T17" fmla="*/ 103 w 103"/>
                <a:gd name="T18" fmla="*/ 82 h 82"/>
              </a:gdLst>
              <a:ahLst/>
              <a:cxnLst>
                <a:cxn ang="T10">
                  <a:pos x="T0" y="T1"/>
                </a:cxn>
                <a:cxn ang="T11">
                  <a:pos x="T2" y="T3"/>
                </a:cxn>
                <a:cxn ang="T12">
                  <a:pos x="T4" y="T5"/>
                </a:cxn>
                <a:cxn ang="T13">
                  <a:pos x="T6" y="T7"/>
                </a:cxn>
                <a:cxn ang="T14">
                  <a:pos x="T8" y="T9"/>
                </a:cxn>
              </a:cxnLst>
              <a:rect l="T15" t="T16" r="T17" b="T18"/>
              <a:pathLst>
                <a:path w="103" h="82">
                  <a:moveTo>
                    <a:pt x="0" y="55"/>
                  </a:moveTo>
                  <a:lnTo>
                    <a:pt x="18" y="0"/>
                  </a:lnTo>
                  <a:lnTo>
                    <a:pt x="86" y="16"/>
                  </a:lnTo>
                  <a:lnTo>
                    <a:pt x="103" y="82"/>
                  </a:lnTo>
                  <a:lnTo>
                    <a:pt x="0" y="55"/>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298" name="Freeform 269"/>
            <p:cNvSpPr>
              <a:spLocks/>
            </p:cNvSpPr>
            <p:nvPr/>
          </p:nvSpPr>
          <p:spPr bwMode="auto">
            <a:xfrm>
              <a:off x="7759248" y="2608247"/>
              <a:ext cx="53467" cy="12681"/>
            </a:xfrm>
            <a:custGeom>
              <a:avLst/>
              <a:gdLst>
                <a:gd name="T0" fmla="*/ 0 w 116"/>
                <a:gd name="T1" fmla="*/ 0 h 29"/>
                <a:gd name="T2" fmla="*/ 1 w 116"/>
                <a:gd name="T3" fmla="*/ 1 h 29"/>
                <a:gd name="T4" fmla="*/ 2 w 116"/>
                <a:gd name="T5" fmla="*/ 0 h 29"/>
                <a:gd name="T6" fmla="*/ 1 w 116"/>
                <a:gd name="T7" fmla="*/ 0 h 29"/>
                <a:gd name="T8" fmla="*/ 0 w 116"/>
                <a:gd name="T9" fmla="*/ 0 h 29"/>
                <a:gd name="T10" fmla="*/ 0 60000 65536"/>
                <a:gd name="T11" fmla="*/ 0 60000 65536"/>
                <a:gd name="T12" fmla="*/ 0 60000 65536"/>
                <a:gd name="T13" fmla="*/ 0 60000 65536"/>
                <a:gd name="T14" fmla="*/ 0 60000 65536"/>
                <a:gd name="T15" fmla="*/ 0 w 116"/>
                <a:gd name="T16" fmla="*/ 0 h 29"/>
                <a:gd name="T17" fmla="*/ 116 w 116"/>
                <a:gd name="T18" fmla="*/ 29 h 29"/>
              </a:gdLst>
              <a:ahLst/>
              <a:cxnLst>
                <a:cxn ang="T10">
                  <a:pos x="T0" y="T1"/>
                </a:cxn>
                <a:cxn ang="T11">
                  <a:pos x="T2" y="T3"/>
                </a:cxn>
                <a:cxn ang="T12">
                  <a:pos x="T4" y="T5"/>
                </a:cxn>
                <a:cxn ang="T13">
                  <a:pos x="T6" y="T7"/>
                </a:cxn>
                <a:cxn ang="T14">
                  <a:pos x="T8" y="T9"/>
                </a:cxn>
              </a:cxnLst>
              <a:rect l="T15" t="T16" r="T17" b="T18"/>
              <a:pathLst>
                <a:path w="116" h="29">
                  <a:moveTo>
                    <a:pt x="0" y="12"/>
                  </a:moveTo>
                  <a:lnTo>
                    <a:pt x="26" y="29"/>
                  </a:lnTo>
                  <a:lnTo>
                    <a:pt x="116" y="12"/>
                  </a:lnTo>
                  <a:lnTo>
                    <a:pt x="31" y="0"/>
                  </a:lnTo>
                  <a:lnTo>
                    <a:pt x="0" y="12"/>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299" name="Freeform 270"/>
            <p:cNvSpPr>
              <a:spLocks/>
            </p:cNvSpPr>
            <p:nvPr/>
          </p:nvSpPr>
          <p:spPr bwMode="auto">
            <a:xfrm>
              <a:off x="7768684" y="2760417"/>
              <a:ext cx="97499" cy="80312"/>
            </a:xfrm>
            <a:custGeom>
              <a:avLst/>
              <a:gdLst>
                <a:gd name="T0" fmla="*/ 0 w 204"/>
                <a:gd name="T1" fmla="*/ 1 h 172"/>
                <a:gd name="T2" fmla="*/ 0 w 204"/>
                <a:gd name="T3" fmla="*/ 3 h 172"/>
                <a:gd name="T4" fmla="*/ 1 w 204"/>
                <a:gd name="T5" fmla="*/ 3 h 172"/>
                <a:gd name="T6" fmla="*/ 1 w 204"/>
                <a:gd name="T7" fmla="*/ 4 h 172"/>
                <a:gd name="T8" fmla="*/ 1 w 204"/>
                <a:gd name="T9" fmla="*/ 4 h 172"/>
                <a:gd name="T10" fmla="*/ 2 w 204"/>
                <a:gd name="T11" fmla="*/ 3 h 172"/>
                <a:gd name="T12" fmla="*/ 1 w 204"/>
                <a:gd name="T13" fmla="*/ 3 h 172"/>
                <a:gd name="T14" fmla="*/ 3 w 204"/>
                <a:gd name="T15" fmla="*/ 3 h 172"/>
                <a:gd name="T16" fmla="*/ 5 w 204"/>
                <a:gd name="T17" fmla="*/ 0 h 172"/>
                <a:gd name="T18" fmla="*/ 0 w 204"/>
                <a:gd name="T19" fmla="*/ 0 h 172"/>
                <a:gd name="T20" fmla="*/ 1 w 204"/>
                <a:gd name="T21" fmla="*/ 1 h 172"/>
                <a:gd name="T22" fmla="*/ 0 w 204"/>
                <a:gd name="T23" fmla="*/ 1 h 1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4"/>
                <a:gd name="T37" fmla="*/ 0 h 172"/>
                <a:gd name="T38" fmla="*/ 204 w 204"/>
                <a:gd name="T39" fmla="*/ 172 h 1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4" h="172">
                  <a:moveTo>
                    <a:pt x="0" y="30"/>
                  </a:moveTo>
                  <a:lnTo>
                    <a:pt x="3" y="107"/>
                  </a:lnTo>
                  <a:lnTo>
                    <a:pt x="28" y="123"/>
                  </a:lnTo>
                  <a:lnTo>
                    <a:pt x="21" y="168"/>
                  </a:lnTo>
                  <a:lnTo>
                    <a:pt x="48" y="172"/>
                  </a:lnTo>
                  <a:lnTo>
                    <a:pt x="81" y="134"/>
                  </a:lnTo>
                  <a:lnTo>
                    <a:pt x="48" y="107"/>
                  </a:lnTo>
                  <a:lnTo>
                    <a:pt x="131" y="107"/>
                  </a:lnTo>
                  <a:lnTo>
                    <a:pt x="204" y="12"/>
                  </a:lnTo>
                  <a:lnTo>
                    <a:pt x="15" y="0"/>
                  </a:lnTo>
                  <a:lnTo>
                    <a:pt x="38" y="31"/>
                  </a:lnTo>
                  <a:lnTo>
                    <a:pt x="0" y="3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00" name="Freeform 271"/>
            <p:cNvSpPr>
              <a:spLocks/>
            </p:cNvSpPr>
            <p:nvPr/>
          </p:nvSpPr>
          <p:spPr bwMode="auto">
            <a:xfrm>
              <a:off x="7834731" y="2361675"/>
              <a:ext cx="562978" cy="314202"/>
            </a:xfrm>
            <a:custGeom>
              <a:avLst/>
              <a:gdLst>
                <a:gd name="T0" fmla="*/ 1 w 1173"/>
                <a:gd name="T1" fmla="*/ 4 h 695"/>
                <a:gd name="T2" fmla="*/ 3 w 1173"/>
                <a:gd name="T3" fmla="*/ 5 h 695"/>
                <a:gd name="T4" fmla="*/ 7 w 1173"/>
                <a:gd name="T5" fmla="*/ 5 h 695"/>
                <a:gd name="T6" fmla="*/ 6 w 1173"/>
                <a:gd name="T7" fmla="*/ 5 h 695"/>
                <a:gd name="T8" fmla="*/ 5 w 1173"/>
                <a:gd name="T9" fmla="*/ 6 h 695"/>
                <a:gd name="T10" fmla="*/ 7 w 1173"/>
                <a:gd name="T11" fmla="*/ 6 h 695"/>
                <a:gd name="T12" fmla="*/ 11 w 1173"/>
                <a:gd name="T13" fmla="*/ 5 h 695"/>
                <a:gd name="T14" fmla="*/ 15 w 1173"/>
                <a:gd name="T15" fmla="*/ 5 h 695"/>
                <a:gd name="T16" fmla="*/ 11 w 1173"/>
                <a:gd name="T17" fmla="*/ 8 h 695"/>
                <a:gd name="T18" fmla="*/ 5 w 1173"/>
                <a:gd name="T19" fmla="*/ 7 h 695"/>
                <a:gd name="T20" fmla="*/ 5 w 1173"/>
                <a:gd name="T21" fmla="*/ 8 h 695"/>
                <a:gd name="T22" fmla="*/ 9 w 1173"/>
                <a:gd name="T23" fmla="*/ 10 h 695"/>
                <a:gd name="T24" fmla="*/ 6 w 1173"/>
                <a:gd name="T25" fmla="*/ 10 h 695"/>
                <a:gd name="T26" fmla="*/ 5 w 1173"/>
                <a:gd name="T27" fmla="*/ 11 h 695"/>
                <a:gd name="T28" fmla="*/ 7 w 1173"/>
                <a:gd name="T29" fmla="*/ 11 h 695"/>
                <a:gd name="T30" fmla="*/ 5 w 1173"/>
                <a:gd name="T31" fmla="*/ 12 h 695"/>
                <a:gd name="T32" fmla="*/ 6 w 1173"/>
                <a:gd name="T33" fmla="*/ 13 h 695"/>
                <a:gd name="T34" fmla="*/ 7 w 1173"/>
                <a:gd name="T35" fmla="*/ 14 h 695"/>
                <a:gd name="T36" fmla="*/ 5 w 1173"/>
                <a:gd name="T37" fmla="*/ 14 h 695"/>
                <a:gd name="T38" fmla="*/ 3 w 1173"/>
                <a:gd name="T39" fmla="*/ 15 h 695"/>
                <a:gd name="T40" fmla="*/ 6 w 1173"/>
                <a:gd name="T41" fmla="*/ 16 h 695"/>
                <a:gd name="T42" fmla="*/ 7 w 1173"/>
                <a:gd name="T43" fmla="*/ 15 h 695"/>
                <a:gd name="T44" fmla="*/ 9 w 1173"/>
                <a:gd name="T45" fmla="*/ 15 h 695"/>
                <a:gd name="T46" fmla="*/ 10 w 1173"/>
                <a:gd name="T47" fmla="*/ 16 h 695"/>
                <a:gd name="T48" fmla="*/ 11 w 1173"/>
                <a:gd name="T49" fmla="*/ 15 h 695"/>
                <a:gd name="T50" fmla="*/ 12 w 1173"/>
                <a:gd name="T51" fmla="*/ 14 h 695"/>
                <a:gd name="T52" fmla="*/ 14 w 1173"/>
                <a:gd name="T53" fmla="*/ 12 h 695"/>
                <a:gd name="T54" fmla="*/ 15 w 1173"/>
                <a:gd name="T55" fmla="*/ 11 h 695"/>
                <a:gd name="T56" fmla="*/ 15 w 1173"/>
                <a:gd name="T57" fmla="*/ 10 h 695"/>
                <a:gd name="T58" fmla="*/ 13 w 1173"/>
                <a:gd name="T59" fmla="*/ 10 h 695"/>
                <a:gd name="T60" fmla="*/ 13 w 1173"/>
                <a:gd name="T61" fmla="*/ 9 h 695"/>
                <a:gd name="T62" fmla="*/ 18 w 1173"/>
                <a:gd name="T63" fmla="*/ 8 h 695"/>
                <a:gd name="T64" fmla="*/ 19 w 1173"/>
                <a:gd name="T65" fmla="*/ 7 h 695"/>
                <a:gd name="T66" fmla="*/ 24 w 1173"/>
                <a:gd name="T67" fmla="*/ 4 h 695"/>
                <a:gd name="T68" fmla="*/ 20 w 1173"/>
                <a:gd name="T69" fmla="*/ 4 h 695"/>
                <a:gd name="T70" fmla="*/ 27 w 1173"/>
                <a:gd name="T71" fmla="*/ 3 h 695"/>
                <a:gd name="T72" fmla="*/ 25 w 1173"/>
                <a:gd name="T73" fmla="*/ 1 h 695"/>
                <a:gd name="T74" fmla="*/ 16 w 1173"/>
                <a:gd name="T75" fmla="*/ 0 h 695"/>
                <a:gd name="T76" fmla="*/ 15 w 1173"/>
                <a:gd name="T77" fmla="*/ 0 h 695"/>
                <a:gd name="T78" fmla="*/ 13 w 1173"/>
                <a:gd name="T79" fmla="*/ 2 h 695"/>
                <a:gd name="T80" fmla="*/ 10 w 1173"/>
                <a:gd name="T81" fmla="*/ 1 h 695"/>
                <a:gd name="T82" fmla="*/ 8 w 1173"/>
                <a:gd name="T83" fmla="*/ 1 h 695"/>
                <a:gd name="T84" fmla="*/ 9 w 1173"/>
                <a:gd name="T85" fmla="*/ 3 h 695"/>
                <a:gd name="T86" fmla="*/ 6 w 1173"/>
                <a:gd name="T87" fmla="*/ 3 h 6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73"/>
                <a:gd name="T133" fmla="*/ 0 h 695"/>
                <a:gd name="T134" fmla="*/ 1173 w 1173"/>
                <a:gd name="T135" fmla="*/ 695 h 69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73" h="695">
                  <a:moveTo>
                    <a:pt x="0" y="165"/>
                  </a:moveTo>
                  <a:lnTo>
                    <a:pt x="104" y="165"/>
                  </a:lnTo>
                  <a:lnTo>
                    <a:pt x="67" y="189"/>
                  </a:lnTo>
                  <a:lnTo>
                    <a:pt x="211" y="170"/>
                  </a:lnTo>
                  <a:lnTo>
                    <a:pt x="87" y="189"/>
                  </a:lnTo>
                  <a:lnTo>
                    <a:pt x="126" y="201"/>
                  </a:lnTo>
                  <a:lnTo>
                    <a:pt x="84" y="204"/>
                  </a:lnTo>
                  <a:lnTo>
                    <a:pt x="102" y="223"/>
                  </a:lnTo>
                  <a:lnTo>
                    <a:pt x="287" y="195"/>
                  </a:lnTo>
                  <a:lnTo>
                    <a:pt x="104" y="238"/>
                  </a:lnTo>
                  <a:lnTo>
                    <a:pt x="183" y="272"/>
                  </a:lnTo>
                  <a:lnTo>
                    <a:pt x="255" y="222"/>
                  </a:lnTo>
                  <a:lnTo>
                    <a:pt x="379" y="214"/>
                  </a:lnTo>
                  <a:lnTo>
                    <a:pt x="249" y="232"/>
                  </a:lnTo>
                  <a:lnTo>
                    <a:pt x="219" y="272"/>
                  </a:lnTo>
                  <a:lnTo>
                    <a:pt x="294" y="276"/>
                  </a:lnTo>
                  <a:lnTo>
                    <a:pt x="379" y="237"/>
                  </a:lnTo>
                  <a:lnTo>
                    <a:pt x="322" y="273"/>
                  </a:lnTo>
                  <a:lnTo>
                    <a:pt x="379" y="273"/>
                  </a:lnTo>
                  <a:lnTo>
                    <a:pt x="467" y="246"/>
                  </a:lnTo>
                  <a:lnTo>
                    <a:pt x="456" y="205"/>
                  </a:lnTo>
                  <a:lnTo>
                    <a:pt x="551" y="176"/>
                  </a:lnTo>
                  <a:lnTo>
                    <a:pt x="481" y="241"/>
                  </a:lnTo>
                  <a:lnTo>
                    <a:pt x="631" y="228"/>
                  </a:lnTo>
                  <a:lnTo>
                    <a:pt x="328" y="293"/>
                  </a:lnTo>
                  <a:lnTo>
                    <a:pt x="396" y="360"/>
                  </a:lnTo>
                  <a:lnTo>
                    <a:pt x="458" y="360"/>
                  </a:lnTo>
                  <a:lnTo>
                    <a:pt x="427" y="373"/>
                  </a:lnTo>
                  <a:lnTo>
                    <a:pt x="307" y="304"/>
                  </a:lnTo>
                  <a:lnTo>
                    <a:pt x="209" y="293"/>
                  </a:lnTo>
                  <a:lnTo>
                    <a:pt x="207" y="322"/>
                  </a:lnTo>
                  <a:lnTo>
                    <a:pt x="253" y="337"/>
                  </a:lnTo>
                  <a:lnTo>
                    <a:pt x="208" y="346"/>
                  </a:lnTo>
                  <a:lnTo>
                    <a:pt x="328" y="423"/>
                  </a:lnTo>
                  <a:lnTo>
                    <a:pt x="279" y="426"/>
                  </a:lnTo>
                  <a:lnTo>
                    <a:pt x="399" y="431"/>
                  </a:lnTo>
                  <a:lnTo>
                    <a:pt x="332" y="448"/>
                  </a:lnTo>
                  <a:lnTo>
                    <a:pt x="368" y="473"/>
                  </a:lnTo>
                  <a:lnTo>
                    <a:pt x="260" y="434"/>
                  </a:lnTo>
                  <a:lnTo>
                    <a:pt x="198" y="450"/>
                  </a:lnTo>
                  <a:lnTo>
                    <a:pt x="172" y="512"/>
                  </a:lnTo>
                  <a:lnTo>
                    <a:pt x="235" y="491"/>
                  </a:lnTo>
                  <a:lnTo>
                    <a:pt x="222" y="514"/>
                  </a:lnTo>
                  <a:lnTo>
                    <a:pt x="245" y="514"/>
                  </a:lnTo>
                  <a:lnTo>
                    <a:pt x="283" y="466"/>
                  </a:lnTo>
                  <a:lnTo>
                    <a:pt x="269" y="506"/>
                  </a:lnTo>
                  <a:lnTo>
                    <a:pt x="304" y="511"/>
                  </a:lnTo>
                  <a:lnTo>
                    <a:pt x="239" y="530"/>
                  </a:lnTo>
                  <a:lnTo>
                    <a:pt x="279" y="531"/>
                  </a:lnTo>
                  <a:lnTo>
                    <a:pt x="245" y="542"/>
                  </a:lnTo>
                  <a:lnTo>
                    <a:pt x="273" y="568"/>
                  </a:lnTo>
                  <a:lnTo>
                    <a:pt x="322" y="568"/>
                  </a:lnTo>
                  <a:lnTo>
                    <a:pt x="368" y="521"/>
                  </a:lnTo>
                  <a:lnTo>
                    <a:pt x="287" y="590"/>
                  </a:lnTo>
                  <a:lnTo>
                    <a:pt x="208" y="535"/>
                  </a:lnTo>
                  <a:lnTo>
                    <a:pt x="143" y="545"/>
                  </a:lnTo>
                  <a:lnTo>
                    <a:pt x="199" y="602"/>
                  </a:lnTo>
                  <a:lnTo>
                    <a:pt x="102" y="632"/>
                  </a:lnTo>
                  <a:lnTo>
                    <a:pt x="112" y="673"/>
                  </a:lnTo>
                  <a:lnTo>
                    <a:pt x="129" y="637"/>
                  </a:lnTo>
                  <a:lnTo>
                    <a:pt x="134" y="673"/>
                  </a:lnTo>
                  <a:lnTo>
                    <a:pt x="200" y="656"/>
                  </a:lnTo>
                  <a:lnTo>
                    <a:pt x="249" y="690"/>
                  </a:lnTo>
                  <a:lnTo>
                    <a:pt x="284" y="687"/>
                  </a:lnTo>
                  <a:lnTo>
                    <a:pt x="259" y="660"/>
                  </a:lnTo>
                  <a:lnTo>
                    <a:pt x="328" y="668"/>
                  </a:lnTo>
                  <a:lnTo>
                    <a:pt x="322" y="642"/>
                  </a:lnTo>
                  <a:lnTo>
                    <a:pt x="352" y="673"/>
                  </a:lnTo>
                  <a:lnTo>
                    <a:pt x="371" y="667"/>
                  </a:lnTo>
                  <a:lnTo>
                    <a:pt x="360" y="648"/>
                  </a:lnTo>
                  <a:lnTo>
                    <a:pt x="417" y="667"/>
                  </a:lnTo>
                  <a:lnTo>
                    <a:pt x="418" y="695"/>
                  </a:lnTo>
                  <a:lnTo>
                    <a:pt x="517" y="667"/>
                  </a:lnTo>
                  <a:lnTo>
                    <a:pt x="536" y="627"/>
                  </a:lnTo>
                  <a:lnTo>
                    <a:pt x="489" y="637"/>
                  </a:lnTo>
                  <a:lnTo>
                    <a:pt x="489" y="598"/>
                  </a:lnTo>
                  <a:lnTo>
                    <a:pt x="379" y="596"/>
                  </a:lnTo>
                  <a:lnTo>
                    <a:pt x="526" y="588"/>
                  </a:lnTo>
                  <a:lnTo>
                    <a:pt x="549" y="560"/>
                  </a:lnTo>
                  <a:lnTo>
                    <a:pt x="526" y="526"/>
                  </a:lnTo>
                  <a:lnTo>
                    <a:pt x="610" y="530"/>
                  </a:lnTo>
                  <a:lnTo>
                    <a:pt x="628" y="514"/>
                  </a:lnTo>
                  <a:lnTo>
                    <a:pt x="571" y="506"/>
                  </a:lnTo>
                  <a:lnTo>
                    <a:pt x="647" y="500"/>
                  </a:lnTo>
                  <a:lnTo>
                    <a:pt x="597" y="477"/>
                  </a:lnTo>
                  <a:lnTo>
                    <a:pt x="656" y="462"/>
                  </a:lnTo>
                  <a:lnTo>
                    <a:pt x="653" y="444"/>
                  </a:lnTo>
                  <a:lnTo>
                    <a:pt x="543" y="434"/>
                  </a:lnTo>
                  <a:lnTo>
                    <a:pt x="605" y="418"/>
                  </a:lnTo>
                  <a:lnTo>
                    <a:pt x="541" y="414"/>
                  </a:lnTo>
                  <a:lnTo>
                    <a:pt x="656" y="426"/>
                  </a:lnTo>
                  <a:lnTo>
                    <a:pt x="660" y="407"/>
                  </a:lnTo>
                  <a:lnTo>
                    <a:pt x="541" y="400"/>
                  </a:lnTo>
                  <a:lnTo>
                    <a:pt x="700" y="373"/>
                  </a:lnTo>
                  <a:lnTo>
                    <a:pt x="654" y="349"/>
                  </a:lnTo>
                  <a:lnTo>
                    <a:pt x="774" y="360"/>
                  </a:lnTo>
                  <a:lnTo>
                    <a:pt x="808" y="322"/>
                  </a:lnTo>
                  <a:lnTo>
                    <a:pt x="751" y="319"/>
                  </a:lnTo>
                  <a:lnTo>
                    <a:pt x="825" y="316"/>
                  </a:lnTo>
                  <a:lnTo>
                    <a:pt x="817" y="287"/>
                  </a:lnTo>
                  <a:lnTo>
                    <a:pt x="853" y="293"/>
                  </a:lnTo>
                  <a:lnTo>
                    <a:pt x="1050" y="178"/>
                  </a:lnTo>
                  <a:lnTo>
                    <a:pt x="833" y="220"/>
                  </a:lnTo>
                  <a:lnTo>
                    <a:pt x="952" y="170"/>
                  </a:lnTo>
                  <a:lnTo>
                    <a:pt x="879" y="176"/>
                  </a:lnTo>
                  <a:lnTo>
                    <a:pt x="863" y="153"/>
                  </a:lnTo>
                  <a:lnTo>
                    <a:pt x="998" y="165"/>
                  </a:lnTo>
                  <a:lnTo>
                    <a:pt x="1173" y="107"/>
                  </a:lnTo>
                  <a:lnTo>
                    <a:pt x="1171" y="78"/>
                  </a:lnTo>
                  <a:lnTo>
                    <a:pt x="1099" y="78"/>
                  </a:lnTo>
                  <a:lnTo>
                    <a:pt x="1082" y="28"/>
                  </a:lnTo>
                  <a:lnTo>
                    <a:pt x="879" y="51"/>
                  </a:lnTo>
                  <a:lnTo>
                    <a:pt x="964" y="19"/>
                  </a:lnTo>
                  <a:lnTo>
                    <a:pt x="699" y="0"/>
                  </a:lnTo>
                  <a:lnTo>
                    <a:pt x="677" y="24"/>
                  </a:lnTo>
                  <a:lnTo>
                    <a:pt x="698" y="36"/>
                  </a:lnTo>
                  <a:lnTo>
                    <a:pt x="647" y="13"/>
                  </a:lnTo>
                  <a:lnTo>
                    <a:pt x="528" y="15"/>
                  </a:lnTo>
                  <a:lnTo>
                    <a:pt x="613" y="62"/>
                  </a:lnTo>
                  <a:lnTo>
                    <a:pt x="582" y="78"/>
                  </a:lnTo>
                  <a:lnTo>
                    <a:pt x="541" y="27"/>
                  </a:lnTo>
                  <a:lnTo>
                    <a:pt x="430" y="23"/>
                  </a:lnTo>
                  <a:lnTo>
                    <a:pt x="451" y="44"/>
                  </a:lnTo>
                  <a:lnTo>
                    <a:pt x="369" y="36"/>
                  </a:lnTo>
                  <a:lnTo>
                    <a:pt x="411" y="70"/>
                  </a:lnTo>
                  <a:lnTo>
                    <a:pt x="343" y="50"/>
                  </a:lnTo>
                  <a:lnTo>
                    <a:pt x="366" y="70"/>
                  </a:lnTo>
                  <a:lnTo>
                    <a:pt x="326" y="78"/>
                  </a:lnTo>
                  <a:lnTo>
                    <a:pt x="411" y="123"/>
                  </a:lnTo>
                  <a:lnTo>
                    <a:pt x="227" y="72"/>
                  </a:lnTo>
                  <a:lnTo>
                    <a:pt x="182" y="108"/>
                  </a:lnTo>
                  <a:lnTo>
                    <a:pt x="254" y="126"/>
                  </a:lnTo>
                  <a:lnTo>
                    <a:pt x="134" y="112"/>
                  </a:lnTo>
                  <a:lnTo>
                    <a:pt x="0" y="165"/>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01" name="Freeform 272"/>
            <p:cNvSpPr>
              <a:spLocks/>
            </p:cNvSpPr>
            <p:nvPr/>
          </p:nvSpPr>
          <p:spPr bwMode="auto">
            <a:xfrm>
              <a:off x="7870901" y="2768870"/>
              <a:ext cx="525236" cy="408605"/>
            </a:xfrm>
            <a:custGeom>
              <a:avLst/>
              <a:gdLst>
                <a:gd name="T0" fmla="*/ 0 w 1094"/>
                <a:gd name="T1" fmla="*/ 2 h 902"/>
                <a:gd name="T2" fmla="*/ 3 w 1094"/>
                <a:gd name="T3" fmla="*/ 0 h 902"/>
                <a:gd name="T4" fmla="*/ 3 w 1094"/>
                <a:gd name="T5" fmla="*/ 2 h 902"/>
                <a:gd name="T6" fmla="*/ 4 w 1094"/>
                <a:gd name="T7" fmla="*/ 5 h 902"/>
                <a:gd name="T8" fmla="*/ 5 w 1094"/>
                <a:gd name="T9" fmla="*/ 5 h 902"/>
                <a:gd name="T10" fmla="*/ 4 w 1094"/>
                <a:gd name="T11" fmla="*/ 4 h 902"/>
                <a:gd name="T12" fmla="*/ 4 w 1094"/>
                <a:gd name="T13" fmla="*/ 2 h 902"/>
                <a:gd name="T14" fmla="*/ 4 w 1094"/>
                <a:gd name="T15" fmla="*/ 1 h 902"/>
                <a:gd name="T16" fmla="*/ 4 w 1094"/>
                <a:gd name="T17" fmla="*/ 1 h 902"/>
                <a:gd name="T18" fmla="*/ 7 w 1094"/>
                <a:gd name="T19" fmla="*/ 0 h 902"/>
                <a:gd name="T20" fmla="*/ 8 w 1094"/>
                <a:gd name="T21" fmla="*/ 1 h 902"/>
                <a:gd name="T22" fmla="*/ 8 w 1094"/>
                <a:gd name="T23" fmla="*/ 4 h 902"/>
                <a:gd name="T24" fmla="*/ 10 w 1094"/>
                <a:gd name="T25" fmla="*/ 3 h 902"/>
                <a:gd name="T26" fmla="*/ 13 w 1094"/>
                <a:gd name="T27" fmla="*/ 3 h 902"/>
                <a:gd name="T28" fmla="*/ 13 w 1094"/>
                <a:gd name="T29" fmla="*/ 4 h 902"/>
                <a:gd name="T30" fmla="*/ 14 w 1094"/>
                <a:gd name="T31" fmla="*/ 5 h 902"/>
                <a:gd name="T32" fmla="*/ 15 w 1094"/>
                <a:gd name="T33" fmla="*/ 4 h 902"/>
                <a:gd name="T34" fmla="*/ 17 w 1094"/>
                <a:gd name="T35" fmla="*/ 5 h 902"/>
                <a:gd name="T36" fmla="*/ 17 w 1094"/>
                <a:gd name="T37" fmla="*/ 5 h 902"/>
                <a:gd name="T38" fmla="*/ 18 w 1094"/>
                <a:gd name="T39" fmla="*/ 6 h 902"/>
                <a:gd name="T40" fmla="*/ 19 w 1094"/>
                <a:gd name="T41" fmla="*/ 6 h 902"/>
                <a:gd name="T42" fmla="*/ 19 w 1094"/>
                <a:gd name="T43" fmla="*/ 7 h 902"/>
                <a:gd name="T44" fmla="*/ 19 w 1094"/>
                <a:gd name="T45" fmla="*/ 7 h 902"/>
                <a:gd name="T46" fmla="*/ 19 w 1094"/>
                <a:gd name="T47" fmla="*/ 8 h 902"/>
                <a:gd name="T48" fmla="*/ 19 w 1094"/>
                <a:gd name="T49" fmla="*/ 9 h 902"/>
                <a:gd name="T50" fmla="*/ 19 w 1094"/>
                <a:gd name="T51" fmla="*/ 10 h 902"/>
                <a:gd name="T52" fmla="*/ 23 w 1094"/>
                <a:gd name="T53" fmla="*/ 11 h 902"/>
                <a:gd name="T54" fmla="*/ 24 w 1094"/>
                <a:gd name="T55" fmla="*/ 12 h 902"/>
                <a:gd name="T56" fmla="*/ 25 w 1094"/>
                <a:gd name="T57" fmla="*/ 13 h 902"/>
                <a:gd name="T58" fmla="*/ 25 w 1094"/>
                <a:gd name="T59" fmla="*/ 14 h 902"/>
                <a:gd name="T60" fmla="*/ 25 w 1094"/>
                <a:gd name="T61" fmla="*/ 15 h 902"/>
                <a:gd name="T62" fmla="*/ 23 w 1094"/>
                <a:gd name="T63" fmla="*/ 16 h 902"/>
                <a:gd name="T64" fmla="*/ 19 w 1094"/>
                <a:gd name="T65" fmla="*/ 14 h 902"/>
                <a:gd name="T66" fmla="*/ 20 w 1094"/>
                <a:gd name="T67" fmla="*/ 15 h 902"/>
                <a:gd name="T68" fmla="*/ 21 w 1094"/>
                <a:gd name="T69" fmla="*/ 16 h 902"/>
                <a:gd name="T70" fmla="*/ 22 w 1094"/>
                <a:gd name="T71" fmla="*/ 17 h 902"/>
                <a:gd name="T72" fmla="*/ 23 w 1094"/>
                <a:gd name="T73" fmla="*/ 20 h 902"/>
                <a:gd name="T74" fmla="*/ 21 w 1094"/>
                <a:gd name="T75" fmla="*/ 21 h 902"/>
                <a:gd name="T76" fmla="*/ 16 w 1094"/>
                <a:gd name="T77" fmla="*/ 18 h 902"/>
                <a:gd name="T78" fmla="*/ 15 w 1094"/>
                <a:gd name="T79" fmla="*/ 18 h 902"/>
                <a:gd name="T80" fmla="*/ 14 w 1094"/>
                <a:gd name="T81" fmla="*/ 16 h 902"/>
                <a:gd name="T82" fmla="*/ 13 w 1094"/>
                <a:gd name="T83" fmla="*/ 17 h 902"/>
                <a:gd name="T84" fmla="*/ 11 w 1094"/>
                <a:gd name="T85" fmla="*/ 17 h 902"/>
                <a:gd name="T86" fmla="*/ 15 w 1094"/>
                <a:gd name="T87" fmla="*/ 15 h 902"/>
                <a:gd name="T88" fmla="*/ 16 w 1094"/>
                <a:gd name="T89" fmla="*/ 12 h 902"/>
                <a:gd name="T90" fmla="*/ 13 w 1094"/>
                <a:gd name="T91" fmla="*/ 9 h 902"/>
                <a:gd name="T92" fmla="*/ 12 w 1094"/>
                <a:gd name="T93" fmla="*/ 10 h 902"/>
                <a:gd name="T94" fmla="*/ 13 w 1094"/>
                <a:gd name="T95" fmla="*/ 9 h 902"/>
                <a:gd name="T96" fmla="*/ 11 w 1094"/>
                <a:gd name="T97" fmla="*/ 7 h 902"/>
                <a:gd name="T98" fmla="*/ 10 w 1094"/>
                <a:gd name="T99" fmla="*/ 7 h 902"/>
                <a:gd name="T100" fmla="*/ 8 w 1094"/>
                <a:gd name="T101" fmla="*/ 8 h 902"/>
                <a:gd name="T102" fmla="*/ 1 w 1094"/>
                <a:gd name="T103" fmla="*/ 5 h 902"/>
                <a:gd name="T104" fmla="*/ 0 w 1094"/>
                <a:gd name="T105" fmla="*/ 5 h 9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94"/>
                <a:gd name="T160" fmla="*/ 0 h 902"/>
                <a:gd name="T161" fmla="*/ 1094 w 1094"/>
                <a:gd name="T162" fmla="*/ 902 h 90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94" h="902">
                  <a:moveTo>
                    <a:pt x="0" y="202"/>
                  </a:moveTo>
                  <a:lnTo>
                    <a:pt x="9" y="103"/>
                  </a:lnTo>
                  <a:lnTo>
                    <a:pt x="54" y="31"/>
                  </a:lnTo>
                  <a:lnTo>
                    <a:pt x="130" y="0"/>
                  </a:lnTo>
                  <a:lnTo>
                    <a:pt x="191" y="14"/>
                  </a:lnTo>
                  <a:lnTo>
                    <a:pt x="125" y="103"/>
                  </a:lnTo>
                  <a:lnTo>
                    <a:pt x="144" y="158"/>
                  </a:lnTo>
                  <a:lnTo>
                    <a:pt x="191" y="212"/>
                  </a:lnTo>
                  <a:lnTo>
                    <a:pt x="130" y="231"/>
                  </a:lnTo>
                  <a:lnTo>
                    <a:pt x="195" y="230"/>
                  </a:lnTo>
                  <a:lnTo>
                    <a:pt x="204" y="184"/>
                  </a:lnTo>
                  <a:lnTo>
                    <a:pt x="155" y="156"/>
                  </a:lnTo>
                  <a:lnTo>
                    <a:pt x="195" y="123"/>
                  </a:lnTo>
                  <a:lnTo>
                    <a:pt x="166" y="78"/>
                  </a:lnTo>
                  <a:lnTo>
                    <a:pt x="229" y="89"/>
                  </a:lnTo>
                  <a:lnTo>
                    <a:pt x="170" y="68"/>
                  </a:lnTo>
                  <a:lnTo>
                    <a:pt x="236" y="73"/>
                  </a:lnTo>
                  <a:lnTo>
                    <a:pt x="190" y="42"/>
                  </a:lnTo>
                  <a:lnTo>
                    <a:pt x="242" y="43"/>
                  </a:lnTo>
                  <a:lnTo>
                    <a:pt x="279" y="14"/>
                  </a:lnTo>
                  <a:lnTo>
                    <a:pt x="324" y="11"/>
                  </a:lnTo>
                  <a:lnTo>
                    <a:pt x="326" y="51"/>
                  </a:lnTo>
                  <a:lnTo>
                    <a:pt x="358" y="68"/>
                  </a:lnTo>
                  <a:lnTo>
                    <a:pt x="348" y="158"/>
                  </a:lnTo>
                  <a:lnTo>
                    <a:pt x="392" y="115"/>
                  </a:lnTo>
                  <a:lnTo>
                    <a:pt x="414" y="134"/>
                  </a:lnTo>
                  <a:lnTo>
                    <a:pt x="476" y="91"/>
                  </a:lnTo>
                  <a:lnTo>
                    <a:pt x="564" y="115"/>
                  </a:lnTo>
                  <a:lnTo>
                    <a:pt x="603" y="158"/>
                  </a:lnTo>
                  <a:lnTo>
                    <a:pt x="575" y="184"/>
                  </a:lnTo>
                  <a:lnTo>
                    <a:pt x="630" y="173"/>
                  </a:lnTo>
                  <a:lnTo>
                    <a:pt x="614" y="199"/>
                  </a:lnTo>
                  <a:lnTo>
                    <a:pt x="646" y="212"/>
                  </a:lnTo>
                  <a:lnTo>
                    <a:pt x="671" y="180"/>
                  </a:lnTo>
                  <a:lnTo>
                    <a:pt x="711" y="196"/>
                  </a:lnTo>
                  <a:lnTo>
                    <a:pt x="724" y="222"/>
                  </a:lnTo>
                  <a:lnTo>
                    <a:pt x="690" y="230"/>
                  </a:lnTo>
                  <a:lnTo>
                    <a:pt x="742" y="230"/>
                  </a:lnTo>
                  <a:lnTo>
                    <a:pt x="733" y="265"/>
                  </a:lnTo>
                  <a:lnTo>
                    <a:pt x="772" y="246"/>
                  </a:lnTo>
                  <a:lnTo>
                    <a:pt x="748" y="276"/>
                  </a:lnTo>
                  <a:lnTo>
                    <a:pt x="826" y="268"/>
                  </a:lnTo>
                  <a:lnTo>
                    <a:pt x="782" y="299"/>
                  </a:lnTo>
                  <a:lnTo>
                    <a:pt x="820" y="299"/>
                  </a:lnTo>
                  <a:lnTo>
                    <a:pt x="804" y="321"/>
                  </a:lnTo>
                  <a:lnTo>
                    <a:pt x="838" y="291"/>
                  </a:lnTo>
                  <a:lnTo>
                    <a:pt x="874" y="322"/>
                  </a:lnTo>
                  <a:lnTo>
                    <a:pt x="810" y="348"/>
                  </a:lnTo>
                  <a:lnTo>
                    <a:pt x="900" y="371"/>
                  </a:lnTo>
                  <a:lnTo>
                    <a:pt x="825" y="379"/>
                  </a:lnTo>
                  <a:lnTo>
                    <a:pt x="853" y="391"/>
                  </a:lnTo>
                  <a:lnTo>
                    <a:pt x="829" y="419"/>
                  </a:lnTo>
                  <a:lnTo>
                    <a:pt x="921" y="473"/>
                  </a:lnTo>
                  <a:lnTo>
                    <a:pt x="968" y="464"/>
                  </a:lnTo>
                  <a:lnTo>
                    <a:pt x="986" y="529"/>
                  </a:lnTo>
                  <a:lnTo>
                    <a:pt x="1031" y="523"/>
                  </a:lnTo>
                  <a:lnTo>
                    <a:pt x="1029" y="551"/>
                  </a:lnTo>
                  <a:lnTo>
                    <a:pt x="1094" y="565"/>
                  </a:lnTo>
                  <a:lnTo>
                    <a:pt x="1086" y="599"/>
                  </a:lnTo>
                  <a:lnTo>
                    <a:pt x="1053" y="594"/>
                  </a:lnTo>
                  <a:lnTo>
                    <a:pt x="1068" y="614"/>
                  </a:lnTo>
                  <a:lnTo>
                    <a:pt x="1052" y="647"/>
                  </a:lnTo>
                  <a:lnTo>
                    <a:pt x="1020" y="632"/>
                  </a:lnTo>
                  <a:lnTo>
                    <a:pt x="1013" y="697"/>
                  </a:lnTo>
                  <a:lnTo>
                    <a:pt x="888" y="578"/>
                  </a:lnTo>
                  <a:lnTo>
                    <a:pt x="842" y="588"/>
                  </a:lnTo>
                  <a:lnTo>
                    <a:pt x="874" y="618"/>
                  </a:lnTo>
                  <a:lnTo>
                    <a:pt x="849" y="647"/>
                  </a:lnTo>
                  <a:lnTo>
                    <a:pt x="868" y="645"/>
                  </a:lnTo>
                  <a:lnTo>
                    <a:pt x="895" y="703"/>
                  </a:lnTo>
                  <a:lnTo>
                    <a:pt x="956" y="717"/>
                  </a:lnTo>
                  <a:lnTo>
                    <a:pt x="950" y="751"/>
                  </a:lnTo>
                  <a:lnTo>
                    <a:pt x="983" y="778"/>
                  </a:lnTo>
                  <a:lnTo>
                    <a:pt x="969" y="858"/>
                  </a:lnTo>
                  <a:lnTo>
                    <a:pt x="810" y="775"/>
                  </a:lnTo>
                  <a:lnTo>
                    <a:pt x="916" y="902"/>
                  </a:lnTo>
                  <a:lnTo>
                    <a:pt x="719" y="832"/>
                  </a:lnTo>
                  <a:lnTo>
                    <a:pt x="691" y="789"/>
                  </a:lnTo>
                  <a:lnTo>
                    <a:pt x="718" y="785"/>
                  </a:lnTo>
                  <a:lnTo>
                    <a:pt x="654" y="762"/>
                  </a:lnTo>
                  <a:lnTo>
                    <a:pt x="635" y="713"/>
                  </a:lnTo>
                  <a:lnTo>
                    <a:pt x="584" y="697"/>
                  </a:lnTo>
                  <a:lnTo>
                    <a:pt x="581" y="729"/>
                  </a:lnTo>
                  <a:lnTo>
                    <a:pt x="553" y="713"/>
                  </a:lnTo>
                  <a:lnTo>
                    <a:pt x="512" y="744"/>
                  </a:lnTo>
                  <a:lnTo>
                    <a:pt x="457" y="713"/>
                  </a:lnTo>
                  <a:lnTo>
                    <a:pt x="483" y="657"/>
                  </a:lnTo>
                  <a:lnTo>
                    <a:pt x="630" y="657"/>
                  </a:lnTo>
                  <a:lnTo>
                    <a:pt x="594" y="602"/>
                  </a:lnTo>
                  <a:lnTo>
                    <a:pt x="677" y="523"/>
                  </a:lnTo>
                  <a:lnTo>
                    <a:pt x="619" y="417"/>
                  </a:lnTo>
                  <a:lnTo>
                    <a:pt x="578" y="407"/>
                  </a:lnTo>
                  <a:lnTo>
                    <a:pt x="602" y="391"/>
                  </a:lnTo>
                  <a:lnTo>
                    <a:pt x="513" y="418"/>
                  </a:lnTo>
                  <a:lnTo>
                    <a:pt x="512" y="388"/>
                  </a:lnTo>
                  <a:lnTo>
                    <a:pt x="544" y="371"/>
                  </a:lnTo>
                  <a:lnTo>
                    <a:pt x="477" y="329"/>
                  </a:lnTo>
                  <a:lnTo>
                    <a:pt x="476" y="298"/>
                  </a:lnTo>
                  <a:lnTo>
                    <a:pt x="412" y="280"/>
                  </a:lnTo>
                  <a:lnTo>
                    <a:pt x="428" y="325"/>
                  </a:lnTo>
                  <a:lnTo>
                    <a:pt x="321" y="308"/>
                  </a:lnTo>
                  <a:lnTo>
                    <a:pt x="350" y="334"/>
                  </a:lnTo>
                  <a:lnTo>
                    <a:pt x="71" y="289"/>
                  </a:lnTo>
                  <a:lnTo>
                    <a:pt x="22" y="230"/>
                  </a:lnTo>
                  <a:lnTo>
                    <a:pt x="111" y="233"/>
                  </a:lnTo>
                  <a:lnTo>
                    <a:pt x="0" y="202"/>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02" name="Freeform 273"/>
            <p:cNvSpPr>
              <a:spLocks/>
            </p:cNvSpPr>
            <p:nvPr/>
          </p:nvSpPr>
          <p:spPr bwMode="auto">
            <a:xfrm>
              <a:off x="7924368" y="3050667"/>
              <a:ext cx="121087" cy="88766"/>
            </a:xfrm>
            <a:custGeom>
              <a:avLst/>
              <a:gdLst>
                <a:gd name="T0" fmla="*/ 0 w 254"/>
                <a:gd name="T1" fmla="*/ 4 h 197"/>
                <a:gd name="T2" fmla="*/ 1 w 254"/>
                <a:gd name="T3" fmla="*/ 3 h 197"/>
                <a:gd name="T4" fmla="*/ 1 w 254"/>
                <a:gd name="T5" fmla="*/ 0 h 197"/>
                <a:gd name="T6" fmla="*/ 2 w 254"/>
                <a:gd name="T7" fmla="*/ 1 h 197"/>
                <a:gd name="T8" fmla="*/ 3 w 254"/>
                <a:gd name="T9" fmla="*/ 1 h 197"/>
                <a:gd name="T10" fmla="*/ 6 w 254"/>
                <a:gd name="T11" fmla="*/ 3 h 197"/>
                <a:gd name="T12" fmla="*/ 5 w 254"/>
                <a:gd name="T13" fmla="*/ 4 h 197"/>
                <a:gd name="T14" fmla="*/ 3 w 254"/>
                <a:gd name="T15" fmla="*/ 3 h 197"/>
                <a:gd name="T16" fmla="*/ 2 w 254"/>
                <a:gd name="T17" fmla="*/ 5 h 197"/>
                <a:gd name="T18" fmla="*/ 1 w 254"/>
                <a:gd name="T19" fmla="*/ 3 h 197"/>
                <a:gd name="T20" fmla="*/ 0 w 254"/>
                <a:gd name="T21" fmla="*/ 4 h 1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4"/>
                <a:gd name="T34" fmla="*/ 0 h 197"/>
                <a:gd name="T35" fmla="*/ 254 w 254"/>
                <a:gd name="T36" fmla="*/ 197 h 1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4" h="197">
                  <a:moveTo>
                    <a:pt x="0" y="161"/>
                  </a:moveTo>
                  <a:lnTo>
                    <a:pt x="36" y="123"/>
                  </a:lnTo>
                  <a:lnTo>
                    <a:pt x="59" y="0"/>
                  </a:lnTo>
                  <a:lnTo>
                    <a:pt x="80" y="45"/>
                  </a:lnTo>
                  <a:lnTo>
                    <a:pt x="140" y="55"/>
                  </a:lnTo>
                  <a:lnTo>
                    <a:pt x="254" y="145"/>
                  </a:lnTo>
                  <a:lnTo>
                    <a:pt x="239" y="176"/>
                  </a:lnTo>
                  <a:lnTo>
                    <a:pt x="136" y="134"/>
                  </a:lnTo>
                  <a:lnTo>
                    <a:pt x="73" y="197"/>
                  </a:lnTo>
                  <a:lnTo>
                    <a:pt x="57" y="145"/>
                  </a:lnTo>
                  <a:lnTo>
                    <a:pt x="0" y="161"/>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03" name="Freeform 274"/>
            <p:cNvSpPr>
              <a:spLocks/>
            </p:cNvSpPr>
            <p:nvPr/>
          </p:nvSpPr>
          <p:spPr bwMode="auto">
            <a:xfrm>
              <a:off x="8433878" y="3470543"/>
              <a:ext cx="122660" cy="132444"/>
            </a:xfrm>
            <a:custGeom>
              <a:avLst/>
              <a:gdLst>
                <a:gd name="T0" fmla="*/ 0 w 255"/>
                <a:gd name="T1" fmla="*/ 6 h 286"/>
                <a:gd name="T2" fmla="*/ 2 w 255"/>
                <a:gd name="T3" fmla="*/ 0 h 286"/>
                <a:gd name="T4" fmla="*/ 3 w 255"/>
                <a:gd name="T5" fmla="*/ 0 h 286"/>
                <a:gd name="T6" fmla="*/ 2 w 255"/>
                <a:gd name="T7" fmla="*/ 3 h 286"/>
                <a:gd name="T8" fmla="*/ 3 w 255"/>
                <a:gd name="T9" fmla="*/ 2 h 286"/>
                <a:gd name="T10" fmla="*/ 3 w 255"/>
                <a:gd name="T11" fmla="*/ 3 h 286"/>
                <a:gd name="T12" fmla="*/ 5 w 255"/>
                <a:gd name="T13" fmla="*/ 3 h 286"/>
                <a:gd name="T14" fmla="*/ 5 w 255"/>
                <a:gd name="T15" fmla="*/ 4 h 286"/>
                <a:gd name="T16" fmla="*/ 5 w 255"/>
                <a:gd name="T17" fmla="*/ 4 h 286"/>
                <a:gd name="T18" fmla="*/ 5 w 255"/>
                <a:gd name="T19" fmla="*/ 6 h 286"/>
                <a:gd name="T20" fmla="*/ 6 w 255"/>
                <a:gd name="T21" fmla="*/ 5 h 286"/>
                <a:gd name="T22" fmla="*/ 6 w 255"/>
                <a:gd name="T23" fmla="*/ 6 h 286"/>
                <a:gd name="T24" fmla="*/ 5 w 255"/>
                <a:gd name="T25" fmla="*/ 7 h 286"/>
                <a:gd name="T26" fmla="*/ 5 w 255"/>
                <a:gd name="T27" fmla="*/ 6 h 286"/>
                <a:gd name="T28" fmla="*/ 5 w 255"/>
                <a:gd name="T29" fmla="*/ 7 h 286"/>
                <a:gd name="T30" fmla="*/ 5 w 255"/>
                <a:gd name="T31" fmla="*/ 5 h 286"/>
                <a:gd name="T32" fmla="*/ 3 w 255"/>
                <a:gd name="T33" fmla="*/ 7 h 286"/>
                <a:gd name="T34" fmla="*/ 4 w 255"/>
                <a:gd name="T35" fmla="*/ 6 h 286"/>
                <a:gd name="T36" fmla="*/ 3 w 255"/>
                <a:gd name="T37" fmla="*/ 6 h 286"/>
                <a:gd name="T38" fmla="*/ 3 w 255"/>
                <a:gd name="T39" fmla="*/ 5 h 286"/>
                <a:gd name="T40" fmla="*/ 0 w 255"/>
                <a:gd name="T41" fmla="*/ 6 h 2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5"/>
                <a:gd name="T64" fmla="*/ 0 h 286"/>
                <a:gd name="T65" fmla="*/ 255 w 255"/>
                <a:gd name="T66" fmla="*/ 286 h 2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5" h="286">
                  <a:moveTo>
                    <a:pt x="0" y="223"/>
                  </a:moveTo>
                  <a:lnTo>
                    <a:pt x="106" y="15"/>
                  </a:lnTo>
                  <a:lnTo>
                    <a:pt x="146" y="0"/>
                  </a:lnTo>
                  <a:lnTo>
                    <a:pt x="97" y="112"/>
                  </a:lnTo>
                  <a:lnTo>
                    <a:pt x="130" y="87"/>
                  </a:lnTo>
                  <a:lnTo>
                    <a:pt x="152" y="135"/>
                  </a:lnTo>
                  <a:lnTo>
                    <a:pt x="219" y="135"/>
                  </a:lnTo>
                  <a:lnTo>
                    <a:pt x="205" y="177"/>
                  </a:lnTo>
                  <a:lnTo>
                    <a:pt x="240" y="173"/>
                  </a:lnTo>
                  <a:lnTo>
                    <a:pt x="214" y="219"/>
                  </a:lnTo>
                  <a:lnTo>
                    <a:pt x="248" y="194"/>
                  </a:lnTo>
                  <a:lnTo>
                    <a:pt x="255" y="237"/>
                  </a:lnTo>
                  <a:lnTo>
                    <a:pt x="222" y="286"/>
                  </a:lnTo>
                  <a:lnTo>
                    <a:pt x="219" y="250"/>
                  </a:lnTo>
                  <a:lnTo>
                    <a:pt x="204" y="269"/>
                  </a:lnTo>
                  <a:lnTo>
                    <a:pt x="204" y="214"/>
                  </a:lnTo>
                  <a:lnTo>
                    <a:pt x="140" y="269"/>
                  </a:lnTo>
                  <a:lnTo>
                    <a:pt x="178" y="233"/>
                  </a:lnTo>
                  <a:lnTo>
                    <a:pt x="123" y="237"/>
                  </a:lnTo>
                  <a:lnTo>
                    <a:pt x="138" y="217"/>
                  </a:lnTo>
                  <a:lnTo>
                    <a:pt x="0" y="223"/>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04" name="Freeform 275"/>
            <p:cNvSpPr>
              <a:spLocks/>
            </p:cNvSpPr>
            <p:nvPr/>
          </p:nvSpPr>
          <p:spPr bwMode="auto">
            <a:xfrm>
              <a:off x="8138236" y="4957020"/>
              <a:ext cx="150966" cy="838344"/>
            </a:xfrm>
            <a:custGeom>
              <a:avLst/>
              <a:gdLst>
                <a:gd name="T0" fmla="*/ 0 w 317"/>
                <a:gd name="T1" fmla="*/ 33 h 1850"/>
                <a:gd name="T2" fmla="*/ 1 w 317"/>
                <a:gd name="T3" fmla="*/ 32 h 1850"/>
                <a:gd name="T4" fmla="*/ 1 w 317"/>
                <a:gd name="T5" fmla="*/ 33 h 1850"/>
                <a:gd name="T6" fmla="*/ 3 w 317"/>
                <a:gd name="T7" fmla="*/ 31 h 1850"/>
                <a:gd name="T8" fmla="*/ 2 w 317"/>
                <a:gd name="T9" fmla="*/ 30 h 1850"/>
                <a:gd name="T10" fmla="*/ 3 w 317"/>
                <a:gd name="T11" fmla="*/ 27 h 1850"/>
                <a:gd name="T12" fmla="*/ 1 w 317"/>
                <a:gd name="T13" fmla="*/ 27 h 1850"/>
                <a:gd name="T14" fmla="*/ 2 w 317"/>
                <a:gd name="T15" fmla="*/ 22 h 1850"/>
                <a:gd name="T16" fmla="*/ 3 w 317"/>
                <a:gd name="T17" fmla="*/ 17 h 1850"/>
                <a:gd name="T18" fmla="*/ 3 w 317"/>
                <a:gd name="T19" fmla="*/ 13 h 1850"/>
                <a:gd name="T20" fmla="*/ 5 w 317"/>
                <a:gd name="T21" fmla="*/ 4 h 1850"/>
                <a:gd name="T22" fmla="*/ 4 w 317"/>
                <a:gd name="T23" fmla="*/ 1 h 1850"/>
                <a:gd name="T24" fmla="*/ 5 w 317"/>
                <a:gd name="T25" fmla="*/ 0 h 1850"/>
                <a:gd name="T26" fmla="*/ 6 w 317"/>
                <a:gd name="T27" fmla="*/ 2 h 1850"/>
                <a:gd name="T28" fmla="*/ 7 w 317"/>
                <a:gd name="T29" fmla="*/ 6 h 1850"/>
                <a:gd name="T30" fmla="*/ 7 w 317"/>
                <a:gd name="T31" fmla="*/ 6 h 1850"/>
                <a:gd name="T32" fmla="*/ 7 w 317"/>
                <a:gd name="T33" fmla="*/ 7 h 1850"/>
                <a:gd name="T34" fmla="*/ 6 w 317"/>
                <a:gd name="T35" fmla="*/ 7 h 1850"/>
                <a:gd name="T36" fmla="*/ 6 w 317"/>
                <a:gd name="T37" fmla="*/ 10 h 1850"/>
                <a:gd name="T38" fmla="*/ 5 w 317"/>
                <a:gd name="T39" fmla="*/ 11 h 1850"/>
                <a:gd name="T40" fmla="*/ 5 w 317"/>
                <a:gd name="T41" fmla="*/ 15 h 1850"/>
                <a:gd name="T42" fmla="*/ 5 w 317"/>
                <a:gd name="T43" fmla="*/ 18 h 1850"/>
                <a:gd name="T44" fmla="*/ 4 w 317"/>
                <a:gd name="T45" fmla="*/ 21 h 1850"/>
                <a:gd name="T46" fmla="*/ 3 w 317"/>
                <a:gd name="T47" fmla="*/ 28 h 1850"/>
                <a:gd name="T48" fmla="*/ 4 w 317"/>
                <a:gd name="T49" fmla="*/ 31 h 1850"/>
                <a:gd name="T50" fmla="*/ 3 w 317"/>
                <a:gd name="T51" fmla="*/ 31 h 1850"/>
                <a:gd name="T52" fmla="*/ 3 w 317"/>
                <a:gd name="T53" fmla="*/ 33 h 1850"/>
                <a:gd name="T54" fmla="*/ 2 w 317"/>
                <a:gd name="T55" fmla="*/ 38 h 1850"/>
                <a:gd name="T56" fmla="*/ 2 w 317"/>
                <a:gd name="T57" fmla="*/ 39 h 1850"/>
                <a:gd name="T58" fmla="*/ 3 w 317"/>
                <a:gd name="T59" fmla="*/ 38 h 1850"/>
                <a:gd name="T60" fmla="*/ 3 w 317"/>
                <a:gd name="T61" fmla="*/ 40 h 1850"/>
                <a:gd name="T62" fmla="*/ 6 w 317"/>
                <a:gd name="T63" fmla="*/ 41 h 1850"/>
                <a:gd name="T64" fmla="*/ 4 w 317"/>
                <a:gd name="T65" fmla="*/ 41 h 1850"/>
                <a:gd name="T66" fmla="*/ 4 w 317"/>
                <a:gd name="T67" fmla="*/ 43 h 1850"/>
                <a:gd name="T68" fmla="*/ 3 w 317"/>
                <a:gd name="T69" fmla="*/ 42 h 1850"/>
                <a:gd name="T70" fmla="*/ 4 w 317"/>
                <a:gd name="T71" fmla="*/ 42 h 1850"/>
                <a:gd name="T72" fmla="*/ 3 w 317"/>
                <a:gd name="T73" fmla="*/ 41 h 1850"/>
                <a:gd name="T74" fmla="*/ 2 w 317"/>
                <a:gd name="T75" fmla="*/ 40 h 1850"/>
                <a:gd name="T76" fmla="*/ 2 w 317"/>
                <a:gd name="T77" fmla="*/ 40 h 1850"/>
                <a:gd name="T78" fmla="*/ 1 w 317"/>
                <a:gd name="T79" fmla="*/ 39 h 1850"/>
                <a:gd name="T80" fmla="*/ 1 w 317"/>
                <a:gd name="T81" fmla="*/ 38 h 1850"/>
                <a:gd name="T82" fmla="*/ 1 w 317"/>
                <a:gd name="T83" fmla="*/ 38 h 1850"/>
                <a:gd name="T84" fmla="*/ 1 w 317"/>
                <a:gd name="T85" fmla="*/ 37 h 1850"/>
                <a:gd name="T86" fmla="*/ 1 w 317"/>
                <a:gd name="T87" fmla="*/ 35 h 1850"/>
                <a:gd name="T88" fmla="*/ 2 w 317"/>
                <a:gd name="T89" fmla="*/ 35 h 1850"/>
                <a:gd name="T90" fmla="*/ 1 w 317"/>
                <a:gd name="T91" fmla="*/ 34 h 1850"/>
                <a:gd name="T92" fmla="*/ 1 w 317"/>
                <a:gd name="T93" fmla="*/ 33 h 1850"/>
                <a:gd name="T94" fmla="*/ 0 w 317"/>
                <a:gd name="T95" fmla="*/ 33 h 18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17"/>
                <a:gd name="T145" fmla="*/ 0 h 1850"/>
                <a:gd name="T146" fmla="*/ 317 w 317"/>
                <a:gd name="T147" fmla="*/ 1850 h 18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17" h="1850">
                  <a:moveTo>
                    <a:pt x="0" y="1447"/>
                  </a:moveTo>
                  <a:lnTo>
                    <a:pt x="22" y="1397"/>
                  </a:lnTo>
                  <a:lnTo>
                    <a:pt x="68" y="1434"/>
                  </a:lnTo>
                  <a:lnTo>
                    <a:pt x="108" y="1339"/>
                  </a:lnTo>
                  <a:lnTo>
                    <a:pt x="91" y="1302"/>
                  </a:lnTo>
                  <a:lnTo>
                    <a:pt x="124" y="1171"/>
                  </a:lnTo>
                  <a:lnTo>
                    <a:pt x="67" y="1160"/>
                  </a:lnTo>
                  <a:lnTo>
                    <a:pt x="74" y="948"/>
                  </a:lnTo>
                  <a:lnTo>
                    <a:pt x="153" y="726"/>
                  </a:lnTo>
                  <a:lnTo>
                    <a:pt x="152" y="541"/>
                  </a:lnTo>
                  <a:lnTo>
                    <a:pt x="207" y="188"/>
                  </a:lnTo>
                  <a:lnTo>
                    <a:pt x="188" y="32"/>
                  </a:lnTo>
                  <a:lnTo>
                    <a:pt x="226" y="0"/>
                  </a:lnTo>
                  <a:lnTo>
                    <a:pt x="266" y="81"/>
                  </a:lnTo>
                  <a:lnTo>
                    <a:pt x="289" y="246"/>
                  </a:lnTo>
                  <a:lnTo>
                    <a:pt x="317" y="249"/>
                  </a:lnTo>
                  <a:lnTo>
                    <a:pt x="312" y="304"/>
                  </a:lnTo>
                  <a:lnTo>
                    <a:pt x="270" y="327"/>
                  </a:lnTo>
                  <a:lnTo>
                    <a:pt x="271" y="435"/>
                  </a:lnTo>
                  <a:lnTo>
                    <a:pt x="226" y="496"/>
                  </a:lnTo>
                  <a:lnTo>
                    <a:pt x="192" y="648"/>
                  </a:lnTo>
                  <a:lnTo>
                    <a:pt x="218" y="791"/>
                  </a:lnTo>
                  <a:lnTo>
                    <a:pt x="168" y="913"/>
                  </a:lnTo>
                  <a:lnTo>
                    <a:pt x="135" y="1218"/>
                  </a:lnTo>
                  <a:lnTo>
                    <a:pt x="162" y="1329"/>
                  </a:lnTo>
                  <a:lnTo>
                    <a:pt x="137" y="1339"/>
                  </a:lnTo>
                  <a:lnTo>
                    <a:pt x="148" y="1438"/>
                  </a:lnTo>
                  <a:lnTo>
                    <a:pt x="83" y="1643"/>
                  </a:lnTo>
                  <a:lnTo>
                    <a:pt x="90" y="1677"/>
                  </a:lnTo>
                  <a:lnTo>
                    <a:pt x="121" y="1664"/>
                  </a:lnTo>
                  <a:lnTo>
                    <a:pt x="135" y="1743"/>
                  </a:lnTo>
                  <a:lnTo>
                    <a:pt x="271" y="1761"/>
                  </a:lnTo>
                  <a:lnTo>
                    <a:pt x="180" y="1792"/>
                  </a:lnTo>
                  <a:lnTo>
                    <a:pt x="168" y="1850"/>
                  </a:lnTo>
                  <a:lnTo>
                    <a:pt x="129" y="1834"/>
                  </a:lnTo>
                  <a:lnTo>
                    <a:pt x="171" y="1797"/>
                  </a:lnTo>
                  <a:lnTo>
                    <a:pt x="107" y="1780"/>
                  </a:lnTo>
                  <a:lnTo>
                    <a:pt x="98" y="1715"/>
                  </a:lnTo>
                  <a:lnTo>
                    <a:pt x="80" y="1746"/>
                  </a:lnTo>
                  <a:lnTo>
                    <a:pt x="56" y="1685"/>
                  </a:lnTo>
                  <a:lnTo>
                    <a:pt x="68" y="1668"/>
                  </a:lnTo>
                  <a:lnTo>
                    <a:pt x="36" y="1638"/>
                  </a:lnTo>
                  <a:lnTo>
                    <a:pt x="67" y="1607"/>
                  </a:lnTo>
                  <a:lnTo>
                    <a:pt x="38" y="1516"/>
                  </a:lnTo>
                  <a:lnTo>
                    <a:pt x="89" y="1526"/>
                  </a:lnTo>
                  <a:lnTo>
                    <a:pt x="38" y="1478"/>
                  </a:lnTo>
                  <a:lnTo>
                    <a:pt x="51" y="1446"/>
                  </a:lnTo>
                  <a:lnTo>
                    <a:pt x="0" y="1447"/>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05" name="Freeform 276"/>
            <p:cNvSpPr>
              <a:spLocks/>
            </p:cNvSpPr>
            <p:nvPr/>
          </p:nvSpPr>
          <p:spPr bwMode="auto">
            <a:xfrm>
              <a:off x="8144527" y="5661510"/>
              <a:ext cx="12581" cy="30998"/>
            </a:xfrm>
            <a:custGeom>
              <a:avLst/>
              <a:gdLst>
                <a:gd name="T0" fmla="*/ 0 w 23"/>
                <a:gd name="T1" fmla="*/ 1 h 69"/>
                <a:gd name="T2" fmla="*/ 0 w 23"/>
                <a:gd name="T3" fmla="*/ 0 h 69"/>
                <a:gd name="T4" fmla="*/ 1 w 23"/>
                <a:gd name="T5" fmla="*/ 2 h 69"/>
                <a:gd name="T6" fmla="*/ 0 w 23"/>
                <a:gd name="T7" fmla="*/ 1 h 69"/>
                <a:gd name="T8" fmla="*/ 0 60000 65536"/>
                <a:gd name="T9" fmla="*/ 0 60000 65536"/>
                <a:gd name="T10" fmla="*/ 0 60000 65536"/>
                <a:gd name="T11" fmla="*/ 0 60000 65536"/>
                <a:gd name="T12" fmla="*/ 0 w 23"/>
                <a:gd name="T13" fmla="*/ 0 h 69"/>
                <a:gd name="T14" fmla="*/ 23 w 23"/>
                <a:gd name="T15" fmla="*/ 69 h 69"/>
              </a:gdLst>
              <a:ahLst/>
              <a:cxnLst>
                <a:cxn ang="T8">
                  <a:pos x="T0" y="T1"/>
                </a:cxn>
                <a:cxn ang="T9">
                  <a:pos x="T2" y="T3"/>
                </a:cxn>
                <a:cxn ang="T10">
                  <a:pos x="T4" y="T5"/>
                </a:cxn>
                <a:cxn ang="T11">
                  <a:pos x="T6" y="T7"/>
                </a:cxn>
              </a:cxnLst>
              <a:rect l="T12" t="T13" r="T14" b="T15"/>
              <a:pathLst>
                <a:path w="23" h="69">
                  <a:moveTo>
                    <a:pt x="0" y="31"/>
                  </a:moveTo>
                  <a:lnTo>
                    <a:pt x="7" y="0"/>
                  </a:lnTo>
                  <a:lnTo>
                    <a:pt x="23" y="69"/>
                  </a:lnTo>
                  <a:lnTo>
                    <a:pt x="0" y="31"/>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06" name="Freeform 277"/>
            <p:cNvSpPr>
              <a:spLocks/>
            </p:cNvSpPr>
            <p:nvPr/>
          </p:nvSpPr>
          <p:spPr bwMode="auto">
            <a:xfrm>
              <a:off x="8158679" y="5491023"/>
              <a:ext cx="9435" cy="38043"/>
            </a:xfrm>
            <a:custGeom>
              <a:avLst/>
              <a:gdLst>
                <a:gd name="T0" fmla="*/ 0 w 23"/>
                <a:gd name="T1" fmla="*/ 2 h 85"/>
                <a:gd name="T2" fmla="*/ 1 w 23"/>
                <a:gd name="T3" fmla="*/ 0 h 85"/>
                <a:gd name="T4" fmla="*/ 1 w 23"/>
                <a:gd name="T5" fmla="*/ 2 h 85"/>
                <a:gd name="T6" fmla="*/ 0 w 23"/>
                <a:gd name="T7" fmla="*/ 2 h 85"/>
                <a:gd name="T8" fmla="*/ 0 60000 65536"/>
                <a:gd name="T9" fmla="*/ 0 60000 65536"/>
                <a:gd name="T10" fmla="*/ 0 60000 65536"/>
                <a:gd name="T11" fmla="*/ 0 60000 65536"/>
                <a:gd name="T12" fmla="*/ 0 w 23"/>
                <a:gd name="T13" fmla="*/ 0 h 85"/>
                <a:gd name="T14" fmla="*/ 23 w 23"/>
                <a:gd name="T15" fmla="*/ 85 h 85"/>
              </a:gdLst>
              <a:ahLst/>
              <a:cxnLst>
                <a:cxn ang="T8">
                  <a:pos x="T0" y="T1"/>
                </a:cxn>
                <a:cxn ang="T9">
                  <a:pos x="T2" y="T3"/>
                </a:cxn>
                <a:cxn ang="T10">
                  <a:pos x="T4" y="T5"/>
                </a:cxn>
                <a:cxn ang="T11">
                  <a:pos x="T6" y="T7"/>
                </a:cxn>
              </a:cxnLst>
              <a:rect l="T12" t="T13" r="T14" b="T15"/>
              <a:pathLst>
                <a:path w="23" h="85">
                  <a:moveTo>
                    <a:pt x="0" y="75"/>
                  </a:moveTo>
                  <a:lnTo>
                    <a:pt x="23" y="0"/>
                  </a:lnTo>
                  <a:lnTo>
                    <a:pt x="23" y="85"/>
                  </a:lnTo>
                  <a:lnTo>
                    <a:pt x="0" y="75"/>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07" name="Freeform 278"/>
            <p:cNvSpPr>
              <a:spLocks/>
            </p:cNvSpPr>
            <p:nvPr/>
          </p:nvSpPr>
          <p:spPr bwMode="auto">
            <a:xfrm>
              <a:off x="8169688" y="5785501"/>
              <a:ext cx="25161" cy="16908"/>
            </a:xfrm>
            <a:custGeom>
              <a:avLst/>
              <a:gdLst>
                <a:gd name="T0" fmla="*/ 0 w 51"/>
                <a:gd name="T1" fmla="*/ 0 h 39"/>
                <a:gd name="T2" fmla="*/ 1 w 51"/>
                <a:gd name="T3" fmla="*/ 0 h 39"/>
                <a:gd name="T4" fmla="*/ 1 w 51"/>
                <a:gd name="T5" fmla="*/ 1 h 39"/>
                <a:gd name="T6" fmla="*/ 0 w 51"/>
                <a:gd name="T7" fmla="*/ 0 h 39"/>
                <a:gd name="T8" fmla="*/ 0 60000 65536"/>
                <a:gd name="T9" fmla="*/ 0 60000 65536"/>
                <a:gd name="T10" fmla="*/ 0 60000 65536"/>
                <a:gd name="T11" fmla="*/ 0 60000 65536"/>
                <a:gd name="T12" fmla="*/ 0 w 51"/>
                <a:gd name="T13" fmla="*/ 0 h 39"/>
                <a:gd name="T14" fmla="*/ 51 w 51"/>
                <a:gd name="T15" fmla="*/ 39 h 39"/>
              </a:gdLst>
              <a:ahLst/>
              <a:cxnLst>
                <a:cxn ang="T8">
                  <a:pos x="T0" y="T1"/>
                </a:cxn>
                <a:cxn ang="T9">
                  <a:pos x="T2" y="T3"/>
                </a:cxn>
                <a:cxn ang="T10">
                  <a:pos x="T4" y="T5"/>
                </a:cxn>
                <a:cxn ang="T11">
                  <a:pos x="T6" y="T7"/>
                </a:cxn>
              </a:cxnLst>
              <a:rect l="T12" t="T13" r="T14" b="T15"/>
              <a:pathLst>
                <a:path w="51" h="39">
                  <a:moveTo>
                    <a:pt x="0" y="0"/>
                  </a:moveTo>
                  <a:lnTo>
                    <a:pt x="49" y="9"/>
                  </a:lnTo>
                  <a:lnTo>
                    <a:pt x="51" y="39"/>
                  </a:lnTo>
                  <a:lnTo>
                    <a:pt x="0" y="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08" name="Freeform 279"/>
            <p:cNvSpPr>
              <a:spLocks/>
            </p:cNvSpPr>
            <p:nvPr/>
          </p:nvSpPr>
          <p:spPr bwMode="auto">
            <a:xfrm>
              <a:off x="8174405" y="5747458"/>
              <a:ext cx="36169" cy="39451"/>
            </a:xfrm>
            <a:custGeom>
              <a:avLst/>
              <a:gdLst>
                <a:gd name="T0" fmla="*/ 0 w 75"/>
                <a:gd name="T1" fmla="*/ 0 h 88"/>
                <a:gd name="T2" fmla="*/ 1 w 75"/>
                <a:gd name="T3" fmla="*/ 0 h 88"/>
                <a:gd name="T4" fmla="*/ 0 w 75"/>
                <a:gd name="T5" fmla="*/ 1 h 88"/>
                <a:gd name="T6" fmla="*/ 2 w 75"/>
                <a:gd name="T7" fmla="*/ 1 h 88"/>
                <a:gd name="T8" fmla="*/ 1 w 75"/>
                <a:gd name="T9" fmla="*/ 2 h 88"/>
                <a:gd name="T10" fmla="*/ 0 w 75"/>
                <a:gd name="T11" fmla="*/ 0 h 88"/>
                <a:gd name="T12" fmla="*/ 0 60000 65536"/>
                <a:gd name="T13" fmla="*/ 0 60000 65536"/>
                <a:gd name="T14" fmla="*/ 0 60000 65536"/>
                <a:gd name="T15" fmla="*/ 0 60000 65536"/>
                <a:gd name="T16" fmla="*/ 0 60000 65536"/>
                <a:gd name="T17" fmla="*/ 0 60000 65536"/>
                <a:gd name="T18" fmla="*/ 0 w 75"/>
                <a:gd name="T19" fmla="*/ 0 h 88"/>
                <a:gd name="T20" fmla="*/ 75 w 75"/>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75" h="88">
                  <a:moveTo>
                    <a:pt x="0" y="15"/>
                  </a:moveTo>
                  <a:lnTo>
                    <a:pt x="21" y="0"/>
                  </a:lnTo>
                  <a:lnTo>
                    <a:pt x="19" y="42"/>
                  </a:lnTo>
                  <a:lnTo>
                    <a:pt x="75" y="57"/>
                  </a:lnTo>
                  <a:lnTo>
                    <a:pt x="39" y="88"/>
                  </a:lnTo>
                  <a:lnTo>
                    <a:pt x="0" y="15"/>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09" name="Freeform 280"/>
            <p:cNvSpPr>
              <a:spLocks/>
            </p:cNvSpPr>
            <p:nvPr/>
          </p:nvSpPr>
          <p:spPr bwMode="auto">
            <a:xfrm>
              <a:off x="8202711" y="5798181"/>
              <a:ext cx="17299" cy="11272"/>
            </a:xfrm>
            <a:custGeom>
              <a:avLst/>
              <a:gdLst>
                <a:gd name="T0" fmla="*/ 0 w 40"/>
                <a:gd name="T1" fmla="*/ 1 h 23"/>
                <a:gd name="T2" fmla="*/ 0 w 40"/>
                <a:gd name="T3" fmla="*/ 0 h 23"/>
                <a:gd name="T4" fmla="*/ 1 w 40"/>
                <a:gd name="T5" fmla="*/ 1 h 23"/>
                <a:gd name="T6" fmla="*/ 0 w 40"/>
                <a:gd name="T7" fmla="*/ 1 h 23"/>
                <a:gd name="T8" fmla="*/ 0 60000 65536"/>
                <a:gd name="T9" fmla="*/ 0 60000 65536"/>
                <a:gd name="T10" fmla="*/ 0 60000 65536"/>
                <a:gd name="T11" fmla="*/ 0 60000 65536"/>
                <a:gd name="T12" fmla="*/ 0 w 40"/>
                <a:gd name="T13" fmla="*/ 0 h 23"/>
                <a:gd name="T14" fmla="*/ 40 w 40"/>
                <a:gd name="T15" fmla="*/ 23 h 23"/>
              </a:gdLst>
              <a:ahLst/>
              <a:cxnLst>
                <a:cxn ang="T8">
                  <a:pos x="T0" y="T1"/>
                </a:cxn>
                <a:cxn ang="T9">
                  <a:pos x="T2" y="T3"/>
                </a:cxn>
                <a:cxn ang="T10">
                  <a:pos x="T4" y="T5"/>
                </a:cxn>
                <a:cxn ang="T11">
                  <a:pos x="T6" y="T7"/>
                </a:cxn>
              </a:cxnLst>
              <a:rect l="T12" t="T13" r="T14" b="T15"/>
              <a:pathLst>
                <a:path w="40" h="23">
                  <a:moveTo>
                    <a:pt x="0" y="17"/>
                  </a:moveTo>
                  <a:lnTo>
                    <a:pt x="11" y="0"/>
                  </a:lnTo>
                  <a:lnTo>
                    <a:pt x="40" y="23"/>
                  </a:lnTo>
                  <a:lnTo>
                    <a:pt x="0" y="17"/>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10" name="Freeform 281"/>
            <p:cNvSpPr>
              <a:spLocks/>
            </p:cNvSpPr>
            <p:nvPr/>
          </p:nvSpPr>
          <p:spPr bwMode="auto">
            <a:xfrm>
              <a:off x="8215292" y="5765775"/>
              <a:ext cx="50322" cy="59177"/>
            </a:xfrm>
            <a:custGeom>
              <a:avLst/>
              <a:gdLst>
                <a:gd name="T0" fmla="*/ 0 w 104"/>
                <a:gd name="T1" fmla="*/ 2 h 134"/>
                <a:gd name="T2" fmla="*/ 0 w 104"/>
                <a:gd name="T3" fmla="*/ 2 h 134"/>
                <a:gd name="T4" fmla="*/ 2 w 104"/>
                <a:gd name="T5" fmla="*/ 2 h 134"/>
                <a:gd name="T6" fmla="*/ 1 w 104"/>
                <a:gd name="T7" fmla="*/ 1 h 134"/>
                <a:gd name="T8" fmla="*/ 2 w 104"/>
                <a:gd name="T9" fmla="*/ 1 h 134"/>
                <a:gd name="T10" fmla="*/ 1 w 104"/>
                <a:gd name="T11" fmla="*/ 1 h 134"/>
                <a:gd name="T12" fmla="*/ 1 w 104"/>
                <a:gd name="T13" fmla="*/ 0 h 134"/>
                <a:gd name="T14" fmla="*/ 2 w 104"/>
                <a:gd name="T15" fmla="*/ 0 h 134"/>
                <a:gd name="T16" fmla="*/ 3 w 104"/>
                <a:gd name="T17" fmla="*/ 3 h 134"/>
                <a:gd name="T18" fmla="*/ 0 w 104"/>
                <a:gd name="T19" fmla="*/ 2 h 1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4"/>
                <a:gd name="T31" fmla="*/ 0 h 134"/>
                <a:gd name="T32" fmla="*/ 104 w 104"/>
                <a:gd name="T33" fmla="*/ 134 h 1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4" h="134">
                  <a:moveTo>
                    <a:pt x="0" y="108"/>
                  </a:moveTo>
                  <a:lnTo>
                    <a:pt x="15" y="88"/>
                  </a:lnTo>
                  <a:lnTo>
                    <a:pt x="73" y="100"/>
                  </a:lnTo>
                  <a:lnTo>
                    <a:pt x="47" y="65"/>
                  </a:lnTo>
                  <a:lnTo>
                    <a:pt x="74" y="44"/>
                  </a:lnTo>
                  <a:lnTo>
                    <a:pt x="32" y="40"/>
                  </a:lnTo>
                  <a:lnTo>
                    <a:pt x="32" y="7"/>
                  </a:lnTo>
                  <a:lnTo>
                    <a:pt x="102" y="0"/>
                  </a:lnTo>
                  <a:lnTo>
                    <a:pt x="104" y="134"/>
                  </a:lnTo>
                  <a:lnTo>
                    <a:pt x="0" y="108"/>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11" name="Freeform 282"/>
            <p:cNvSpPr>
              <a:spLocks/>
            </p:cNvSpPr>
            <p:nvPr/>
          </p:nvSpPr>
          <p:spPr bwMode="auto">
            <a:xfrm>
              <a:off x="8240453" y="5834815"/>
              <a:ext cx="37742" cy="12681"/>
            </a:xfrm>
            <a:custGeom>
              <a:avLst/>
              <a:gdLst>
                <a:gd name="T0" fmla="*/ 0 w 78"/>
                <a:gd name="T1" fmla="*/ 0 h 28"/>
                <a:gd name="T2" fmla="*/ 2 w 78"/>
                <a:gd name="T3" fmla="*/ 0 h 28"/>
                <a:gd name="T4" fmla="*/ 2 w 78"/>
                <a:gd name="T5" fmla="*/ 1 h 28"/>
                <a:gd name="T6" fmla="*/ 0 w 78"/>
                <a:gd name="T7" fmla="*/ 0 h 28"/>
                <a:gd name="T8" fmla="*/ 0 60000 65536"/>
                <a:gd name="T9" fmla="*/ 0 60000 65536"/>
                <a:gd name="T10" fmla="*/ 0 60000 65536"/>
                <a:gd name="T11" fmla="*/ 0 60000 65536"/>
                <a:gd name="T12" fmla="*/ 0 w 78"/>
                <a:gd name="T13" fmla="*/ 0 h 28"/>
                <a:gd name="T14" fmla="*/ 78 w 78"/>
                <a:gd name="T15" fmla="*/ 28 h 28"/>
              </a:gdLst>
              <a:ahLst/>
              <a:cxnLst>
                <a:cxn ang="T8">
                  <a:pos x="T0" y="T1"/>
                </a:cxn>
                <a:cxn ang="T9">
                  <a:pos x="T2" y="T3"/>
                </a:cxn>
                <a:cxn ang="T10">
                  <a:pos x="T4" y="T5"/>
                </a:cxn>
                <a:cxn ang="T11">
                  <a:pos x="T6" y="T7"/>
                </a:cxn>
              </a:cxnLst>
              <a:rect l="T12" t="T13" r="T14" b="T15"/>
              <a:pathLst>
                <a:path w="78" h="28">
                  <a:moveTo>
                    <a:pt x="0" y="0"/>
                  </a:moveTo>
                  <a:lnTo>
                    <a:pt x="71" y="7"/>
                  </a:lnTo>
                  <a:lnTo>
                    <a:pt x="78" y="28"/>
                  </a:lnTo>
                  <a:lnTo>
                    <a:pt x="0" y="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12" name="Freeform 283"/>
            <p:cNvSpPr>
              <a:spLocks/>
            </p:cNvSpPr>
            <p:nvPr/>
          </p:nvSpPr>
          <p:spPr bwMode="auto">
            <a:xfrm>
              <a:off x="8276622" y="5826361"/>
              <a:ext cx="17298" cy="8454"/>
            </a:xfrm>
            <a:custGeom>
              <a:avLst/>
              <a:gdLst>
                <a:gd name="T0" fmla="*/ 0 w 37"/>
                <a:gd name="T1" fmla="*/ 0 h 18"/>
                <a:gd name="T2" fmla="*/ 0 w 37"/>
                <a:gd name="T3" fmla="*/ 0 h 18"/>
                <a:gd name="T4" fmla="*/ 1 w 37"/>
                <a:gd name="T5" fmla="*/ 0 h 18"/>
                <a:gd name="T6" fmla="*/ 0 w 37"/>
                <a:gd name="T7" fmla="*/ 0 h 18"/>
                <a:gd name="T8" fmla="*/ 0 60000 65536"/>
                <a:gd name="T9" fmla="*/ 0 60000 65536"/>
                <a:gd name="T10" fmla="*/ 0 60000 65536"/>
                <a:gd name="T11" fmla="*/ 0 60000 65536"/>
                <a:gd name="T12" fmla="*/ 0 w 37"/>
                <a:gd name="T13" fmla="*/ 0 h 18"/>
                <a:gd name="T14" fmla="*/ 37 w 37"/>
                <a:gd name="T15" fmla="*/ 18 h 18"/>
              </a:gdLst>
              <a:ahLst/>
              <a:cxnLst>
                <a:cxn ang="T8">
                  <a:pos x="T0" y="T1"/>
                </a:cxn>
                <a:cxn ang="T9">
                  <a:pos x="T2" y="T3"/>
                </a:cxn>
                <a:cxn ang="T10">
                  <a:pos x="T4" y="T5"/>
                </a:cxn>
                <a:cxn ang="T11">
                  <a:pos x="T6" y="T7"/>
                </a:cxn>
              </a:cxnLst>
              <a:rect l="T12" t="T13" r="T14" b="T15"/>
              <a:pathLst>
                <a:path w="37" h="18">
                  <a:moveTo>
                    <a:pt x="0" y="18"/>
                  </a:moveTo>
                  <a:lnTo>
                    <a:pt x="8" y="0"/>
                  </a:lnTo>
                  <a:lnTo>
                    <a:pt x="37" y="18"/>
                  </a:lnTo>
                  <a:lnTo>
                    <a:pt x="0" y="18"/>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13" name="Freeform 284"/>
            <p:cNvSpPr>
              <a:spLocks/>
            </p:cNvSpPr>
            <p:nvPr/>
          </p:nvSpPr>
          <p:spPr bwMode="auto">
            <a:xfrm>
              <a:off x="8076906" y="4356793"/>
              <a:ext cx="220159" cy="331110"/>
            </a:xfrm>
            <a:custGeom>
              <a:avLst/>
              <a:gdLst>
                <a:gd name="T0" fmla="*/ 0 w 459"/>
                <a:gd name="T1" fmla="*/ 11 h 730"/>
                <a:gd name="T2" fmla="*/ 1 w 459"/>
                <a:gd name="T3" fmla="*/ 13 h 730"/>
                <a:gd name="T4" fmla="*/ 3 w 459"/>
                <a:gd name="T5" fmla="*/ 13 h 730"/>
                <a:gd name="T6" fmla="*/ 5 w 459"/>
                <a:gd name="T7" fmla="*/ 15 h 730"/>
                <a:gd name="T8" fmla="*/ 7 w 459"/>
                <a:gd name="T9" fmla="*/ 15 h 730"/>
                <a:gd name="T10" fmla="*/ 7 w 459"/>
                <a:gd name="T11" fmla="*/ 17 h 730"/>
                <a:gd name="T12" fmla="*/ 8 w 459"/>
                <a:gd name="T13" fmla="*/ 17 h 730"/>
                <a:gd name="T14" fmla="*/ 8 w 459"/>
                <a:gd name="T15" fmla="*/ 14 h 730"/>
                <a:gd name="T16" fmla="*/ 8 w 459"/>
                <a:gd name="T17" fmla="*/ 12 h 730"/>
                <a:gd name="T18" fmla="*/ 8 w 459"/>
                <a:gd name="T19" fmla="*/ 12 h 730"/>
                <a:gd name="T20" fmla="*/ 8 w 459"/>
                <a:gd name="T21" fmla="*/ 11 h 730"/>
                <a:gd name="T22" fmla="*/ 10 w 459"/>
                <a:gd name="T23" fmla="*/ 11 h 730"/>
                <a:gd name="T24" fmla="*/ 10 w 459"/>
                <a:gd name="T25" fmla="*/ 11 h 730"/>
                <a:gd name="T26" fmla="*/ 10 w 459"/>
                <a:gd name="T27" fmla="*/ 10 h 730"/>
                <a:gd name="T28" fmla="*/ 10 w 459"/>
                <a:gd name="T29" fmla="*/ 6 h 730"/>
                <a:gd name="T30" fmla="*/ 8 w 459"/>
                <a:gd name="T31" fmla="*/ 7 h 730"/>
                <a:gd name="T32" fmla="*/ 8 w 459"/>
                <a:gd name="T33" fmla="*/ 6 h 730"/>
                <a:gd name="T34" fmla="*/ 6 w 459"/>
                <a:gd name="T35" fmla="*/ 5 h 730"/>
                <a:gd name="T36" fmla="*/ 5 w 459"/>
                <a:gd name="T37" fmla="*/ 3 h 730"/>
                <a:gd name="T38" fmla="*/ 7 w 459"/>
                <a:gd name="T39" fmla="*/ 1 h 730"/>
                <a:gd name="T40" fmla="*/ 6 w 459"/>
                <a:gd name="T41" fmla="*/ 0 h 730"/>
                <a:gd name="T42" fmla="*/ 3 w 459"/>
                <a:gd name="T43" fmla="*/ 1 h 730"/>
                <a:gd name="T44" fmla="*/ 2 w 459"/>
                <a:gd name="T45" fmla="*/ 5 h 730"/>
                <a:gd name="T46" fmla="*/ 1 w 459"/>
                <a:gd name="T47" fmla="*/ 4 h 730"/>
                <a:gd name="T48" fmla="*/ 1 w 459"/>
                <a:gd name="T49" fmla="*/ 5 h 730"/>
                <a:gd name="T50" fmla="*/ 1 w 459"/>
                <a:gd name="T51" fmla="*/ 9 h 730"/>
                <a:gd name="T52" fmla="*/ 2 w 459"/>
                <a:gd name="T53" fmla="*/ 9 h 730"/>
                <a:gd name="T54" fmla="*/ 0 w 459"/>
                <a:gd name="T55" fmla="*/ 11 h 7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59"/>
                <a:gd name="T85" fmla="*/ 0 h 730"/>
                <a:gd name="T86" fmla="*/ 459 w 459"/>
                <a:gd name="T87" fmla="*/ 730 h 73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59" h="730">
                  <a:moveTo>
                    <a:pt x="0" y="488"/>
                  </a:moveTo>
                  <a:lnTo>
                    <a:pt x="56" y="540"/>
                  </a:lnTo>
                  <a:lnTo>
                    <a:pt x="138" y="552"/>
                  </a:lnTo>
                  <a:lnTo>
                    <a:pt x="220" y="653"/>
                  </a:lnTo>
                  <a:lnTo>
                    <a:pt x="330" y="663"/>
                  </a:lnTo>
                  <a:lnTo>
                    <a:pt x="314" y="713"/>
                  </a:lnTo>
                  <a:lnTo>
                    <a:pt x="342" y="730"/>
                  </a:lnTo>
                  <a:lnTo>
                    <a:pt x="359" y="604"/>
                  </a:lnTo>
                  <a:lnTo>
                    <a:pt x="338" y="525"/>
                  </a:lnTo>
                  <a:lnTo>
                    <a:pt x="375" y="522"/>
                  </a:lnTo>
                  <a:lnTo>
                    <a:pt x="349" y="477"/>
                  </a:lnTo>
                  <a:lnTo>
                    <a:pt x="437" y="461"/>
                  </a:lnTo>
                  <a:lnTo>
                    <a:pt x="459" y="491"/>
                  </a:lnTo>
                  <a:lnTo>
                    <a:pt x="424" y="427"/>
                  </a:lnTo>
                  <a:lnTo>
                    <a:pt x="436" y="274"/>
                  </a:lnTo>
                  <a:lnTo>
                    <a:pt x="362" y="280"/>
                  </a:lnTo>
                  <a:lnTo>
                    <a:pt x="338" y="242"/>
                  </a:lnTo>
                  <a:lnTo>
                    <a:pt x="264" y="231"/>
                  </a:lnTo>
                  <a:lnTo>
                    <a:pt x="216" y="143"/>
                  </a:lnTo>
                  <a:lnTo>
                    <a:pt x="289" y="27"/>
                  </a:lnTo>
                  <a:lnTo>
                    <a:pt x="279" y="0"/>
                  </a:lnTo>
                  <a:lnTo>
                    <a:pt x="148" y="63"/>
                  </a:lnTo>
                  <a:lnTo>
                    <a:pt x="78" y="195"/>
                  </a:lnTo>
                  <a:lnTo>
                    <a:pt x="54" y="165"/>
                  </a:lnTo>
                  <a:lnTo>
                    <a:pt x="39" y="228"/>
                  </a:lnTo>
                  <a:lnTo>
                    <a:pt x="54" y="373"/>
                  </a:lnTo>
                  <a:lnTo>
                    <a:pt x="71" y="373"/>
                  </a:lnTo>
                  <a:lnTo>
                    <a:pt x="0" y="488"/>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14" name="Freeform 285"/>
            <p:cNvSpPr>
              <a:spLocks/>
            </p:cNvSpPr>
            <p:nvPr/>
          </p:nvSpPr>
          <p:spPr bwMode="auto">
            <a:xfrm>
              <a:off x="7951101" y="4383564"/>
              <a:ext cx="56612" cy="53541"/>
            </a:xfrm>
            <a:custGeom>
              <a:avLst/>
              <a:gdLst>
                <a:gd name="T0" fmla="*/ 0 w 118"/>
                <a:gd name="T1" fmla="*/ 0 h 118"/>
                <a:gd name="T2" fmla="*/ 0 w 118"/>
                <a:gd name="T3" fmla="*/ 1 h 118"/>
                <a:gd name="T4" fmla="*/ 1 w 118"/>
                <a:gd name="T5" fmla="*/ 1 h 118"/>
                <a:gd name="T6" fmla="*/ 2 w 118"/>
                <a:gd name="T7" fmla="*/ 3 h 118"/>
                <a:gd name="T8" fmla="*/ 3 w 118"/>
                <a:gd name="T9" fmla="*/ 1 h 118"/>
                <a:gd name="T10" fmla="*/ 2 w 118"/>
                <a:gd name="T11" fmla="*/ 0 h 118"/>
                <a:gd name="T12" fmla="*/ 0 w 118"/>
                <a:gd name="T13" fmla="*/ 0 h 118"/>
                <a:gd name="T14" fmla="*/ 0 60000 65536"/>
                <a:gd name="T15" fmla="*/ 0 60000 65536"/>
                <a:gd name="T16" fmla="*/ 0 60000 65536"/>
                <a:gd name="T17" fmla="*/ 0 60000 65536"/>
                <a:gd name="T18" fmla="*/ 0 60000 65536"/>
                <a:gd name="T19" fmla="*/ 0 60000 65536"/>
                <a:gd name="T20" fmla="*/ 0 60000 65536"/>
                <a:gd name="T21" fmla="*/ 0 w 118"/>
                <a:gd name="T22" fmla="*/ 0 h 118"/>
                <a:gd name="T23" fmla="*/ 118 w 118"/>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8" h="118">
                  <a:moveTo>
                    <a:pt x="0" y="0"/>
                  </a:moveTo>
                  <a:lnTo>
                    <a:pt x="1" y="46"/>
                  </a:lnTo>
                  <a:lnTo>
                    <a:pt x="26" y="39"/>
                  </a:lnTo>
                  <a:lnTo>
                    <a:pt x="100" y="118"/>
                  </a:lnTo>
                  <a:lnTo>
                    <a:pt x="118" y="58"/>
                  </a:lnTo>
                  <a:lnTo>
                    <a:pt x="79" y="4"/>
                  </a:lnTo>
                  <a:lnTo>
                    <a:pt x="0" y="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15" name="Freeform 286"/>
            <p:cNvSpPr>
              <a:spLocks/>
            </p:cNvSpPr>
            <p:nvPr/>
          </p:nvSpPr>
          <p:spPr bwMode="auto">
            <a:xfrm>
              <a:off x="7965254" y="4135583"/>
              <a:ext cx="196570" cy="66223"/>
            </a:xfrm>
            <a:custGeom>
              <a:avLst/>
              <a:gdLst>
                <a:gd name="T0" fmla="*/ 0 w 412"/>
                <a:gd name="T1" fmla="*/ 1 h 149"/>
                <a:gd name="T2" fmla="*/ 1 w 412"/>
                <a:gd name="T3" fmla="*/ 0 h 149"/>
                <a:gd name="T4" fmla="*/ 4 w 412"/>
                <a:gd name="T5" fmla="*/ 0 h 149"/>
                <a:gd name="T6" fmla="*/ 9 w 412"/>
                <a:gd name="T7" fmla="*/ 3 h 149"/>
                <a:gd name="T8" fmla="*/ 6 w 412"/>
                <a:gd name="T9" fmla="*/ 3 h 149"/>
                <a:gd name="T10" fmla="*/ 7 w 412"/>
                <a:gd name="T11" fmla="*/ 3 h 149"/>
                <a:gd name="T12" fmla="*/ 5 w 412"/>
                <a:gd name="T13" fmla="*/ 2 h 149"/>
                <a:gd name="T14" fmla="*/ 3 w 412"/>
                <a:gd name="T15" fmla="*/ 1 h 149"/>
                <a:gd name="T16" fmla="*/ 3 w 412"/>
                <a:gd name="T17" fmla="*/ 1 h 149"/>
                <a:gd name="T18" fmla="*/ 0 w 412"/>
                <a:gd name="T19" fmla="*/ 1 h 1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2"/>
                <a:gd name="T31" fmla="*/ 0 h 149"/>
                <a:gd name="T32" fmla="*/ 412 w 412"/>
                <a:gd name="T33" fmla="*/ 149 h 1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2" h="149">
                  <a:moveTo>
                    <a:pt x="0" y="58"/>
                  </a:moveTo>
                  <a:lnTo>
                    <a:pt x="56" y="7"/>
                  </a:lnTo>
                  <a:lnTo>
                    <a:pt x="161" y="0"/>
                  </a:lnTo>
                  <a:lnTo>
                    <a:pt x="412" y="127"/>
                  </a:lnTo>
                  <a:lnTo>
                    <a:pt x="279" y="149"/>
                  </a:lnTo>
                  <a:lnTo>
                    <a:pt x="301" y="120"/>
                  </a:lnTo>
                  <a:lnTo>
                    <a:pt x="236" y="72"/>
                  </a:lnTo>
                  <a:lnTo>
                    <a:pt x="115" y="43"/>
                  </a:lnTo>
                  <a:lnTo>
                    <a:pt x="119" y="24"/>
                  </a:lnTo>
                  <a:lnTo>
                    <a:pt x="0" y="58"/>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16" name="Freeform 287"/>
            <p:cNvSpPr>
              <a:spLocks/>
            </p:cNvSpPr>
            <p:nvPr/>
          </p:nvSpPr>
          <p:spPr bwMode="auto">
            <a:xfrm>
              <a:off x="8207429" y="4201805"/>
              <a:ext cx="58184" cy="36634"/>
            </a:xfrm>
            <a:custGeom>
              <a:avLst/>
              <a:gdLst>
                <a:gd name="T0" fmla="*/ 0 w 127"/>
                <a:gd name="T1" fmla="*/ 0 h 82"/>
                <a:gd name="T2" fmla="*/ 0 w 127"/>
                <a:gd name="T3" fmla="*/ 2 h 82"/>
                <a:gd name="T4" fmla="*/ 3 w 127"/>
                <a:gd name="T5" fmla="*/ 1 h 82"/>
                <a:gd name="T6" fmla="*/ 2 w 127"/>
                <a:gd name="T7" fmla="*/ 0 h 82"/>
                <a:gd name="T8" fmla="*/ 0 w 127"/>
                <a:gd name="T9" fmla="*/ 0 h 82"/>
                <a:gd name="T10" fmla="*/ 0 60000 65536"/>
                <a:gd name="T11" fmla="*/ 0 60000 65536"/>
                <a:gd name="T12" fmla="*/ 0 60000 65536"/>
                <a:gd name="T13" fmla="*/ 0 60000 65536"/>
                <a:gd name="T14" fmla="*/ 0 60000 65536"/>
                <a:gd name="T15" fmla="*/ 0 w 127"/>
                <a:gd name="T16" fmla="*/ 0 h 82"/>
                <a:gd name="T17" fmla="*/ 127 w 127"/>
                <a:gd name="T18" fmla="*/ 82 h 82"/>
              </a:gdLst>
              <a:ahLst/>
              <a:cxnLst>
                <a:cxn ang="T10">
                  <a:pos x="T0" y="T1"/>
                </a:cxn>
                <a:cxn ang="T11">
                  <a:pos x="T2" y="T3"/>
                </a:cxn>
                <a:cxn ang="T12">
                  <a:pos x="T4" y="T5"/>
                </a:cxn>
                <a:cxn ang="T13">
                  <a:pos x="T6" y="T7"/>
                </a:cxn>
                <a:cxn ang="T14">
                  <a:pos x="T8" y="T9"/>
                </a:cxn>
              </a:cxnLst>
              <a:rect l="T15" t="T16" r="T17" b="T18"/>
              <a:pathLst>
                <a:path w="127" h="82">
                  <a:moveTo>
                    <a:pt x="0" y="0"/>
                  </a:moveTo>
                  <a:lnTo>
                    <a:pt x="0" y="82"/>
                  </a:lnTo>
                  <a:lnTo>
                    <a:pt x="127" y="58"/>
                  </a:lnTo>
                  <a:lnTo>
                    <a:pt x="72" y="9"/>
                  </a:lnTo>
                  <a:lnTo>
                    <a:pt x="0" y="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17" name="Freeform 288"/>
            <p:cNvSpPr>
              <a:spLocks/>
            </p:cNvSpPr>
            <p:nvPr/>
          </p:nvSpPr>
          <p:spPr bwMode="auto">
            <a:xfrm>
              <a:off x="8040737" y="4576594"/>
              <a:ext cx="102216" cy="125399"/>
            </a:xfrm>
            <a:custGeom>
              <a:avLst/>
              <a:gdLst>
                <a:gd name="T0" fmla="*/ 0 w 212"/>
                <a:gd name="T1" fmla="*/ 3 h 275"/>
                <a:gd name="T2" fmla="*/ 0 w 212"/>
                <a:gd name="T3" fmla="*/ 4 h 275"/>
                <a:gd name="T4" fmla="*/ 1 w 212"/>
                <a:gd name="T5" fmla="*/ 4 h 275"/>
                <a:gd name="T6" fmla="*/ 0 w 212"/>
                <a:gd name="T7" fmla="*/ 5 h 275"/>
                <a:gd name="T8" fmla="*/ 0 w 212"/>
                <a:gd name="T9" fmla="*/ 6 h 275"/>
                <a:gd name="T10" fmla="*/ 1 w 212"/>
                <a:gd name="T11" fmla="*/ 7 h 275"/>
                <a:gd name="T12" fmla="*/ 3 w 212"/>
                <a:gd name="T13" fmla="*/ 5 h 275"/>
                <a:gd name="T14" fmla="*/ 5 w 212"/>
                <a:gd name="T15" fmla="*/ 3 h 275"/>
                <a:gd name="T16" fmla="*/ 5 w 212"/>
                <a:gd name="T17" fmla="*/ 1 h 275"/>
                <a:gd name="T18" fmla="*/ 3 w 212"/>
                <a:gd name="T19" fmla="*/ 1 h 275"/>
                <a:gd name="T20" fmla="*/ 2 w 212"/>
                <a:gd name="T21" fmla="*/ 0 h 275"/>
                <a:gd name="T22" fmla="*/ 1 w 212"/>
                <a:gd name="T23" fmla="*/ 1 h 275"/>
                <a:gd name="T24" fmla="*/ 0 w 212"/>
                <a:gd name="T25" fmla="*/ 3 h 2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2"/>
                <a:gd name="T40" fmla="*/ 0 h 275"/>
                <a:gd name="T41" fmla="*/ 212 w 212"/>
                <a:gd name="T42" fmla="*/ 275 h 2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2" h="275">
                  <a:moveTo>
                    <a:pt x="0" y="106"/>
                  </a:moveTo>
                  <a:lnTo>
                    <a:pt x="1" y="160"/>
                  </a:lnTo>
                  <a:lnTo>
                    <a:pt x="42" y="175"/>
                  </a:lnTo>
                  <a:lnTo>
                    <a:pt x="18" y="215"/>
                  </a:lnTo>
                  <a:lnTo>
                    <a:pt x="12" y="263"/>
                  </a:lnTo>
                  <a:lnTo>
                    <a:pt x="62" y="275"/>
                  </a:lnTo>
                  <a:lnTo>
                    <a:pt x="107" y="196"/>
                  </a:lnTo>
                  <a:lnTo>
                    <a:pt x="194" y="139"/>
                  </a:lnTo>
                  <a:lnTo>
                    <a:pt x="212" y="64"/>
                  </a:lnTo>
                  <a:lnTo>
                    <a:pt x="130" y="52"/>
                  </a:lnTo>
                  <a:lnTo>
                    <a:pt x="74" y="0"/>
                  </a:lnTo>
                  <a:lnTo>
                    <a:pt x="28" y="26"/>
                  </a:lnTo>
                  <a:lnTo>
                    <a:pt x="0" y="106"/>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18" name="Freeform 289"/>
            <p:cNvSpPr>
              <a:spLocks/>
            </p:cNvSpPr>
            <p:nvPr/>
          </p:nvSpPr>
          <p:spPr bwMode="auto">
            <a:xfrm>
              <a:off x="7870901" y="4313114"/>
              <a:ext cx="42459" cy="21135"/>
            </a:xfrm>
            <a:custGeom>
              <a:avLst/>
              <a:gdLst>
                <a:gd name="T0" fmla="*/ 0 w 89"/>
                <a:gd name="T1" fmla="*/ 1 h 44"/>
                <a:gd name="T2" fmla="*/ 1 w 89"/>
                <a:gd name="T3" fmla="*/ 0 h 44"/>
                <a:gd name="T4" fmla="*/ 2 w 89"/>
                <a:gd name="T5" fmla="*/ 1 h 44"/>
                <a:gd name="T6" fmla="*/ 0 w 89"/>
                <a:gd name="T7" fmla="*/ 1 h 44"/>
                <a:gd name="T8" fmla="*/ 0 60000 65536"/>
                <a:gd name="T9" fmla="*/ 0 60000 65536"/>
                <a:gd name="T10" fmla="*/ 0 60000 65536"/>
                <a:gd name="T11" fmla="*/ 0 60000 65536"/>
                <a:gd name="T12" fmla="*/ 0 w 89"/>
                <a:gd name="T13" fmla="*/ 0 h 44"/>
                <a:gd name="T14" fmla="*/ 89 w 89"/>
                <a:gd name="T15" fmla="*/ 44 h 44"/>
              </a:gdLst>
              <a:ahLst/>
              <a:cxnLst>
                <a:cxn ang="T8">
                  <a:pos x="T0" y="T1"/>
                </a:cxn>
                <a:cxn ang="T9">
                  <a:pos x="T2" y="T3"/>
                </a:cxn>
                <a:cxn ang="T10">
                  <a:pos x="T4" y="T5"/>
                </a:cxn>
                <a:cxn ang="T11">
                  <a:pos x="T6" y="T7"/>
                </a:cxn>
              </a:cxnLst>
              <a:rect l="T12" t="T13" r="T14" b="T15"/>
              <a:pathLst>
                <a:path w="89" h="44">
                  <a:moveTo>
                    <a:pt x="0" y="32"/>
                  </a:moveTo>
                  <a:lnTo>
                    <a:pt x="27" y="0"/>
                  </a:lnTo>
                  <a:lnTo>
                    <a:pt x="89" y="44"/>
                  </a:lnTo>
                  <a:lnTo>
                    <a:pt x="0" y="32"/>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19" name="Freeform 290"/>
            <p:cNvSpPr>
              <a:spLocks/>
            </p:cNvSpPr>
            <p:nvPr/>
          </p:nvSpPr>
          <p:spPr bwMode="auto">
            <a:xfrm>
              <a:off x="8405572" y="5729142"/>
              <a:ext cx="28306" cy="19726"/>
            </a:xfrm>
            <a:custGeom>
              <a:avLst/>
              <a:gdLst>
                <a:gd name="T0" fmla="*/ 0 w 59"/>
                <a:gd name="T1" fmla="*/ 1 h 41"/>
                <a:gd name="T2" fmla="*/ 1 w 59"/>
                <a:gd name="T3" fmla="*/ 1 h 41"/>
                <a:gd name="T4" fmla="*/ 0 w 59"/>
                <a:gd name="T5" fmla="*/ 0 h 41"/>
                <a:gd name="T6" fmla="*/ 1 w 59"/>
                <a:gd name="T7" fmla="*/ 0 h 41"/>
                <a:gd name="T8" fmla="*/ 0 w 59"/>
                <a:gd name="T9" fmla="*/ 1 h 41"/>
                <a:gd name="T10" fmla="*/ 0 60000 65536"/>
                <a:gd name="T11" fmla="*/ 0 60000 65536"/>
                <a:gd name="T12" fmla="*/ 0 60000 65536"/>
                <a:gd name="T13" fmla="*/ 0 60000 65536"/>
                <a:gd name="T14" fmla="*/ 0 60000 65536"/>
                <a:gd name="T15" fmla="*/ 0 w 59"/>
                <a:gd name="T16" fmla="*/ 0 h 41"/>
                <a:gd name="T17" fmla="*/ 59 w 59"/>
                <a:gd name="T18" fmla="*/ 41 h 41"/>
              </a:gdLst>
              <a:ahLst/>
              <a:cxnLst>
                <a:cxn ang="T10">
                  <a:pos x="T0" y="T1"/>
                </a:cxn>
                <a:cxn ang="T11">
                  <a:pos x="T2" y="T3"/>
                </a:cxn>
                <a:cxn ang="T12">
                  <a:pos x="T4" y="T5"/>
                </a:cxn>
                <a:cxn ang="T13">
                  <a:pos x="T6" y="T7"/>
                </a:cxn>
                <a:cxn ang="T14">
                  <a:pos x="T8" y="T9"/>
                </a:cxn>
              </a:cxnLst>
              <a:rect l="T15" t="T16" r="T17" b="T18"/>
              <a:pathLst>
                <a:path w="59" h="41">
                  <a:moveTo>
                    <a:pt x="0" y="41"/>
                  </a:moveTo>
                  <a:lnTo>
                    <a:pt x="32" y="19"/>
                  </a:lnTo>
                  <a:lnTo>
                    <a:pt x="19" y="0"/>
                  </a:lnTo>
                  <a:lnTo>
                    <a:pt x="59" y="6"/>
                  </a:lnTo>
                  <a:lnTo>
                    <a:pt x="0" y="41"/>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20" name="Freeform 291"/>
            <p:cNvSpPr>
              <a:spLocks/>
            </p:cNvSpPr>
            <p:nvPr/>
          </p:nvSpPr>
          <p:spPr bwMode="auto">
            <a:xfrm>
              <a:off x="8427588" y="5729142"/>
              <a:ext cx="31451" cy="19726"/>
            </a:xfrm>
            <a:custGeom>
              <a:avLst/>
              <a:gdLst>
                <a:gd name="T0" fmla="*/ 0 w 68"/>
                <a:gd name="T1" fmla="*/ 1 h 47"/>
                <a:gd name="T2" fmla="*/ 1 w 68"/>
                <a:gd name="T3" fmla="*/ 0 h 47"/>
                <a:gd name="T4" fmla="*/ 1 w 68"/>
                <a:gd name="T5" fmla="*/ 0 h 47"/>
                <a:gd name="T6" fmla="*/ 0 w 68"/>
                <a:gd name="T7" fmla="*/ 1 h 47"/>
                <a:gd name="T8" fmla="*/ 0 60000 65536"/>
                <a:gd name="T9" fmla="*/ 0 60000 65536"/>
                <a:gd name="T10" fmla="*/ 0 60000 65536"/>
                <a:gd name="T11" fmla="*/ 0 60000 65536"/>
                <a:gd name="T12" fmla="*/ 0 w 68"/>
                <a:gd name="T13" fmla="*/ 0 h 47"/>
                <a:gd name="T14" fmla="*/ 68 w 68"/>
                <a:gd name="T15" fmla="*/ 47 h 47"/>
              </a:gdLst>
              <a:ahLst/>
              <a:cxnLst>
                <a:cxn ang="T8">
                  <a:pos x="T0" y="T1"/>
                </a:cxn>
                <a:cxn ang="T9">
                  <a:pos x="T2" y="T3"/>
                </a:cxn>
                <a:cxn ang="T10">
                  <a:pos x="T4" y="T5"/>
                </a:cxn>
                <a:cxn ang="T11">
                  <a:pos x="T6" y="T7"/>
                </a:cxn>
              </a:cxnLst>
              <a:rect l="T12" t="T13" r="T14" b="T15"/>
              <a:pathLst>
                <a:path w="68" h="47">
                  <a:moveTo>
                    <a:pt x="0" y="47"/>
                  </a:moveTo>
                  <a:lnTo>
                    <a:pt x="34" y="0"/>
                  </a:lnTo>
                  <a:lnTo>
                    <a:pt x="68" y="16"/>
                  </a:lnTo>
                  <a:lnTo>
                    <a:pt x="0" y="47"/>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21" name="Freeform 292"/>
            <p:cNvSpPr>
              <a:spLocks/>
            </p:cNvSpPr>
            <p:nvPr/>
          </p:nvSpPr>
          <p:spPr bwMode="auto">
            <a:xfrm>
              <a:off x="8525087" y="4493464"/>
              <a:ext cx="51894" cy="70449"/>
            </a:xfrm>
            <a:custGeom>
              <a:avLst/>
              <a:gdLst>
                <a:gd name="T0" fmla="*/ 0 w 107"/>
                <a:gd name="T1" fmla="*/ 3 h 154"/>
                <a:gd name="T2" fmla="*/ 0 w 107"/>
                <a:gd name="T3" fmla="*/ 0 h 154"/>
                <a:gd name="T4" fmla="*/ 3 w 107"/>
                <a:gd name="T5" fmla="*/ 1 h 154"/>
                <a:gd name="T6" fmla="*/ 1 w 107"/>
                <a:gd name="T7" fmla="*/ 4 h 154"/>
                <a:gd name="T8" fmla="*/ 0 w 107"/>
                <a:gd name="T9" fmla="*/ 3 h 154"/>
                <a:gd name="T10" fmla="*/ 0 60000 65536"/>
                <a:gd name="T11" fmla="*/ 0 60000 65536"/>
                <a:gd name="T12" fmla="*/ 0 60000 65536"/>
                <a:gd name="T13" fmla="*/ 0 60000 65536"/>
                <a:gd name="T14" fmla="*/ 0 60000 65536"/>
                <a:gd name="T15" fmla="*/ 0 w 107"/>
                <a:gd name="T16" fmla="*/ 0 h 154"/>
                <a:gd name="T17" fmla="*/ 107 w 107"/>
                <a:gd name="T18" fmla="*/ 154 h 154"/>
              </a:gdLst>
              <a:ahLst/>
              <a:cxnLst>
                <a:cxn ang="T10">
                  <a:pos x="T0" y="T1"/>
                </a:cxn>
                <a:cxn ang="T11">
                  <a:pos x="T2" y="T3"/>
                </a:cxn>
                <a:cxn ang="T12">
                  <a:pos x="T4" y="T5"/>
                </a:cxn>
                <a:cxn ang="T13">
                  <a:pos x="T6" y="T7"/>
                </a:cxn>
                <a:cxn ang="T14">
                  <a:pos x="T8" y="T9"/>
                </a:cxn>
              </a:cxnLst>
              <a:rect l="T15" t="T16" r="T17" b="T18"/>
              <a:pathLst>
                <a:path w="107" h="154">
                  <a:moveTo>
                    <a:pt x="0" y="149"/>
                  </a:moveTo>
                  <a:lnTo>
                    <a:pt x="13" y="0"/>
                  </a:lnTo>
                  <a:lnTo>
                    <a:pt x="107" y="67"/>
                  </a:lnTo>
                  <a:lnTo>
                    <a:pt x="52" y="154"/>
                  </a:lnTo>
                  <a:lnTo>
                    <a:pt x="0" y="149"/>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22" name="Freeform 293"/>
            <p:cNvSpPr>
              <a:spLocks/>
            </p:cNvSpPr>
            <p:nvPr/>
          </p:nvSpPr>
          <p:spPr bwMode="auto">
            <a:xfrm>
              <a:off x="8185413" y="2340540"/>
              <a:ext cx="1113375" cy="890476"/>
            </a:xfrm>
            <a:custGeom>
              <a:avLst/>
              <a:gdLst>
                <a:gd name="T0" fmla="*/ 6 w 2319"/>
                <a:gd name="T1" fmla="*/ 11 h 1964"/>
                <a:gd name="T2" fmla="*/ 7 w 2319"/>
                <a:gd name="T3" fmla="*/ 9 h 1964"/>
                <a:gd name="T4" fmla="*/ 5 w 2319"/>
                <a:gd name="T5" fmla="*/ 8 h 1964"/>
                <a:gd name="T6" fmla="*/ 10 w 2319"/>
                <a:gd name="T7" fmla="*/ 4 h 1964"/>
                <a:gd name="T8" fmla="*/ 15 w 2319"/>
                <a:gd name="T9" fmla="*/ 3 h 1964"/>
                <a:gd name="T10" fmla="*/ 20 w 2319"/>
                <a:gd name="T11" fmla="*/ 5 h 1964"/>
                <a:gd name="T12" fmla="*/ 19 w 2319"/>
                <a:gd name="T13" fmla="*/ 3 h 1964"/>
                <a:gd name="T14" fmla="*/ 25 w 2319"/>
                <a:gd name="T15" fmla="*/ 4 h 1964"/>
                <a:gd name="T16" fmla="*/ 29 w 2319"/>
                <a:gd name="T17" fmla="*/ 3 h 1964"/>
                <a:gd name="T18" fmla="*/ 24 w 2319"/>
                <a:gd name="T19" fmla="*/ 1 h 1964"/>
                <a:gd name="T20" fmla="*/ 29 w 2319"/>
                <a:gd name="T21" fmla="*/ 2 h 1964"/>
                <a:gd name="T22" fmla="*/ 29 w 2319"/>
                <a:gd name="T23" fmla="*/ 0 h 1964"/>
                <a:gd name="T24" fmla="*/ 40 w 2319"/>
                <a:gd name="T25" fmla="*/ 1 h 1964"/>
                <a:gd name="T26" fmla="*/ 41 w 2319"/>
                <a:gd name="T27" fmla="*/ 1 h 1964"/>
                <a:gd name="T28" fmla="*/ 45 w 2319"/>
                <a:gd name="T29" fmla="*/ 3 h 1964"/>
                <a:gd name="T30" fmla="*/ 34 w 2319"/>
                <a:gd name="T31" fmla="*/ 4 h 1964"/>
                <a:gd name="T32" fmla="*/ 40 w 2319"/>
                <a:gd name="T33" fmla="*/ 5 h 1964"/>
                <a:gd name="T34" fmla="*/ 46 w 2319"/>
                <a:gd name="T35" fmla="*/ 5 h 1964"/>
                <a:gd name="T36" fmla="*/ 51 w 2319"/>
                <a:gd name="T37" fmla="*/ 4 h 1964"/>
                <a:gd name="T38" fmla="*/ 46 w 2319"/>
                <a:gd name="T39" fmla="*/ 7 h 1964"/>
                <a:gd name="T40" fmla="*/ 49 w 2319"/>
                <a:gd name="T41" fmla="*/ 9 h 1964"/>
                <a:gd name="T42" fmla="*/ 46 w 2319"/>
                <a:gd name="T43" fmla="*/ 11 h 1964"/>
                <a:gd name="T44" fmla="*/ 46 w 2319"/>
                <a:gd name="T45" fmla="*/ 14 h 1964"/>
                <a:gd name="T46" fmla="*/ 45 w 2319"/>
                <a:gd name="T47" fmla="*/ 15 h 1964"/>
                <a:gd name="T48" fmla="*/ 47 w 2319"/>
                <a:gd name="T49" fmla="*/ 17 h 1964"/>
                <a:gd name="T50" fmla="*/ 45 w 2319"/>
                <a:gd name="T51" fmla="*/ 19 h 1964"/>
                <a:gd name="T52" fmla="*/ 46 w 2319"/>
                <a:gd name="T53" fmla="*/ 20 h 1964"/>
                <a:gd name="T54" fmla="*/ 46 w 2319"/>
                <a:gd name="T55" fmla="*/ 22 h 1964"/>
                <a:gd name="T56" fmla="*/ 41 w 2319"/>
                <a:gd name="T57" fmla="*/ 23 h 1964"/>
                <a:gd name="T58" fmla="*/ 42 w 2319"/>
                <a:gd name="T59" fmla="*/ 25 h 1964"/>
                <a:gd name="T60" fmla="*/ 45 w 2319"/>
                <a:gd name="T61" fmla="*/ 26 h 1964"/>
                <a:gd name="T62" fmla="*/ 44 w 2319"/>
                <a:gd name="T63" fmla="*/ 28 h 1964"/>
                <a:gd name="T64" fmla="*/ 40 w 2319"/>
                <a:gd name="T65" fmla="*/ 26 h 1964"/>
                <a:gd name="T66" fmla="*/ 41 w 2319"/>
                <a:gd name="T67" fmla="*/ 29 h 1964"/>
                <a:gd name="T68" fmla="*/ 41 w 2319"/>
                <a:gd name="T69" fmla="*/ 32 h 1964"/>
                <a:gd name="T70" fmla="*/ 36 w 2319"/>
                <a:gd name="T71" fmla="*/ 33 h 1964"/>
                <a:gd name="T72" fmla="*/ 32 w 2319"/>
                <a:gd name="T73" fmla="*/ 36 h 1964"/>
                <a:gd name="T74" fmla="*/ 31 w 2319"/>
                <a:gd name="T75" fmla="*/ 36 h 1964"/>
                <a:gd name="T76" fmla="*/ 28 w 2319"/>
                <a:gd name="T77" fmla="*/ 38 h 1964"/>
                <a:gd name="T78" fmla="*/ 28 w 2319"/>
                <a:gd name="T79" fmla="*/ 40 h 1964"/>
                <a:gd name="T80" fmla="*/ 28 w 2319"/>
                <a:gd name="T81" fmla="*/ 41 h 1964"/>
                <a:gd name="T82" fmla="*/ 26 w 2319"/>
                <a:gd name="T83" fmla="*/ 45 h 1964"/>
                <a:gd name="T84" fmla="*/ 22 w 2319"/>
                <a:gd name="T85" fmla="*/ 44 h 1964"/>
                <a:gd name="T86" fmla="*/ 21 w 2319"/>
                <a:gd name="T87" fmla="*/ 43 h 1964"/>
                <a:gd name="T88" fmla="*/ 19 w 2319"/>
                <a:gd name="T89" fmla="*/ 39 h 1964"/>
                <a:gd name="T90" fmla="*/ 19 w 2319"/>
                <a:gd name="T91" fmla="*/ 37 h 1964"/>
                <a:gd name="T92" fmla="*/ 18 w 2319"/>
                <a:gd name="T93" fmla="*/ 33 h 1964"/>
                <a:gd name="T94" fmla="*/ 18 w 2319"/>
                <a:gd name="T95" fmla="*/ 32 h 1964"/>
                <a:gd name="T96" fmla="*/ 18 w 2319"/>
                <a:gd name="T97" fmla="*/ 29 h 1964"/>
                <a:gd name="T98" fmla="*/ 20 w 2319"/>
                <a:gd name="T99" fmla="*/ 28 h 1964"/>
                <a:gd name="T100" fmla="*/ 19 w 2319"/>
                <a:gd name="T101" fmla="*/ 27 h 1964"/>
                <a:gd name="T102" fmla="*/ 17 w 2319"/>
                <a:gd name="T103" fmla="*/ 27 h 1964"/>
                <a:gd name="T104" fmla="*/ 15 w 2319"/>
                <a:gd name="T105" fmla="*/ 25 h 1964"/>
                <a:gd name="T106" fmla="*/ 14 w 2319"/>
                <a:gd name="T107" fmla="*/ 21 h 1964"/>
                <a:gd name="T108" fmla="*/ 11 w 2319"/>
                <a:gd name="T109" fmla="*/ 17 h 1964"/>
                <a:gd name="T110" fmla="*/ 6 w 2319"/>
                <a:gd name="T111" fmla="*/ 18 h 1964"/>
                <a:gd name="T112" fmla="*/ 1 w 2319"/>
                <a:gd name="T113" fmla="*/ 15 h 1964"/>
                <a:gd name="T114" fmla="*/ 6 w 2319"/>
                <a:gd name="T115" fmla="*/ 14 h 196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19"/>
                <a:gd name="T175" fmla="*/ 0 h 1964"/>
                <a:gd name="T176" fmla="*/ 2319 w 2319"/>
                <a:gd name="T177" fmla="*/ 1964 h 196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19" h="1964">
                  <a:moveTo>
                    <a:pt x="0" y="551"/>
                  </a:moveTo>
                  <a:lnTo>
                    <a:pt x="13" y="521"/>
                  </a:lnTo>
                  <a:lnTo>
                    <a:pt x="162" y="463"/>
                  </a:lnTo>
                  <a:lnTo>
                    <a:pt x="261" y="463"/>
                  </a:lnTo>
                  <a:lnTo>
                    <a:pt x="315" y="418"/>
                  </a:lnTo>
                  <a:lnTo>
                    <a:pt x="296" y="405"/>
                  </a:lnTo>
                  <a:lnTo>
                    <a:pt x="329" y="390"/>
                  </a:lnTo>
                  <a:lnTo>
                    <a:pt x="302" y="380"/>
                  </a:lnTo>
                  <a:lnTo>
                    <a:pt x="354" y="363"/>
                  </a:lnTo>
                  <a:lnTo>
                    <a:pt x="335" y="346"/>
                  </a:lnTo>
                  <a:lnTo>
                    <a:pt x="267" y="376"/>
                  </a:lnTo>
                  <a:lnTo>
                    <a:pt x="200" y="338"/>
                  </a:lnTo>
                  <a:lnTo>
                    <a:pt x="284" y="317"/>
                  </a:lnTo>
                  <a:lnTo>
                    <a:pt x="332" y="254"/>
                  </a:lnTo>
                  <a:lnTo>
                    <a:pt x="437" y="250"/>
                  </a:lnTo>
                  <a:lnTo>
                    <a:pt x="432" y="185"/>
                  </a:lnTo>
                  <a:lnTo>
                    <a:pt x="507" y="184"/>
                  </a:lnTo>
                  <a:lnTo>
                    <a:pt x="586" y="230"/>
                  </a:lnTo>
                  <a:lnTo>
                    <a:pt x="493" y="168"/>
                  </a:lnTo>
                  <a:lnTo>
                    <a:pt x="669" y="126"/>
                  </a:lnTo>
                  <a:lnTo>
                    <a:pt x="713" y="156"/>
                  </a:lnTo>
                  <a:lnTo>
                    <a:pt x="719" y="214"/>
                  </a:lnTo>
                  <a:lnTo>
                    <a:pt x="740" y="165"/>
                  </a:lnTo>
                  <a:lnTo>
                    <a:pt x="854" y="199"/>
                  </a:lnTo>
                  <a:lnTo>
                    <a:pt x="814" y="172"/>
                  </a:lnTo>
                  <a:lnTo>
                    <a:pt x="868" y="176"/>
                  </a:lnTo>
                  <a:lnTo>
                    <a:pt x="821" y="142"/>
                  </a:lnTo>
                  <a:lnTo>
                    <a:pt x="808" y="115"/>
                  </a:lnTo>
                  <a:lnTo>
                    <a:pt x="832" y="108"/>
                  </a:lnTo>
                  <a:lnTo>
                    <a:pt x="1056" y="192"/>
                  </a:lnTo>
                  <a:lnTo>
                    <a:pt x="1039" y="165"/>
                  </a:lnTo>
                  <a:lnTo>
                    <a:pt x="1086" y="161"/>
                  </a:lnTo>
                  <a:lnTo>
                    <a:pt x="1056" y="137"/>
                  </a:lnTo>
                  <a:lnTo>
                    <a:pt x="1132" y="142"/>
                  </a:lnTo>
                  <a:lnTo>
                    <a:pt x="1012" y="81"/>
                  </a:lnTo>
                  <a:lnTo>
                    <a:pt x="1228" y="115"/>
                  </a:lnTo>
                  <a:lnTo>
                    <a:pt x="1181" y="80"/>
                  </a:lnTo>
                  <a:lnTo>
                    <a:pt x="1054" y="73"/>
                  </a:lnTo>
                  <a:lnTo>
                    <a:pt x="1096" y="71"/>
                  </a:lnTo>
                  <a:lnTo>
                    <a:pt x="1017" y="42"/>
                  </a:lnTo>
                  <a:lnTo>
                    <a:pt x="1110" y="48"/>
                  </a:lnTo>
                  <a:lnTo>
                    <a:pt x="1073" y="35"/>
                  </a:lnTo>
                  <a:lnTo>
                    <a:pt x="1112" y="26"/>
                  </a:lnTo>
                  <a:lnTo>
                    <a:pt x="1272" y="81"/>
                  </a:lnTo>
                  <a:lnTo>
                    <a:pt x="1253" y="61"/>
                  </a:lnTo>
                  <a:lnTo>
                    <a:pt x="1326" y="42"/>
                  </a:lnTo>
                  <a:lnTo>
                    <a:pt x="1264" y="35"/>
                  </a:lnTo>
                  <a:lnTo>
                    <a:pt x="1262" y="8"/>
                  </a:lnTo>
                  <a:lnTo>
                    <a:pt x="1303" y="0"/>
                  </a:lnTo>
                  <a:lnTo>
                    <a:pt x="1732" y="10"/>
                  </a:lnTo>
                  <a:lnTo>
                    <a:pt x="1762" y="25"/>
                  </a:lnTo>
                  <a:lnTo>
                    <a:pt x="1746" y="35"/>
                  </a:lnTo>
                  <a:lnTo>
                    <a:pt x="1462" y="38"/>
                  </a:lnTo>
                  <a:lnTo>
                    <a:pt x="1495" y="54"/>
                  </a:lnTo>
                  <a:lnTo>
                    <a:pt x="1384" y="71"/>
                  </a:lnTo>
                  <a:lnTo>
                    <a:pt x="1789" y="42"/>
                  </a:lnTo>
                  <a:lnTo>
                    <a:pt x="1802" y="68"/>
                  </a:lnTo>
                  <a:lnTo>
                    <a:pt x="1746" y="83"/>
                  </a:lnTo>
                  <a:lnTo>
                    <a:pt x="1842" y="72"/>
                  </a:lnTo>
                  <a:lnTo>
                    <a:pt x="1951" y="104"/>
                  </a:lnTo>
                  <a:lnTo>
                    <a:pt x="1789" y="156"/>
                  </a:lnTo>
                  <a:lnTo>
                    <a:pt x="1529" y="152"/>
                  </a:lnTo>
                  <a:lnTo>
                    <a:pt x="1591" y="161"/>
                  </a:lnTo>
                  <a:lnTo>
                    <a:pt x="1482" y="184"/>
                  </a:lnTo>
                  <a:lnTo>
                    <a:pt x="1482" y="207"/>
                  </a:lnTo>
                  <a:lnTo>
                    <a:pt x="1767" y="168"/>
                  </a:lnTo>
                  <a:lnTo>
                    <a:pt x="1790" y="185"/>
                  </a:lnTo>
                  <a:lnTo>
                    <a:pt x="1732" y="223"/>
                  </a:lnTo>
                  <a:lnTo>
                    <a:pt x="1912" y="161"/>
                  </a:lnTo>
                  <a:lnTo>
                    <a:pt x="1923" y="221"/>
                  </a:lnTo>
                  <a:lnTo>
                    <a:pt x="1833" y="328"/>
                  </a:lnTo>
                  <a:lnTo>
                    <a:pt x="2009" y="204"/>
                  </a:lnTo>
                  <a:lnTo>
                    <a:pt x="2006" y="223"/>
                  </a:lnTo>
                  <a:lnTo>
                    <a:pt x="2090" y="222"/>
                  </a:lnTo>
                  <a:lnTo>
                    <a:pt x="2116" y="184"/>
                  </a:lnTo>
                  <a:lnTo>
                    <a:pt x="2206" y="176"/>
                  </a:lnTo>
                  <a:lnTo>
                    <a:pt x="2319" y="211"/>
                  </a:lnTo>
                  <a:lnTo>
                    <a:pt x="2207" y="265"/>
                  </a:lnTo>
                  <a:lnTo>
                    <a:pt x="2214" y="286"/>
                  </a:lnTo>
                  <a:lnTo>
                    <a:pt x="1963" y="317"/>
                  </a:lnTo>
                  <a:lnTo>
                    <a:pt x="2166" y="319"/>
                  </a:lnTo>
                  <a:lnTo>
                    <a:pt x="2002" y="364"/>
                  </a:lnTo>
                  <a:lnTo>
                    <a:pt x="2013" y="394"/>
                  </a:lnTo>
                  <a:lnTo>
                    <a:pt x="2122" y="364"/>
                  </a:lnTo>
                  <a:lnTo>
                    <a:pt x="2043" y="405"/>
                  </a:lnTo>
                  <a:lnTo>
                    <a:pt x="2033" y="459"/>
                  </a:lnTo>
                  <a:lnTo>
                    <a:pt x="2056" y="445"/>
                  </a:lnTo>
                  <a:lnTo>
                    <a:pt x="1981" y="493"/>
                  </a:lnTo>
                  <a:lnTo>
                    <a:pt x="1954" y="593"/>
                  </a:lnTo>
                  <a:lnTo>
                    <a:pt x="1996" y="571"/>
                  </a:lnTo>
                  <a:lnTo>
                    <a:pt x="2050" y="593"/>
                  </a:lnTo>
                  <a:lnTo>
                    <a:pt x="1998" y="593"/>
                  </a:lnTo>
                  <a:lnTo>
                    <a:pt x="1998" y="622"/>
                  </a:lnTo>
                  <a:lnTo>
                    <a:pt x="2088" y="635"/>
                  </a:lnTo>
                  <a:lnTo>
                    <a:pt x="2090" y="672"/>
                  </a:lnTo>
                  <a:lnTo>
                    <a:pt x="1959" y="664"/>
                  </a:lnTo>
                  <a:lnTo>
                    <a:pt x="1996" y="682"/>
                  </a:lnTo>
                  <a:lnTo>
                    <a:pt x="1919" y="693"/>
                  </a:lnTo>
                  <a:lnTo>
                    <a:pt x="1959" y="732"/>
                  </a:lnTo>
                  <a:lnTo>
                    <a:pt x="2027" y="735"/>
                  </a:lnTo>
                  <a:lnTo>
                    <a:pt x="1986" y="758"/>
                  </a:lnTo>
                  <a:lnTo>
                    <a:pt x="2039" y="779"/>
                  </a:lnTo>
                  <a:lnTo>
                    <a:pt x="2037" y="829"/>
                  </a:lnTo>
                  <a:lnTo>
                    <a:pt x="1941" y="800"/>
                  </a:lnTo>
                  <a:lnTo>
                    <a:pt x="1997" y="827"/>
                  </a:lnTo>
                  <a:lnTo>
                    <a:pt x="1961" y="844"/>
                  </a:lnTo>
                  <a:lnTo>
                    <a:pt x="1996" y="842"/>
                  </a:lnTo>
                  <a:lnTo>
                    <a:pt x="1986" y="874"/>
                  </a:lnTo>
                  <a:lnTo>
                    <a:pt x="2054" y="890"/>
                  </a:lnTo>
                  <a:lnTo>
                    <a:pt x="1947" y="881"/>
                  </a:lnTo>
                  <a:lnTo>
                    <a:pt x="1923" y="900"/>
                  </a:lnTo>
                  <a:lnTo>
                    <a:pt x="2009" y="942"/>
                  </a:lnTo>
                  <a:lnTo>
                    <a:pt x="1997" y="974"/>
                  </a:lnTo>
                  <a:lnTo>
                    <a:pt x="1926" y="994"/>
                  </a:lnTo>
                  <a:lnTo>
                    <a:pt x="1861" y="947"/>
                  </a:lnTo>
                  <a:lnTo>
                    <a:pt x="1758" y="986"/>
                  </a:lnTo>
                  <a:lnTo>
                    <a:pt x="1830" y="1013"/>
                  </a:lnTo>
                  <a:lnTo>
                    <a:pt x="1762" y="1038"/>
                  </a:lnTo>
                  <a:lnTo>
                    <a:pt x="1837" y="1040"/>
                  </a:lnTo>
                  <a:lnTo>
                    <a:pt x="1813" y="1090"/>
                  </a:lnTo>
                  <a:lnTo>
                    <a:pt x="1842" y="1061"/>
                  </a:lnTo>
                  <a:lnTo>
                    <a:pt x="1923" y="1101"/>
                  </a:lnTo>
                  <a:lnTo>
                    <a:pt x="1897" y="1135"/>
                  </a:lnTo>
                  <a:lnTo>
                    <a:pt x="1947" y="1122"/>
                  </a:lnTo>
                  <a:lnTo>
                    <a:pt x="1923" y="1155"/>
                  </a:lnTo>
                  <a:lnTo>
                    <a:pt x="1957" y="1139"/>
                  </a:lnTo>
                  <a:lnTo>
                    <a:pt x="1961" y="1223"/>
                  </a:lnTo>
                  <a:lnTo>
                    <a:pt x="1923" y="1192"/>
                  </a:lnTo>
                  <a:lnTo>
                    <a:pt x="1923" y="1223"/>
                  </a:lnTo>
                  <a:lnTo>
                    <a:pt x="1889" y="1220"/>
                  </a:lnTo>
                  <a:lnTo>
                    <a:pt x="1842" y="1151"/>
                  </a:lnTo>
                  <a:lnTo>
                    <a:pt x="1732" y="1113"/>
                  </a:lnTo>
                  <a:lnTo>
                    <a:pt x="1808" y="1158"/>
                  </a:lnTo>
                  <a:lnTo>
                    <a:pt x="1706" y="1182"/>
                  </a:lnTo>
                  <a:lnTo>
                    <a:pt x="1678" y="1223"/>
                  </a:lnTo>
                  <a:lnTo>
                    <a:pt x="1774" y="1232"/>
                  </a:lnTo>
                  <a:lnTo>
                    <a:pt x="1692" y="1255"/>
                  </a:lnTo>
                  <a:lnTo>
                    <a:pt x="1814" y="1227"/>
                  </a:lnTo>
                  <a:lnTo>
                    <a:pt x="1932" y="1264"/>
                  </a:lnTo>
                  <a:lnTo>
                    <a:pt x="1779" y="1360"/>
                  </a:lnTo>
                  <a:lnTo>
                    <a:pt x="1631" y="1402"/>
                  </a:lnTo>
                  <a:lnTo>
                    <a:pt x="1579" y="1406"/>
                  </a:lnTo>
                  <a:lnTo>
                    <a:pt x="1543" y="1361"/>
                  </a:lnTo>
                  <a:lnTo>
                    <a:pt x="1559" y="1406"/>
                  </a:lnTo>
                  <a:lnTo>
                    <a:pt x="1516" y="1431"/>
                  </a:lnTo>
                  <a:lnTo>
                    <a:pt x="1462" y="1535"/>
                  </a:lnTo>
                  <a:lnTo>
                    <a:pt x="1417" y="1531"/>
                  </a:lnTo>
                  <a:lnTo>
                    <a:pt x="1407" y="1564"/>
                  </a:lnTo>
                  <a:lnTo>
                    <a:pt x="1365" y="1571"/>
                  </a:lnTo>
                  <a:lnTo>
                    <a:pt x="1339" y="1557"/>
                  </a:lnTo>
                  <a:lnTo>
                    <a:pt x="1372" y="1537"/>
                  </a:lnTo>
                  <a:lnTo>
                    <a:pt x="1338" y="1531"/>
                  </a:lnTo>
                  <a:lnTo>
                    <a:pt x="1324" y="1587"/>
                  </a:lnTo>
                  <a:lnTo>
                    <a:pt x="1251" y="1591"/>
                  </a:lnTo>
                  <a:lnTo>
                    <a:pt x="1253" y="1634"/>
                  </a:lnTo>
                  <a:lnTo>
                    <a:pt x="1213" y="1637"/>
                  </a:lnTo>
                  <a:lnTo>
                    <a:pt x="1247" y="1672"/>
                  </a:lnTo>
                  <a:lnTo>
                    <a:pt x="1199" y="1680"/>
                  </a:lnTo>
                  <a:lnTo>
                    <a:pt x="1236" y="1717"/>
                  </a:lnTo>
                  <a:lnTo>
                    <a:pt x="1204" y="1717"/>
                  </a:lnTo>
                  <a:lnTo>
                    <a:pt x="1230" y="1726"/>
                  </a:lnTo>
                  <a:lnTo>
                    <a:pt x="1204" y="1768"/>
                  </a:lnTo>
                  <a:lnTo>
                    <a:pt x="1181" y="1761"/>
                  </a:lnTo>
                  <a:lnTo>
                    <a:pt x="1199" y="1779"/>
                  </a:lnTo>
                  <a:lnTo>
                    <a:pt x="1152" y="1797"/>
                  </a:lnTo>
                  <a:lnTo>
                    <a:pt x="1181" y="1856"/>
                  </a:lnTo>
                  <a:lnTo>
                    <a:pt x="1152" y="1935"/>
                  </a:lnTo>
                  <a:lnTo>
                    <a:pt x="1118" y="1936"/>
                  </a:lnTo>
                  <a:lnTo>
                    <a:pt x="1143" y="1964"/>
                  </a:lnTo>
                  <a:lnTo>
                    <a:pt x="1065" y="1964"/>
                  </a:lnTo>
                  <a:lnTo>
                    <a:pt x="1056" y="1910"/>
                  </a:lnTo>
                  <a:lnTo>
                    <a:pt x="945" y="1918"/>
                  </a:lnTo>
                  <a:lnTo>
                    <a:pt x="973" y="1903"/>
                  </a:lnTo>
                  <a:lnTo>
                    <a:pt x="917" y="1883"/>
                  </a:lnTo>
                  <a:lnTo>
                    <a:pt x="941" y="1874"/>
                  </a:lnTo>
                  <a:lnTo>
                    <a:pt x="901" y="1874"/>
                  </a:lnTo>
                  <a:lnTo>
                    <a:pt x="918" y="1832"/>
                  </a:lnTo>
                  <a:lnTo>
                    <a:pt x="892" y="1840"/>
                  </a:lnTo>
                  <a:lnTo>
                    <a:pt x="821" y="1726"/>
                  </a:lnTo>
                  <a:lnTo>
                    <a:pt x="821" y="1694"/>
                  </a:lnTo>
                  <a:lnTo>
                    <a:pt x="877" y="1656"/>
                  </a:lnTo>
                  <a:lnTo>
                    <a:pt x="854" y="1645"/>
                  </a:lnTo>
                  <a:lnTo>
                    <a:pt x="798" y="1687"/>
                  </a:lnTo>
                  <a:lnTo>
                    <a:pt x="798" y="1602"/>
                  </a:lnTo>
                  <a:lnTo>
                    <a:pt x="747" y="1557"/>
                  </a:lnTo>
                  <a:lnTo>
                    <a:pt x="763" y="1492"/>
                  </a:lnTo>
                  <a:lnTo>
                    <a:pt x="729" y="1466"/>
                  </a:lnTo>
                  <a:lnTo>
                    <a:pt x="774" y="1410"/>
                  </a:lnTo>
                  <a:lnTo>
                    <a:pt x="747" y="1402"/>
                  </a:lnTo>
                  <a:lnTo>
                    <a:pt x="839" y="1402"/>
                  </a:lnTo>
                  <a:lnTo>
                    <a:pt x="830" y="1379"/>
                  </a:lnTo>
                  <a:lnTo>
                    <a:pt x="769" y="1381"/>
                  </a:lnTo>
                  <a:lnTo>
                    <a:pt x="861" y="1331"/>
                  </a:lnTo>
                  <a:lnTo>
                    <a:pt x="839" y="1314"/>
                  </a:lnTo>
                  <a:lnTo>
                    <a:pt x="861" y="1255"/>
                  </a:lnTo>
                  <a:lnTo>
                    <a:pt x="785" y="1254"/>
                  </a:lnTo>
                  <a:lnTo>
                    <a:pt x="703" y="1207"/>
                  </a:lnTo>
                  <a:lnTo>
                    <a:pt x="854" y="1232"/>
                  </a:lnTo>
                  <a:lnTo>
                    <a:pt x="828" y="1211"/>
                  </a:lnTo>
                  <a:lnTo>
                    <a:pt x="854" y="1203"/>
                  </a:lnTo>
                  <a:lnTo>
                    <a:pt x="793" y="1168"/>
                  </a:lnTo>
                  <a:lnTo>
                    <a:pt x="814" y="1151"/>
                  </a:lnTo>
                  <a:lnTo>
                    <a:pt x="782" y="1163"/>
                  </a:lnTo>
                  <a:lnTo>
                    <a:pt x="804" y="1142"/>
                  </a:lnTo>
                  <a:lnTo>
                    <a:pt x="765" y="1145"/>
                  </a:lnTo>
                  <a:lnTo>
                    <a:pt x="808" y="1126"/>
                  </a:lnTo>
                  <a:lnTo>
                    <a:pt x="740" y="1099"/>
                  </a:lnTo>
                  <a:lnTo>
                    <a:pt x="726" y="1142"/>
                  </a:lnTo>
                  <a:lnTo>
                    <a:pt x="669" y="1145"/>
                  </a:lnTo>
                  <a:lnTo>
                    <a:pt x="659" y="1126"/>
                  </a:lnTo>
                  <a:lnTo>
                    <a:pt x="698" y="1099"/>
                  </a:lnTo>
                  <a:lnTo>
                    <a:pt x="667" y="1099"/>
                  </a:lnTo>
                  <a:lnTo>
                    <a:pt x="703" y="1023"/>
                  </a:lnTo>
                  <a:lnTo>
                    <a:pt x="661" y="1011"/>
                  </a:lnTo>
                  <a:lnTo>
                    <a:pt x="680" y="978"/>
                  </a:lnTo>
                  <a:lnTo>
                    <a:pt x="618" y="889"/>
                  </a:lnTo>
                  <a:lnTo>
                    <a:pt x="637" y="888"/>
                  </a:lnTo>
                  <a:lnTo>
                    <a:pt x="554" y="808"/>
                  </a:lnTo>
                  <a:lnTo>
                    <a:pt x="554" y="779"/>
                  </a:lnTo>
                  <a:lnTo>
                    <a:pt x="461" y="741"/>
                  </a:lnTo>
                  <a:lnTo>
                    <a:pt x="376" y="720"/>
                  </a:lnTo>
                  <a:lnTo>
                    <a:pt x="293" y="756"/>
                  </a:lnTo>
                  <a:lnTo>
                    <a:pt x="230" y="732"/>
                  </a:lnTo>
                  <a:lnTo>
                    <a:pt x="254" y="762"/>
                  </a:lnTo>
                  <a:lnTo>
                    <a:pt x="188" y="748"/>
                  </a:lnTo>
                  <a:lnTo>
                    <a:pt x="128" y="718"/>
                  </a:lnTo>
                  <a:lnTo>
                    <a:pt x="188" y="693"/>
                  </a:lnTo>
                  <a:lnTo>
                    <a:pt x="57" y="664"/>
                  </a:lnTo>
                  <a:lnTo>
                    <a:pt x="105" y="639"/>
                  </a:lnTo>
                  <a:lnTo>
                    <a:pt x="261" y="647"/>
                  </a:lnTo>
                  <a:lnTo>
                    <a:pt x="275" y="637"/>
                  </a:lnTo>
                  <a:lnTo>
                    <a:pt x="251" y="620"/>
                  </a:lnTo>
                  <a:lnTo>
                    <a:pt x="274" y="605"/>
                  </a:lnTo>
                  <a:lnTo>
                    <a:pt x="138" y="616"/>
                  </a:lnTo>
                  <a:lnTo>
                    <a:pt x="0" y="551"/>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23" name="Freeform 294"/>
            <p:cNvSpPr>
              <a:spLocks/>
            </p:cNvSpPr>
            <p:nvPr/>
          </p:nvSpPr>
          <p:spPr bwMode="auto">
            <a:xfrm>
              <a:off x="7830014" y="4242665"/>
              <a:ext cx="72338" cy="87357"/>
            </a:xfrm>
            <a:custGeom>
              <a:avLst/>
              <a:gdLst>
                <a:gd name="T0" fmla="*/ 0 w 154"/>
                <a:gd name="T1" fmla="*/ 4 h 190"/>
                <a:gd name="T2" fmla="*/ 1 w 154"/>
                <a:gd name="T3" fmla="*/ 2 h 190"/>
                <a:gd name="T4" fmla="*/ 2 w 154"/>
                <a:gd name="T5" fmla="*/ 2 h 190"/>
                <a:gd name="T6" fmla="*/ 1 w 154"/>
                <a:gd name="T7" fmla="*/ 1 h 190"/>
                <a:gd name="T8" fmla="*/ 3 w 154"/>
                <a:gd name="T9" fmla="*/ 0 h 190"/>
                <a:gd name="T10" fmla="*/ 3 w 154"/>
                <a:gd name="T11" fmla="*/ 2 h 190"/>
                <a:gd name="T12" fmla="*/ 3 w 154"/>
                <a:gd name="T13" fmla="*/ 2 h 190"/>
                <a:gd name="T14" fmla="*/ 3 w 154"/>
                <a:gd name="T15" fmla="*/ 4 h 190"/>
                <a:gd name="T16" fmla="*/ 2 w 154"/>
                <a:gd name="T17" fmla="*/ 5 h 190"/>
                <a:gd name="T18" fmla="*/ 0 w 154"/>
                <a:gd name="T19" fmla="*/ 4 h 1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4"/>
                <a:gd name="T31" fmla="*/ 0 h 190"/>
                <a:gd name="T32" fmla="*/ 154 w 154"/>
                <a:gd name="T33" fmla="*/ 190 h 1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4" h="190">
                  <a:moveTo>
                    <a:pt x="0" y="154"/>
                  </a:moveTo>
                  <a:lnTo>
                    <a:pt x="35" y="83"/>
                  </a:lnTo>
                  <a:lnTo>
                    <a:pt x="74" y="82"/>
                  </a:lnTo>
                  <a:lnTo>
                    <a:pt x="33" y="24"/>
                  </a:lnTo>
                  <a:lnTo>
                    <a:pt x="123" y="0"/>
                  </a:lnTo>
                  <a:lnTo>
                    <a:pt x="134" y="90"/>
                  </a:lnTo>
                  <a:lnTo>
                    <a:pt x="154" y="98"/>
                  </a:lnTo>
                  <a:lnTo>
                    <a:pt x="114" y="158"/>
                  </a:lnTo>
                  <a:lnTo>
                    <a:pt x="87" y="190"/>
                  </a:lnTo>
                  <a:lnTo>
                    <a:pt x="0" y="154"/>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24" name="Freeform 295"/>
            <p:cNvSpPr>
              <a:spLocks/>
            </p:cNvSpPr>
            <p:nvPr/>
          </p:nvSpPr>
          <p:spPr bwMode="auto">
            <a:xfrm>
              <a:off x="8399282" y="4437105"/>
              <a:ext cx="86490" cy="138080"/>
            </a:xfrm>
            <a:custGeom>
              <a:avLst/>
              <a:gdLst>
                <a:gd name="T0" fmla="*/ 0 w 181"/>
                <a:gd name="T1" fmla="*/ 2 h 301"/>
                <a:gd name="T2" fmla="*/ 1 w 181"/>
                <a:gd name="T3" fmla="*/ 3 h 301"/>
                <a:gd name="T4" fmla="*/ 1 w 181"/>
                <a:gd name="T5" fmla="*/ 4 h 301"/>
                <a:gd name="T6" fmla="*/ 1 w 181"/>
                <a:gd name="T7" fmla="*/ 6 h 301"/>
                <a:gd name="T8" fmla="*/ 2 w 181"/>
                <a:gd name="T9" fmla="*/ 7 h 301"/>
                <a:gd name="T10" fmla="*/ 4 w 181"/>
                <a:gd name="T11" fmla="*/ 7 h 301"/>
                <a:gd name="T12" fmla="*/ 3 w 181"/>
                <a:gd name="T13" fmla="*/ 4 h 301"/>
                <a:gd name="T14" fmla="*/ 4 w 181"/>
                <a:gd name="T15" fmla="*/ 3 h 301"/>
                <a:gd name="T16" fmla="*/ 1 w 181"/>
                <a:gd name="T17" fmla="*/ 0 h 301"/>
                <a:gd name="T18" fmla="*/ 1 w 181"/>
                <a:gd name="T19" fmla="*/ 1 h 301"/>
                <a:gd name="T20" fmla="*/ 1 w 181"/>
                <a:gd name="T21" fmla="*/ 1 h 301"/>
                <a:gd name="T22" fmla="*/ 0 w 181"/>
                <a:gd name="T23" fmla="*/ 2 h 3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1"/>
                <a:gd name="T37" fmla="*/ 0 h 301"/>
                <a:gd name="T38" fmla="*/ 181 w 181"/>
                <a:gd name="T39" fmla="*/ 301 h 3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1" h="301">
                  <a:moveTo>
                    <a:pt x="0" y="100"/>
                  </a:moveTo>
                  <a:lnTo>
                    <a:pt x="30" y="140"/>
                  </a:lnTo>
                  <a:lnTo>
                    <a:pt x="59" y="171"/>
                  </a:lnTo>
                  <a:lnTo>
                    <a:pt x="52" y="255"/>
                  </a:lnTo>
                  <a:lnTo>
                    <a:pt x="75" y="301"/>
                  </a:lnTo>
                  <a:lnTo>
                    <a:pt x="181" y="284"/>
                  </a:lnTo>
                  <a:lnTo>
                    <a:pt x="119" y="190"/>
                  </a:lnTo>
                  <a:lnTo>
                    <a:pt x="163" y="111"/>
                  </a:lnTo>
                  <a:lnTo>
                    <a:pt x="53" y="0"/>
                  </a:lnTo>
                  <a:lnTo>
                    <a:pt x="20" y="32"/>
                  </a:lnTo>
                  <a:lnTo>
                    <a:pt x="34" y="61"/>
                  </a:lnTo>
                  <a:lnTo>
                    <a:pt x="0" y="10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25" name="Freeform 296"/>
            <p:cNvSpPr>
              <a:spLocks/>
            </p:cNvSpPr>
            <p:nvPr/>
          </p:nvSpPr>
          <p:spPr bwMode="auto">
            <a:xfrm>
              <a:off x="8158679" y="4201805"/>
              <a:ext cx="48750" cy="36634"/>
            </a:xfrm>
            <a:custGeom>
              <a:avLst/>
              <a:gdLst>
                <a:gd name="T0" fmla="*/ 0 w 99"/>
                <a:gd name="T1" fmla="*/ 1 h 82"/>
                <a:gd name="T2" fmla="*/ 2 w 99"/>
                <a:gd name="T3" fmla="*/ 1 h 82"/>
                <a:gd name="T4" fmla="*/ 1 w 99"/>
                <a:gd name="T5" fmla="*/ 0 h 82"/>
                <a:gd name="T6" fmla="*/ 2 w 99"/>
                <a:gd name="T7" fmla="*/ 0 h 82"/>
                <a:gd name="T8" fmla="*/ 2 w 99"/>
                <a:gd name="T9" fmla="*/ 2 h 82"/>
                <a:gd name="T10" fmla="*/ 0 w 99"/>
                <a:gd name="T11" fmla="*/ 1 h 82"/>
                <a:gd name="T12" fmla="*/ 0 60000 65536"/>
                <a:gd name="T13" fmla="*/ 0 60000 65536"/>
                <a:gd name="T14" fmla="*/ 0 60000 65536"/>
                <a:gd name="T15" fmla="*/ 0 60000 65536"/>
                <a:gd name="T16" fmla="*/ 0 60000 65536"/>
                <a:gd name="T17" fmla="*/ 0 60000 65536"/>
                <a:gd name="T18" fmla="*/ 0 w 99"/>
                <a:gd name="T19" fmla="*/ 0 h 82"/>
                <a:gd name="T20" fmla="*/ 99 w 99"/>
                <a:gd name="T21" fmla="*/ 82 h 82"/>
              </a:gdLst>
              <a:ahLst/>
              <a:cxnLst>
                <a:cxn ang="T12">
                  <a:pos x="T0" y="T1"/>
                </a:cxn>
                <a:cxn ang="T13">
                  <a:pos x="T2" y="T3"/>
                </a:cxn>
                <a:cxn ang="T14">
                  <a:pos x="T4" y="T5"/>
                </a:cxn>
                <a:cxn ang="T15">
                  <a:pos x="T6" y="T7"/>
                </a:cxn>
                <a:cxn ang="T16">
                  <a:pos x="T8" y="T9"/>
                </a:cxn>
                <a:cxn ang="T17">
                  <a:pos x="T10" y="T11"/>
                </a:cxn>
              </a:cxnLst>
              <a:rect l="T18" t="T19" r="T20" b="T21"/>
              <a:pathLst>
                <a:path w="99" h="82">
                  <a:moveTo>
                    <a:pt x="0" y="63"/>
                  </a:moveTo>
                  <a:lnTo>
                    <a:pt x="74" y="60"/>
                  </a:lnTo>
                  <a:lnTo>
                    <a:pt x="37" y="6"/>
                  </a:lnTo>
                  <a:lnTo>
                    <a:pt x="99" y="0"/>
                  </a:lnTo>
                  <a:lnTo>
                    <a:pt x="99" y="82"/>
                  </a:lnTo>
                  <a:lnTo>
                    <a:pt x="0" y="63"/>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26" name="Freeform 297"/>
            <p:cNvSpPr>
              <a:spLocks/>
            </p:cNvSpPr>
            <p:nvPr/>
          </p:nvSpPr>
          <p:spPr bwMode="auto">
            <a:xfrm>
              <a:off x="7883481" y="4283526"/>
              <a:ext cx="111651" cy="60586"/>
            </a:xfrm>
            <a:custGeom>
              <a:avLst/>
              <a:gdLst>
                <a:gd name="T0" fmla="*/ 0 w 231"/>
                <a:gd name="T1" fmla="*/ 1 h 133"/>
                <a:gd name="T2" fmla="*/ 1 w 231"/>
                <a:gd name="T3" fmla="*/ 0 h 133"/>
                <a:gd name="T4" fmla="*/ 4 w 231"/>
                <a:gd name="T5" fmla="*/ 0 h 133"/>
                <a:gd name="T6" fmla="*/ 5 w 231"/>
                <a:gd name="T7" fmla="*/ 1 h 133"/>
                <a:gd name="T8" fmla="*/ 4 w 231"/>
                <a:gd name="T9" fmla="*/ 1 h 133"/>
                <a:gd name="T10" fmla="*/ 2 w 231"/>
                <a:gd name="T11" fmla="*/ 3 h 133"/>
                <a:gd name="T12" fmla="*/ 1 w 231"/>
                <a:gd name="T13" fmla="*/ 3 h 133"/>
                <a:gd name="T14" fmla="*/ 0 w 231"/>
                <a:gd name="T15" fmla="*/ 1 h 133"/>
                <a:gd name="T16" fmla="*/ 0 60000 65536"/>
                <a:gd name="T17" fmla="*/ 0 60000 65536"/>
                <a:gd name="T18" fmla="*/ 0 60000 65536"/>
                <a:gd name="T19" fmla="*/ 0 60000 65536"/>
                <a:gd name="T20" fmla="*/ 0 60000 65536"/>
                <a:gd name="T21" fmla="*/ 0 60000 65536"/>
                <a:gd name="T22" fmla="*/ 0 60000 65536"/>
                <a:gd name="T23" fmla="*/ 0 60000 65536"/>
                <a:gd name="T24" fmla="*/ 0 w 231"/>
                <a:gd name="T25" fmla="*/ 0 h 133"/>
                <a:gd name="T26" fmla="*/ 231 w 231"/>
                <a:gd name="T27" fmla="*/ 133 h 1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1" h="133">
                  <a:moveTo>
                    <a:pt x="0" y="68"/>
                  </a:moveTo>
                  <a:lnTo>
                    <a:pt x="40" y="8"/>
                  </a:lnTo>
                  <a:lnTo>
                    <a:pt x="163" y="0"/>
                  </a:lnTo>
                  <a:lnTo>
                    <a:pt x="231" y="42"/>
                  </a:lnTo>
                  <a:lnTo>
                    <a:pt x="176" y="52"/>
                  </a:lnTo>
                  <a:lnTo>
                    <a:pt x="79" y="133"/>
                  </a:lnTo>
                  <a:lnTo>
                    <a:pt x="62" y="112"/>
                  </a:lnTo>
                  <a:lnTo>
                    <a:pt x="0" y="68"/>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27" name="Freeform 298"/>
            <p:cNvSpPr>
              <a:spLocks/>
            </p:cNvSpPr>
            <p:nvPr/>
          </p:nvSpPr>
          <p:spPr bwMode="auto">
            <a:xfrm>
              <a:off x="9070766" y="3029533"/>
              <a:ext cx="202861" cy="102855"/>
            </a:xfrm>
            <a:custGeom>
              <a:avLst/>
              <a:gdLst>
                <a:gd name="T0" fmla="*/ 0 w 420"/>
                <a:gd name="T1" fmla="*/ 2 h 223"/>
                <a:gd name="T2" fmla="*/ 1 w 420"/>
                <a:gd name="T3" fmla="*/ 2 h 223"/>
                <a:gd name="T4" fmla="*/ 0 w 420"/>
                <a:gd name="T5" fmla="*/ 1 h 223"/>
                <a:gd name="T6" fmla="*/ 1 w 420"/>
                <a:gd name="T7" fmla="*/ 1 h 223"/>
                <a:gd name="T8" fmla="*/ 1 w 420"/>
                <a:gd name="T9" fmla="*/ 1 h 223"/>
                <a:gd name="T10" fmla="*/ 2 w 420"/>
                <a:gd name="T11" fmla="*/ 1 h 223"/>
                <a:gd name="T12" fmla="*/ 1 w 420"/>
                <a:gd name="T13" fmla="*/ 0 h 223"/>
                <a:gd name="T14" fmla="*/ 3 w 420"/>
                <a:gd name="T15" fmla="*/ 1 h 223"/>
                <a:gd name="T16" fmla="*/ 3 w 420"/>
                <a:gd name="T17" fmla="*/ 2 h 223"/>
                <a:gd name="T18" fmla="*/ 4 w 420"/>
                <a:gd name="T19" fmla="*/ 1 h 223"/>
                <a:gd name="T20" fmla="*/ 5 w 420"/>
                <a:gd name="T21" fmla="*/ 1 h 223"/>
                <a:gd name="T22" fmla="*/ 5 w 420"/>
                <a:gd name="T23" fmla="*/ 1 h 223"/>
                <a:gd name="T24" fmla="*/ 6 w 420"/>
                <a:gd name="T25" fmla="*/ 1 h 223"/>
                <a:gd name="T26" fmla="*/ 5 w 420"/>
                <a:gd name="T27" fmla="*/ 1 h 223"/>
                <a:gd name="T28" fmla="*/ 7 w 420"/>
                <a:gd name="T29" fmla="*/ 1 h 223"/>
                <a:gd name="T30" fmla="*/ 7 w 420"/>
                <a:gd name="T31" fmla="*/ 0 h 223"/>
                <a:gd name="T32" fmla="*/ 8 w 420"/>
                <a:gd name="T33" fmla="*/ 1 h 223"/>
                <a:gd name="T34" fmla="*/ 9 w 420"/>
                <a:gd name="T35" fmla="*/ 0 h 223"/>
                <a:gd name="T36" fmla="*/ 8 w 420"/>
                <a:gd name="T37" fmla="*/ 1 h 223"/>
                <a:gd name="T38" fmla="*/ 10 w 420"/>
                <a:gd name="T39" fmla="*/ 3 h 223"/>
                <a:gd name="T40" fmla="*/ 9 w 420"/>
                <a:gd name="T41" fmla="*/ 4 h 223"/>
                <a:gd name="T42" fmla="*/ 5 w 420"/>
                <a:gd name="T43" fmla="*/ 6 h 223"/>
                <a:gd name="T44" fmla="*/ 2 w 420"/>
                <a:gd name="T45" fmla="*/ 5 h 223"/>
                <a:gd name="T46" fmla="*/ 3 w 420"/>
                <a:gd name="T47" fmla="*/ 3 h 223"/>
                <a:gd name="T48" fmla="*/ 1 w 420"/>
                <a:gd name="T49" fmla="*/ 3 h 223"/>
                <a:gd name="T50" fmla="*/ 3 w 420"/>
                <a:gd name="T51" fmla="*/ 3 h 223"/>
                <a:gd name="T52" fmla="*/ 2 w 420"/>
                <a:gd name="T53" fmla="*/ 2 h 223"/>
                <a:gd name="T54" fmla="*/ 3 w 420"/>
                <a:gd name="T55" fmla="*/ 2 h 223"/>
                <a:gd name="T56" fmla="*/ 0 w 420"/>
                <a:gd name="T57" fmla="*/ 2 h 22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20"/>
                <a:gd name="T88" fmla="*/ 0 h 223"/>
                <a:gd name="T89" fmla="*/ 420 w 420"/>
                <a:gd name="T90" fmla="*/ 223 h 22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20" h="223">
                  <a:moveTo>
                    <a:pt x="0" y="79"/>
                  </a:moveTo>
                  <a:lnTo>
                    <a:pt x="29" y="69"/>
                  </a:lnTo>
                  <a:lnTo>
                    <a:pt x="12" y="50"/>
                  </a:lnTo>
                  <a:lnTo>
                    <a:pt x="47" y="62"/>
                  </a:lnTo>
                  <a:lnTo>
                    <a:pt x="31" y="24"/>
                  </a:lnTo>
                  <a:lnTo>
                    <a:pt x="73" y="46"/>
                  </a:lnTo>
                  <a:lnTo>
                    <a:pt x="52" y="2"/>
                  </a:lnTo>
                  <a:lnTo>
                    <a:pt x="116" y="36"/>
                  </a:lnTo>
                  <a:lnTo>
                    <a:pt x="124" y="94"/>
                  </a:lnTo>
                  <a:lnTo>
                    <a:pt x="159" y="31"/>
                  </a:lnTo>
                  <a:lnTo>
                    <a:pt x="193" y="54"/>
                  </a:lnTo>
                  <a:lnTo>
                    <a:pt x="220" y="23"/>
                  </a:lnTo>
                  <a:lnTo>
                    <a:pt x="245" y="63"/>
                  </a:lnTo>
                  <a:lnTo>
                    <a:pt x="238" y="24"/>
                  </a:lnTo>
                  <a:lnTo>
                    <a:pt x="305" y="24"/>
                  </a:lnTo>
                  <a:lnTo>
                    <a:pt x="316" y="0"/>
                  </a:lnTo>
                  <a:lnTo>
                    <a:pt x="346" y="23"/>
                  </a:lnTo>
                  <a:lnTo>
                    <a:pt x="383" y="14"/>
                  </a:lnTo>
                  <a:lnTo>
                    <a:pt x="356" y="31"/>
                  </a:lnTo>
                  <a:lnTo>
                    <a:pt x="420" y="102"/>
                  </a:lnTo>
                  <a:lnTo>
                    <a:pt x="364" y="165"/>
                  </a:lnTo>
                  <a:lnTo>
                    <a:pt x="209" y="223"/>
                  </a:lnTo>
                  <a:lnTo>
                    <a:pt x="70" y="196"/>
                  </a:lnTo>
                  <a:lnTo>
                    <a:pt x="107" y="139"/>
                  </a:lnTo>
                  <a:lnTo>
                    <a:pt x="23" y="119"/>
                  </a:lnTo>
                  <a:lnTo>
                    <a:pt x="104" y="113"/>
                  </a:lnTo>
                  <a:lnTo>
                    <a:pt x="73" y="97"/>
                  </a:lnTo>
                  <a:lnTo>
                    <a:pt x="105" y="79"/>
                  </a:lnTo>
                  <a:lnTo>
                    <a:pt x="0" y="79"/>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28" name="Freeform 299"/>
            <p:cNvSpPr>
              <a:spLocks/>
            </p:cNvSpPr>
            <p:nvPr/>
          </p:nvSpPr>
          <p:spPr bwMode="auto">
            <a:xfrm>
              <a:off x="7377116" y="3928463"/>
              <a:ext cx="551969" cy="384652"/>
            </a:xfrm>
            <a:custGeom>
              <a:avLst/>
              <a:gdLst>
                <a:gd name="T0" fmla="*/ 0 w 1151"/>
                <a:gd name="T1" fmla="*/ 0 h 847"/>
                <a:gd name="T2" fmla="*/ 1 w 1151"/>
                <a:gd name="T3" fmla="*/ 3 h 847"/>
                <a:gd name="T4" fmla="*/ 3 w 1151"/>
                <a:gd name="T5" fmla="*/ 5 h 847"/>
                <a:gd name="T6" fmla="*/ 3 w 1151"/>
                <a:gd name="T7" fmla="*/ 5 h 847"/>
                <a:gd name="T8" fmla="*/ 2 w 1151"/>
                <a:gd name="T9" fmla="*/ 6 h 847"/>
                <a:gd name="T10" fmla="*/ 3 w 1151"/>
                <a:gd name="T11" fmla="*/ 7 h 847"/>
                <a:gd name="T12" fmla="*/ 4 w 1151"/>
                <a:gd name="T13" fmla="*/ 8 h 847"/>
                <a:gd name="T14" fmla="*/ 4 w 1151"/>
                <a:gd name="T15" fmla="*/ 9 h 847"/>
                <a:gd name="T16" fmla="*/ 6 w 1151"/>
                <a:gd name="T17" fmla="*/ 11 h 847"/>
                <a:gd name="T18" fmla="*/ 7 w 1151"/>
                <a:gd name="T19" fmla="*/ 10 h 847"/>
                <a:gd name="T20" fmla="*/ 2 w 1151"/>
                <a:gd name="T21" fmla="*/ 3 h 847"/>
                <a:gd name="T22" fmla="*/ 2 w 1151"/>
                <a:gd name="T23" fmla="*/ 1 h 847"/>
                <a:gd name="T24" fmla="*/ 3 w 1151"/>
                <a:gd name="T25" fmla="*/ 1 h 847"/>
                <a:gd name="T26" fmla="*/ 5 w 1151"/>
                <a:gd name="T27" fmla="*/ 5 h 847"/>
                <a:gd name="T28" fmla="*/ 7 w 1151"/>
                <a:gd name="T29" fmla="*/ 7 h 847"/>
                <a:gd name="T30" fmla="*/ 7 w 1151"/>
                <a:gd name="T31" fmla="*/ 8 h 847"/>
                <a:gd name="T32" fmla="*/ 10 w 1151"/>
                <a:gd name="T33" fmla="*/ 11 h 847"/>
                <a:gd name="T34" fmla="*/ 11 w 1151"/>
                <a:gd name="T35" fmla="*/ 13 h 847"/>
                <a:gd name="T36" fmla="*/ 10 w 1151"/>
                <a:gd name="T37" fmla="*/ 14 h 847"/>
                <a:gd name="T38" fmla="*/ 11 w 1151"/>
                <a:gd name="T39" fmla="*/ 15 h 847"/>
                <a:gd name="T40" fmla="*/ 17 w 1151"/>
                <a:gd name="T41" fmla="*/ 18 h 847"/>
                <a:gd name="T42" fmla="*/ 20 w 1151"/>
                <a:gd name="T43" fmla="*/ 18 h 847"/>
                <a:gd name="T44" fmla="*/ 22 w 1151"/>
                <a:gd name="T45" fmla="*/ 20 h 847"/>
                <a:gd name="T46" fmla="*/ 23 w 1151"/>
                <a:gd name="T47" fmla="*/ 18 h 847"/>
                <a:gd name="T48" fmla="*/ 23 w 1151"/>
                <a:gd name="T49" fmla="*/ 18 h 847"/>
                <a:gd name="T50" fmla="*/ 23 w 1151"/>
                <a:gd name="T51" fmla="*/ 17 h 847"/>
                <a:gd name="T52" fmla="*/ 25 w 1151"/>
                <a:gd name="T53" fmla="*/ 16 h 847"/>
                <a:gd name="T54" fmla="*/ 25 w 1151"/>
                <a:gd name="T55" fmla="*/ 16 h 847"/>
                <a:gd name="T56" fmla="*/ 25 w 1151"/>
                <a:gd name="T57" fmla="*/ 15 h 847"/>
                <a:gd name="T58" fmla="*/ 26 w 1151"/>
                <a:gd name="T59" fmla="*/ 16 h 847"/>
                <a:gd name="T60" fmla="*/ 27 w 1151"/>
                <a:gd name="T61" fmla="*/ 13 h 847"/>
                <a:gd name="T62" fmla="*/ 25 w 1151"/>
                <a:gd name="T63" fmla="*/ 12 h 847"/>
                <a:gd name="T64" fmla="*/ 24 w 1151"/>
                <a:gd name="T65" fmla="*/ 13 h 847"/>
                <a:gd name="T66" fmla="*/ 23 w 1151"/>
                <a:gd name="T67" fmla="*/ 16 h 847"/>
                <a:gd name="T68" fmla="*/ 20 w 1151"/>
                <a:gd name="T69" fmla="*/ 16 h 847"/>
                <a:gd name="T70" fmla="*/ 19 w 1151"/>
                <a:gd name="T71" fmla="*/ 15 h 847"/>
                <a:gd name="T72" fmla="*/ 17 w 1151"/>
                <a:gd name="T73" fmla="*/ 12 h 847"/>
                <a:gd name="T74" fmla="*/ 17 w 1151"/>
                <a:gd name="T75" fmla="*/ 9 h 847"/>
                <a:gd name="T76" fmla="*/ 18 w 1151"/>
                <a:gd name="T77" fmla="*/ 8 h 847"/>
                <a:gd name="T78" fmla="*/ 16 w 1151"/>
                <a:gd name="T79" fmla="*/ 7 h 847"/>
                <a:gd name="T80" fmla="*/ 14 w 1151"/>
                <a:gd name="T81" fmla="*/ 3 h 847"/>
                <a:gd name="T82" fmla="*/ 12 w 1151"/>
                <a:gd name="T83" fmla="*/ 4 h 847"/>
                <a:gd name="T84" fmla="*/ 9 w 1151"/>
                <a:gd name="T85" fmla="*/ 1 h 847"/>
                <a:gd name="T86" fmla="*/ 5 w 1151"/>
                <a:gd name="T87" fmla="*/ 2 h 847"/>
                <a:gd name="T88" fmla="*/ 2 w 1151"/>
                <a:gd name="T89" fmla="*/ 0 h 847"/>
                <a:gd name="T90" fmla="*/ 0 w 1151"/>
                <a:gd name="T91" fmla="*/ 0 h 8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51"/>
                <a:gd name="T139" fmla="*/ 0 h 847"/>
                <a:gd name="T140" fmla="*/ 1151 w 1151"/>
                <a:gd name="T141" fmla="*/ 847 h 84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51" h="847">
                  <a:moveTo>
                    <a:pt x="0" y="9"/>
                  </a:moveTo>
                  <a:lnTo>
                    <a:pt x="55" y="141"/>
                  </a:lnTo>
                  <a:lnTo>
                    <a:pt x="118" y="202"/>
                  </a:lnTo>
                  <a:lnTo>
                    <a:pt x="112" y="238"/>
                  </a:lnTo>
                  <a:lnTo>
                    <a:pt x="80" y="246"/>
                  </a:lnTo>
                  <a:lnTo>
                    <a:pt x="152" y="275"/>
                  </a:lnTo>
                  <a:lnTo>
                    <a:pt x="191" y="334"/>
                  </a:lnTo>
                  <a:lnTo>
                    <a:pt x="190" y="384"/>
                  </a:lnTo>
                  <a:lnTo>
                    <a:pt x="272" y="468"/>
                  </a:lnTo>
                  <a:lnTo>
                    <a:pt x="289" y="438"/>
                  </a:lnTo>
                  <a:lnTo>
                    <a:pt x="97" y="120"/>
                  </a:lnTo>
                  <a:lnTo>
                    <a:pt x="85" y="35"/>
                  </a:lnTo>
                  <a:lnTo>
                    <a:pt x="128" y="58"/>
                  </a:lnTo>
                  <a:lnTo>
                    <a:pt x="196" y="196"/>
                  </a:lnTo>
                  <a:lnTo>
                    <a:pt x="299" y="300"/>
                  </a:lnTo>
                  <a:lnTo>
                    <a:pt x="297" y="339"/>
                  </a:lnTo>
                  <a:lnTo>
                    <a:pt x="439" y="483"/>
                  </a:lnTo>
                  <a:lnTo>
                    <a:pt x="456" y="542"/>
                  </a:lnTo>
                  <a:lnTo>
                    <a:pt x="439" y="583"/>
                  </a:lnTo>
                  <a:lnTo>
                    <a:pt x="473" y="638"/>
                  </a:lnTo>
                  <a:lnTo>
                    <a:pt x="746" y="785"/>
                  </a:lnTo>
                  <a:lnTo>
                    <a:pt x="863" y="775"/>
                  </a:lnTo>
                  <a:lnTo>
                    <a:pt x="941" y="847"/>
                  </a:lnTo>
                  <a:lnTo>
                    <a:pt x="976" y="776"/>
                  </a:lnTo>
                  <a:lnTo>
                    <a:pt x="1015" y="775"/>
                  </a:lnTo>
                  <a:lnTo>
                    <a:pt x="974" y="717"/>
                  </a:lnTo>
                  <a:lnTo>
                    <a:pt x="1064" y="693"/>
                  </a:lnTo>
                  <a:lnTo>
                    <a:pt x="1095" y="668"/>
                  </a:lnTo>
                  <a:lnTo>
                    <a:pt x="1103" y="653"/>
                  </a:lnTo>
                  <a:lnTo>
                    <a:pt x="1112" y="684"/>
                  </a:lnTo>
                  <a:lnTo>
                    <a:pt x="1151" y="544"/>
                  </a:lnTo>
                  <a:lnTo>
                    <a:pt x="1101" y="522"/>
                  </a:lnTo>
                  <a:lnTo>
                    <a:pt x="1016" y="544"/>
                  </a:lnTo>
                  <a:lnTo>
                    <a:pt x="971" y="668"/>
                  </a:lnTo>
                  <a:lnTo>
                    <a:pt x="857" y="678"/>
                  </a:lnTo>
                  <a:lnTo>
                    <a:pt x="814" y="649"/>
                  </a:lnTo>
                  <a:lnTo>
                    <a:pt x="738" y="498"/>
                  </a:lnTo>
                  <a:lnTo>
                    <a:pt x="737" y="384"/>
                  </a:lnTo>
                  <a:lnTo>
                    <a:pt x="762" y="327"/>
                  </a:lnTo>
                  <a:lnTo>
                    <a:pt x="687" y="300"/>
                  </a:lnTo>
                  <a:lnTo>
                    <a:pt x="588" y="139"/>
                  </a:lnTo>
                  <a:lnTo>
                    <a:pt x="509" y="174"/>
                  </a:lnTo>
                  <a:lnTo>
                    <a:pt x="407" y="43"/>
                  </a:lnTo>
                  <a:lnTo>
                    <a:pt x="233" y="70"/>
                  </a:lnTo>
                  <a:lnTo>
                    <a:pt x="87" y="0"/>
                  </a:lnTo>
                  <a:lnTo>
                    <a:pt x="0" y="9"/>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29" name="Freeform 300"/>
            <p:cNvSpPr>
              <a:spLocks/>
            </p:cNvSpPr>
            <p:nvPr/>
          </p:nvSpPr>
          <p:spPr bwMode="auto">
            <a:xfrm>
              <a:off x="7921223" y="4301843"/>
              <a:ext cx="73910" cy="84539"/>
            </a:xfrm>
            <a:custGeom>
              <a:avLst/>
              <a:gdLst>
                <a:gd name="T0" fmla="*/ 0 w 152"/>
                <a:gd name="T1" fmla="*/ 2 h 184"/>
                <a:gd name="T2" fmla="*/ 1 w 152"/>
                <a:gd name="T3" fmla="*/ 4 h 184"/>
                <a:gd name="T4" fmla="*/ 3 w 152"/>
                <a:gd name="T5" fmla="*/ 4 h 184"/>
                <a:gd name="T6" fmla="*/ 4 w 152"/>
                <a:gd name="T7" fmla="*/ 0 h 184"/>
                <a:gd name="T8" fmla="*/ 2 w 152"/>
                <a:gd name="T9" fmla="*/ 0 h 184"/>
                <a:gd name="T10" fmla="*/ 0 w 152"/>
                <a:gd name="T11" fmla="*/ 2 h 184"/>
                <a:gd name="T12" fmla="*/ 0 60000 65536"/>
                <a:gd name="T13" fmla="*/ 0 60000 65536"/>
                <a:gd name="T14" fmla="*/ 0 60000 65536"/>
                <a:gd name="T15" fmla="*/ 0 60000 65536"/>
                <a:gd name="T16" fmla="*/ 0 60000 65536"/>
                <a:gd name="T17" fmla="*/ 0 60000 65536"/>
                <a:gd name="T18" fmla="*/ 0 w 152"/>
                <a:gd name="T19" fmla="*/ 0 h 184"/>
                <a:gd name="T20" fmla="*/ 152 w 152"/>
                <a:gd name="T21" fmla="*/ 184 h 184"/>
              </a:gdLst>
              <a:ahLst/>
              <a:cxnLst>
                <a:cxn ang="T12">
                  <a:pos x="T0" y="T1"/>
                </a:cxn>
                <a:cxn ang="T13">
                  <a:pos x="T2" y="T3"/>
                </a:cxn>
                <a:cxn ang="T14">
                  <a:pos x="T4" y="T5"/>
                </a:cxn>
                <a:cxn ang="T15">
                  <a:pos x="T6" y="T7"/>
                </a:cxn>
                <a:cxn ang="T16">
                  <a:pos x="T8" y="T9"/>
                </a:cxn>
                <a:cxn ang="T17">
                  <a:pos x="T10" y="T11"/>
                </a:cxn>
              </a:cxnLst>
              <a:rect l="T18" t="T19" r="T20" b="T21"/>
              <a:pathLst>
                <a:path w="152" h="184">
                  <a:moveTo>
                    <a:pt x="0" y="91"/>
                  </a:moveTo>
                  <a:lnTo>
                    <a:pt x="61" y="180"/>
                  </a:lnTo>
                  <a:lnTo>
                    <a:pt x="140" y="184"/>
                  </a:lnTo>
                  <a:lnTo>
                    <a:pt x="152" y="0"/>
                  </a:lnTo>
                  <a:lnTo>
                    <a:pt x="97" y="10"/>
                  </a:lnTo>
                  <a:lnTo>
                    <a:pt x="0" y="91"/>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30" name="Freeform 301"/>
            <p:cNvSpPr>
              <a:spLocks/>
            </p:cNvSpPr>
            <p:nvPr/>
          </p:nvSpPr>
          <p:spPr bwMode="auto">
            <a:xfrm>
              <a:off x="7998278" y="4410335"/>
              <a:ext cx="103789" cy="50723"/>
            </a:xfrm>
            <a:custGeom>
              <a:avLst/>
              <a:gdLst>
                <a:gd name="T0" fmla="*/ 0 w 215"/>
                <a:gd name="T1" fmla="*/ 1 h 111"/>
                <a:gd name="T2" fmla="*/ 0 w 215"/>
                <a:gd name="T3" fmla="*/ 0 h 111"/>
                <a:gd name="T4" fmla="*/ 1 w 215"/>
                <a:gd name="T5" fmla="*/ 1 h 111"/>
                <a:gd name="T6" fmla="*/ 3 w 215"/>
                <a:gd name="T7" fmla="*/ 0 h 111"/>
                <a:gd name="T8" fmla="*/ 5 w 215"/>
                <a:gd name="T9" fmla="*/ 1 h 111"/>
                <a:gd name="T10" fmla="*/ 5 w 215"/>
                <a:gd name="T11" fmla="*/ 3 h 111"/>
                <a:gd name="T12" fmla="*/ 5 w 215"/>
                <a:gd name="T13" fmla="*/ 1 h 111"/>
                <a:gd name="T14" fmla="*/ 3 w 215"/>
                <a:gd name="T15" fmla="*/ 1 h 111"/>
                <a:gd name="T16" fmla="*/ 3 w 215"/>
                <a:gd name="T17" fmla="*/ 1 h 111"/>
                <a:gd name="T18" fmla="*/ 3 w 215"/>
                <a:gd name="T19" fmla="*/ 2 h 111"/>
                <a:gd name="T20" fmla="*/ 2 w 215"/>
                <a:gd name="T21" fmla="*/ 3 h 111"/>
                <a:gd name="T22" fmla="*/ 0 w 215"/>
                <a:gd name="T23" fmla="*/ 1 h 1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5"/>
                <a:gd name="T37" fmla="*/ 0 h 111"/>
                <a:gd name="T38" fmla="*/ 215 w 215"/>
                <a:gd name="T39" fmla="*/ 111 h 1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5" h="111">
                  <a:moveTo>
                    <a:pt x="0" y="60"/>
                  </a:moveTo>
                  <a:lnTo>
                    <a:pt x="18" y="0"/>
                  </a:lnTo>
                  <a:lnTo>
                    <a:pt x="65" y="37"/>
                  </a:lnTo>
                  <a:lnTo>
                    <a:pt x="146" y="2"/>
                  </a:lnTo>
                  <a:lnTo>
                    <a:pt x="215" y="45"/>
                  </a:lnTo>
                  <a:lnTo>
                    <a:pt x="200" y="108"/>
                  </a:lnTo>
                  <a:lnTo>
                    <a:pt x="193" y="54"/>
                  </a:lnTo>
                  <a:lnTo>
                    <a:pt x="146" y="35"/>
                  </a:lnTo>
                  <a:lnTo>
                    <a:pt x="103" y="66"/>
                  </a:lnTo>
                  <a:lnTo>
                    <a:pt x="115" y="98"/>
                  </a:lnTo>
                  <a:lnTo>
                    <a:pt x="96" y="111"/>
                  </a:lnTo>
                  <a:lnTo>
                    <a:pt x="0" y="6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31" name="Freeform 302"/>
            <p:cNvSpPr>
              <a:spLocks/>
            </p:cNvSpPr>
            <p:nvPr/>
          </p:nvSpPr>
          <p:spPr bwMode="auto">
            <a:xfrm>
              <a:off x="8375693" y="4993653"/>
              <a:ext cx="149394" cy="169078"/>
            </a:xfrm>
            <a:custGeom>
              <a:avLst/>
              <a:gdLst>
                <a:gd name="T0" fmla="*/ 0 w 311"/>
                <a:gd name="T1" fmla="*/ 3 h 377"/>
                <a:gd name="T2" fmla="*/ 1 w 311"/>
                <a:gd name="T3" fmla="*/ 1 h 377"/>
                <a:gd name="T4" fmla="*/ 3 w 311"/>
                <a:gd name="T5" fmla="*/ 0 h 377"/>
                <a:gd name="T6" fmla="*/ 4 w 311"/>
                <a:gd name="T7" fmla="*/ 1 h 377"/>
                <a:gd name="T8" fmla="*/ 4 w 311"/>
                <a:gd name="T9" fmla="*/ 3 h 377"/>
                <a:gd name="T10" fmla="*/ 6 w 311"/>
                <a:gd name="T11" fmla="*/ 3 h 377"/>
                <a:gd name="T12" fmla="*/ 6 w 311"/>
                <a:gd name="T13" fmla="*/ 5 h 377"/>
                <a:gd name="T14" fmla="*/ 7 w 311"/>
                <a:gd name="T15" fmla="*/ 5 h 377"/>
                <a:gd name="T16" fmla="*/ 7 w 311"/>
                <a:gd name="T17" fmla="*/ 7 h 377"/>
                <a:gd name="T18" fmla="*/ 6 w 311"/>
                <a:gd name="T19" fmla="*/ 9 h 377"/>
                <a:gd name="T20" fmla="*/ 4 w 311"/>
                <a:gd name="T21" fmla="*/ 9 h 377"/>
                <a:gd name="T22" fmla="*/ 4 w 311"/>
                <a:gd name="T23" fmla="*/ 7 h 377"/>
                <a:gd name="T24" fmla="*/ 0 w 311"/>
                <a:gd name="T25" fmla="*/ 3 h 3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1"/>
                <a:gd name="T40" fmla="*/ 0 h 377"/>
                <a:gd name="T41" fmla="*/ 311 w 311"/>
                <a:gd name="T42" fmla="*/ 377 h 3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1" h="377">
                  <a:moveTo>
                    <a:pt x="0" y="141"/>
                  </a:moveTo>
                  <a:lnTo>
                    <a:pt x="21" y="23"/>
                  </a:lnTo>
                  <a:lnTo>
                    <a:pt x="134" y="0"/>
                  </a:lnTo>
                  <a:lnTo>
                    <a:pt x="169" y="39"/>
                  </a:lnTo>
                  <a:lnTo>
                    <a:pt x="177" y="130"/>
                  </a:lnTo>
                  <a:lnTo>
                    <a:pt x="260" y="143"/>
                  </a:lnTo>
                  <a:lnTo>
                    <a:pt x="270" y="205"/>
                  </a:lnTo>
                  <a:lnTo>
                    <a:pt x="311" y="218"/>
                  </a:lnTo>
                  <a:lnTo>
                    <a:pt x="305" y="295"/>
                  </a:lnTo>
                  <a:lnTo>
                    <a:pt x="263" y="377"/>
                  </a:lnTo>
                  <a:lnTo>
                    <a:pt x="159" y="371"/>
                  </a:lnTo>
                  <a:lnTo>
                    <a:pt x="180" y="281"/>
                  </a:lnTo>
                  <a:lnTo>
                    <a:pt x="0" y="141"/>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32" name="Freeform 303"/>
            <p:cNvSpPr>
              <a:spLocks/>
            </p:cNvSpPr>
            <p:nvPr/>
          </p:nvSpPr>
          <p:spPr bwMode="auto">
            <a:xfrm>
              <a:off x="8031302" y="4606183"/>
              <a:ext cx="228021" cy="364927"/>
            </a:xfrm>
            <a:custGeom>
              <a:avLst/>
              <a:gdLst>
                <a:gd name="T0" fmla="*/ 0 w 476"/>
                <a:gd name="T1" fmla="*/ 4 h 803"/>
                <a:gd name="T2" fmla="*/ 0 w 476"/>
                <a:gd name="T3" fmla="*/ 6 h 803"/>
                <a:gd name="T4" fmla="*/ 2 w 476"/>
                <a:gd name="T5" fmla="*/ 9 h 803"/>
                <a:gd name="T6" fmla="*/ 4 w 476"/>
                <a:gd name="T7" fmla="*/ 15 h 803"/>
                <a:gd name="T8" fmla="*/ 9 w 476"/>
                <a:gd name="T9" fmla="*/ 19 h 803"/>
                <a:gd name="T10" fmla="*/ 10 w 476"/>
                <a:gd name="T11" fmla="*/ 18 h 803"/>
                <a:gd name="T12" fmla="*/ 11 w 476"/>
                <a:gd name="T13" fmla="*/ 17 h 803"/>
                <a:gd name="T14" fmla="*/ 10 w 476"/>
                <a:gd name="T15" fmla="*/ 16 h 803"/>
                <a:gd name="T16" fmla="*/ 10 w 476"/>
                <a:gd name="T17" fmla="*/ 16 h 803"/>
                <a:gd name="T18" fmla="*/ 11 w 476"/>
                <a:gd name="T19" fmla="*/ 13 h 803"/>
                <a:gd name="T20" fmla="*/ 10 w 476"/>
                <a:gd name="T21" fmla="*/ 11 h 803"/>
                <a:gd name="T22" fmla="*/ 9 w 476"/>
                <a:gd name="T23" fmla="*/ 11 h 803"/>
                <a:gd name="T24" fmla="*/ 9 w 476"/>
                <a:gd name="T25" fmla="*/ 9 h 803"/>
                <a:gd name="T26" fmla="*/ 9 w 476"/>
                <a:gd name="T27" fmla="*/ 10 h 803"/>
                <a:gd name="T28" fmla="*/ 7 w 476"/>
                <a:gd name="T29" fmla="*/ 9 h 803"/>
                <a:gd name="T30" fmla="*/ 7 w 476"/>
                <a:gd name="T31" fmla="*/ 8 h 803"/>
                <a:gd name="T32" fmla="*/ 8 w 476"/>
                <a:gd name="T33" fmla="*/ 5 h 803"/>
                <a:gd name="T34" fmla="*/ 10 w 476"/>
                <a:gd name="T35" fmla="*/ 4 h 803"/>
                <a:gd name="T36" fmla="*/ 9 w 476"/>
                <a:gd name="T37" fmla="*/ 4 h 803"/>
                <a:gd name="T38" fmla="*/ 10 w 476"/>
                <a:gd name="T39" fmla="*/ 3 h 803"/>
                <a:gd name="T40" fmla="*/ 7 w 476"/>
                <a:gd name="T41" fmla="*/ 2 h 803"/>
                <a:gd name="T42" fmla="*/ 5 w 476"/>
                <a:gd name="T43" fmla="*/ 0 h 803"/>
                <a:gd name="T44" fmla="*/ 5 w 476"/>
                <a:gd name="T45" fmla="*/ 2 h 803"/>
                <a:gd name="T46" fmla="*/ 3 w 476"/>
                <a:gd name="T47" fmla="*/ 3 h 803"/>
                <a:gd name="T48" fmla="*/ 2 w 476"/>
                <a:gd name="T49" fmla="*/ 5 h 803"/>
                <a:gd name="T50" fmla="*/ 1 w 476"/>
                <a:gd name="T51" fmla="*/ 5 h 803"/>
                <a:gd name="T52" fmla="*/ 1 w 476"/>
                <a:gd name="T53" fmla="*/ 3 h 803"/>
                <a:gd name="T54" fmla="*/ 0 w 476"/>
                <a:gd name="T55" fmla="*/ 4 h 80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76"/>
                <a:gd name="T85" fmla="*/ 0 h 803"/>
                <a:gd name="T86" fmla="*/ 476 w 476"/>
                <a:gd name="T87" fmla="*/ 803 h 80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76" h="803">
                  <a:moveTo>
                    <a:pt x="0" y="188"/>
                  </a:moveTo>
                  <a:lnTo>
                    <a:pt x="8" y="254"/>
                  </a:lnTo>
                  <a:lnTo>
                    <a:pt x="93" y="364"/>
                  </a:lnTo>
                  <a:lnTo>
                    <a:pt x="188" y="627"/>
                  </a:lnTo>
                  <a:lnTo>
                    <a:pt x="408" y="803"/>
                  </a:lnTo>
                  <a:lnTo>
                    <a:pt x="446" y="771"/>
                  </a:lnTo>
                  <a:lnTo>
                    <a:pt x="468" y="714"/>
                  </a:lnTo>
                  <a:lnTo>
                    <a:pt x="435" y="696"/>
                  </a:lnTo>
                  <a:lnTo>
                    <a:pt x="455" y="681"/>
                  </a:lnTo>
                  <a:lnTo>
                    <a:pt x="476" y="542"/>
                  </a:lnTo>
                  <a:lnTo>
                    <a:pt x="444" y="480"/>
                  </a:lnTo>
                  <a:lnTo>
                    <a:pt x="412" y="480"/>
                  </a:lnTo>
                  <a:lnTo>
                    <a:pt x="412" y="405"/>
                  </a:lnTo>
                  <a:lnTo>
                    <a:pt x="369" y="438"/>
                  </a:lnTo>
                  <a:lnTo>
                    <a:pt x="318" y="410"/>
                  </a:lnTo>
                  <a:lnTo>
                    <a:pt x="287" y="327"/>
                  </a:lnTo>
                  <a:lnTo>
                    <a:pt x="338" y="226"/>
                  </a:lnTo>
                  <a:lnTo>
                    <a:pt x="435" y="178"/>
                  </a:lnTo>
                  <a:lnTo>
                    <a:pt x="407" y="161"/>
                  </a:lnTo>
                  <a:lnTo>
                    <a:pt x="423" y="111"/>
                  </a:lnTo>
                  <a:lnTo>
                    <a:pt x="313" y="101"/>
                  </a:lnTo>
                  <a:lnTo>
                    <a:pt x="231" y="0"/>
                  </a:lnTo>
                  <a:lnTo>
                    <a:pt x="213" y="75"/>
                  </a:lnTo>
                  <a:lnTo>
                    <a:pt x="126" y="132"/>
                  </a:lnTo>
                  <a:lnTo>
                    <a:pt x="81" y="211"/>
                  </a:lnTo>
                  <a:lnTo>
                    <a:pt x="31" y="199"/>
                  </a:lnTo>
                  <a:lnTo>
                    <a:pt x="37" y="151"/>
                  </a:lnTo>
                  <a:lnTo>
                    <a:pt x="0" y="188"/>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33" name="Freeform 304"/>
            <p:cNvSpPr>
              <a:spLocks/>
            </p:cNvSpPr>
            <p:nvPr/>
          </p:nvSpPr>
          <p:spPr bwMode="auto">
            <a:xfrm>
              <a:off x="8455894" y="4489238"/>
              <a:ext cx="78628" cy="77494"/>
            </a:xfrm>
            <a:custGeom>
              <a:avLst/>
              <a:gdLst>
                <a:gd name="T0" fmla="*/ 0 w 159"/>
                <a:gd name="T1" fmla="*/ 2 h 173"/>
                <a:gd name="T2" fmla="*/ 1 w 159"/>
                <a:gd name="T3" fmla="*/ 0 h 173"/>
                <a:gd name="T4" fmla="*/ 4 w 159"/>
                <a:gd name="T5" fmla="*/ 0 h 173"/>
                <a:gd name="T6" fmla="*/ 3 w 159"/>
                <a:gd name="T7" fmla="*/ 4 h 173"/>
                <a:gd name="T8" fmla="*/ 1 w 159"/>
                <a:gd name="T9" fmla="*/ 4 h 173"/>
                <a:gd name="T10" fmla="*/ 0 w 159"/>
                <a:gd name="T11" fmla="*/ 2 h 173"/>
                <a:gd name="T12" fmla="*/ 0 60000 65536"/>
                <a:gd name="T13" fmla="*/ 0 60000 65536"/>
                <a:gd name="T14" fmla="*/ 0 60000 65536"/>
                <a:gd name="T15" fmla="*/ 0 60000 65536"/>
                <a:gd name="T16" fmla="*/ 0 60000 65536"/>
                <a:gd name="T17" fmla="*/ 0 60000 65536"/>
                <a:gd name="T18" fmla="*/ 0 w 159"/>
                <a:gd name="T19" fmla="*/ 0 h 173"/>
                <a:gd name="T20" fmla="*/ 159 w 159"/>
                <a:gd name="T21" fmla="*/ 173 h 173"/>
              </a:gdLst>
              <a:ahLst/>
              <a:cxnLst>
                <a:cxn ang="T12">
                  <a:pos x="T0" y="T1"/>
                </a:cxn>
                <a:cxn ang="T13">
                  <a:pos x="T2" y="T3"/>
                </a:cxn>
                <a:cxn ang="T14">
                  <a:pos x="T4" y="T5"/>
                </a:cxn>
                <a:cxn ang="T15">
                  <a:pos x="T6" y="T7"/>
                </a:cxn>
                <a:cxn ang="T16">
                  <a:pos x="T8" y="T9"/>
                </a:cxn>
                <a:cxn ang="T17">
                  <a:pos x="T10" y="T11"/>
                </a:cxn>
              </a:cxnLst>
              <a:rect l="T18" t="T19" r="T20" b="T21"/>
              <a:pathLst>
                <a:path w="159" h="173">
                  <a:moveTo>
                    <a:pt x="0" y="79"/>
                  </a:moveTo>
                  <a:lnTo>
                    <a:pt x="44" y="0"/>
                  </a:lnTo>
                  <a:lnTo>
                    <a:pt x="159" y="12"/>
                  </a:lnTo>
                  <a:lnTo>
                    <a:pt x="146" y="161"/>
                  </a:lnTo>
                  <a:lnTo>
                    <a:pt x="62" y="173"/>
                  </a:lnTo>
                  <a:lnTo>
                    <a:pt x="0" y="79"/>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34" name="Freeform 305"/>
            <p:cNvSpPr>
              <a:spLocks/>
            </p:cNvSpPr>
            <p:nvPr/>
          </p:nvSpPr>
          <p:spPr bwMode="auto">
            <a:xfrm>
              <a:off x="8385128" y="4390609"/>
              <a:ext cx="18871" cy="14090"/>
            </a:xfrm>
            <a:custGeom>
              <a:avLst/>
              <a:gdLst>
                <a:gd name="T0" fmla="*/ 0 w 39"/>
                <a:gd name="T1" fmla="*/ 1 h 32"/>
                <a:gd name="T2" fmla="*/ 1 w 39"/>
                <a:gd name="T3" fmla="*/ 1 h 32"/>
                <a:gd name="T4" fmla="*/ 1 w 39"/>
                <a:gd name="T5" fmla="*/ 0 h 32"/>
                <a:gd name="T6" fmla="*/ 0 w 39"/>
                <a:gd name="T7" fmla="*/ 1 h 32"/>
                <a:gd name="T8" fmla="*/ 0 60000 65536"/>
                <a:gd name="T9" fmla="*/ 0 60000 65536"/>
                <a:gd name="T10" fmla="*/ 0 60000 65536"/>
                <a:gd name="T11" fmla="*/ 0 60000 65536"/>
                <a:gd name="T12" fmla="*/ 0 w 39"/>
                <a:gd name="T13" fmla="*/ 0 h 32"/>
                <a:gd name="T14" fmla="*/ 39 w 39"/>
                <a:gd name="T15" fmla="*/ 32 h 32"/>
              </a:gdLst>
              <a:ahLst/>
              <a:cxnLst>
                <a:cxn ang="T8">
                  <a:pos x="T0" y="T1"/>
                </a:cxn>
                <a:cxn ang="T9">
                  <a:pos x="T2" y="T3"/>
                </a:cxn>
                <a:cxn ang="T10">
                  <a:pos x="T4" y="T5"/>
                </a:cxn>
                <a:cxn ang="T11">
                  <a:pos x="T6" y="T7"/>
                </a:cxn>
              </a:cxnLst>
              <a:rect l="T12" t="T13" r="T14" b="T15"/>
              <a:pathLst>
                <a:path w="39" h="32">
                  <a:moveTo>
                    <a:pt x="0" y="32"/>
                  </a:moveTo>
                  <a:lnTo>
                    <a:pt x="36" y="26"/>
                  </a:lnTo>
                  <a:lnTo>
                    <a:pt x="39" y="0"/>
                  </a:lnTo>
                  <a:lnTo>
                    <a:pt x="0" y="32"/>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35" name="Freeform 306"/>
            <p:cNvSpPr>
              <a:spLocks/>
            </p:cNvSpPr>
            <p:nvPr/>
          </p:nvSpPr>
          <p:spPr bwMode="auto">
            <a:xfrm>
              <a:off x="6441440" y="2860455"/>
              <a:ext cx="545680" cy="522732"/>
            </a:xfrm>
            <a:custGeom>
              <a:avLst/>
              <a:gdLst>
                <a:gd name="T0" fmla="*/ 2 w 1139"/>
                <a:gd name="T1" fmla="*/ 11 h 1152"/>
                <a:gd name="T2" fmla="*/ 2 w 1139"/>
                <a:gd name="T3" fmla="*/ 12 h 1152"/>
                <a:gd name="T4" fmla="*/ 5 w 1139"/>
                <a:gd name="T5" fmla="*/ 13 h 1152"/>
                <a:gd name="T6" fmla="*/ 6 w 1139"/>
                <a:gd name="T7" fmla="*/ 12 h 1152"/>
                <a:gd name="T8" fmla="*/ 3 w 1139"/>
                <a:gd name="T9" fmla="*/ 15 h 1152"/>
                <a:gd name="T10" fmla="*/ 3 w 1139"/>
                <a:gd name="T11" fmla="*/ 17 h 1152"/>
                <a:gd name="T12" fmla="*/ 3 w 1139"/>
                <a:gd name="T13" fmla="*/ 18 h 1152"/>
                <a:gd name="T14" fmla="*/ 3 w 1139"/>
                <a:gd name="T15" fmla="*/ 19 h 1152"/>
                <a:gd name="T16" fmla="*/ 4 w 1139"/>
                <a:gd name="T17" fmla="*/ 20 h 1152"/>
                <a:gd name="T18" fmla="*/ 5 w 1139"/>
                <a:gd name="T19" fmla="*/ 19 h 1152"/>
                <a:gd name="T20" fmla="*/ 5 w 1139"/>
                <a:gd name="T21" fmla="*/ 21 h 1152"/>
                <a:gd name="T22" fmla="*/ 8 w 1139"/>
                <a:gd name="T23" fmla="*/ 21 h 1152"/>
                <a:gd name="T24" fmla="*/ 9 w 1139"/>
                <a:gd name="T25" fmla="*/ 21 h 1152"/>
                <a:gd name="T26" fmla="*/ 8 w 1139"/>
                <a:gd name="T27" fmla="*/ 24 h 1152"/>
                <a:gd name="T28" fmla="*/ 7 w 1139"/>
                <a:gd name="T29" fmla="*/ 25 h 1152"/>
                <a:gd name="T30" fmla="*/ 4 w 1139"/>
                <a:gd name="T31" fmla="*/ 26 h 1152"/>
                <a:gd name="T32" fmla="*/ 7 w 1139"/>
                <a:gd name="T33" fmla="*/ 26 h 1152"/>
                <a:gd name="T34" fmla="*/ 8 w 1139"/>
                <a:gd name="T35" fmla="*/ 24 h 1152"/>
                <a:gd name="T36" fmla="*/ 12 w 1139"/>
                <a:gd name="T37" fmla="*/ 22 h 1152"/>
                <a:gd name="T38" fmla="*/ 12 w 1139"/>
                <a:gd name="T39" fmla="*/ 20 h 1152"/>
                <a:gd name="T40" fmla="*/ 16 w 1139"/>
                <a:gd name="T41" fmla="*/ 16 h 1152"/>
                <a:gd name="T42" fmla="*/ 16 w 1139"/>
                <a:gd name="T43" fmla="*/ 17 h 1152"/>
                <a:gd name="T44" fmla="*/ 17 w 1139"/>
                <a:gd name="T45" fmla="*/ 18 h 1152"/>
                <a:gd name="T46" fmla="*/ 14 w 1139"/>
                <a:gd name="T47" fmla="*/ 19 h 1152"/>
                <a:gd name="T48" fmla="*/ 14 w 1139"/>
                <a:gd name="T49" fmla="*/ 20 h 1152"/>
                <a:gd name="T50" fmla="*/ 17 w 1139"/>
                <a:gd name="T51" fmla="*/ 18 h 1152"/>
                <a:gd name="T52" fmla="*/ 18 w 1139"/>
                <a:gd name="T53" fmla="*/ 17 h 1152"/>
                <a:gd name="T54" fmla="*/ 19 w 1139"/>
                <a:gd name="T55" fmla="*/ 17 h 1152"/>
                <a:gd name="T56" fmla="*/ 21 w 1139"/>
                <a:gd name="T57" fmla="*/ 19 h 1152"/>
                <a:gd name="T58" fmla="*/ 25 w 1139"/>
                <a:gd name="T59" fmla="*/ 19 h 1152"/>
                <a:gd name="T60" fmla="*/ 25 w 1139"/>
                <a:gd name="T61" fmla="*/ 20 h 1152"/>
                <a:gd name="T62" fmla="*/ 26 w 1139"/>
                <a:gd name="T63" fmla="*/ 20 h 1152"/>
                <a:gd name="T64" fmla="*/ 24 w 1139"/>
                <a:gd name="T65" fmla="*/ 19 h 1152"/>
                <a:gd name="T66" fmla="*/ 14 w 1139"/>
                <a:gd name="T67" fmla="*/ 2 h 1152"/>
                <a:gd name="T68" fmla="*/ 11 w 1139"/>
                <a:gd name="T69" fmla="*/ 1 h 1152"/>
                <a:gd name="T70" fmla="*/ 10 w 1139"/>
                <a:gd name="T71" fmla="*/ 1 h 1152"/>
                <a:gd name="T72" fmla="*/ 10 w 1139"/>
                <a:gd name="T73" fmla="*/ 0 h 1152"/>
                <a:gd name="T74" fmla="*/ 7 w 1139"/>
                <a:gd name="T75" fmla="*/ 1 h 1152"/>
                <a:gd name="T76" fmla="*/ 7 w 1139"/>
                <a:gd name="T77" fmla="*/ 1 h 1152"/>
                <a:gd name="T78" fmla="*/ 6 w 1139"/>
                <a:gd name="T79" fmla="*/ 3 h 1152"/>
                <a:gd name="T80" fmla="*/ 4 w 1139"/>
                <a:gd name="T81" fmla="*/ 4 h 1152"/>
                <a:gd name="T82" fmla="*/ 2 w 1139"/>
                <a:gd name="T83" fmla="*/ 5 h 1152"/>
                <a:gd name="T84" fmla="*/ 4 w 1139"/>
                <a:gd name="T85" fmla="*/ 8 h 1152"/>
                <a:gd name="T86" fmla="*/ 5 w 1139"/>
                <a:gd name="T87" fmla="*/ 9 h 1152"/>
                <a:gd name="T88" fmla="*/ 6 w 1139"/>
                <a:gd name="T89" fmla="*/ 9 h 1152"/>
                <a:gd name="T90" fmla="*/ 4 w 1139"/>
                <a:gd name="T91" fmla="*/ 9 h 1152"/>
                <a:gd name="T92" fmla="*/ 3 w 1139"/>
                <a:gd name="T93" fmla="*/ 9 h 115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39"/>
                <a:gd name="T142" fmla="*/ 0 h 1152"/>
                <a:gd name="T143" fmla="*/ 1139 w 1139"/>
                <a:gd name="T144" fmla="*/ 1152 h 115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39" h="1152">
                  <a:moveTo>
                    <a:pt x="0" y="441"/>
                  </a:moveTo>
                  <a:lnTo>
                    <a:pt x="74" y="463"/>
                  </a:lnTo>
                  <a:lnTo>
                    <a:pt x="45" y="472"/>
                  </a:lnTo>
                  <a:lnTo>
                    <a:pt x="75" y="514"/>
                  </a:lnTo>
                  <a:lnTo>
                    <a:pt x="190" y="510"/>
                  </a:lnTo>
                  <a:lnTo>
                    <a:pt x="205" y="538"/>
                  </a:lnTo>
                  <a:lnTo>
                    <a:pt x="278" y="503"/>
                  </a:lnTo>
                  <a:lnTo>
                    <a:pt x="253" y="517"/>
                  </a:lnTo>
                  <a:lnTo>
                    <a:pt x="267" y="587"/>
                  </a:lnTo>
                  <a:lnTo>
                    <a:pt x="111" y="655"/>
                  </a:lnTo>
                  <a:lnTo>
                    <a:pt x="72" y="729"/>
                  </a:lnTo>
                  <a:lnTo>
                    <a:pt x="107" y="718"/>
                  </a:lnTo>
                  <a:lnTo>
                    <a:pt x="79" y="737"/>
                  </a:lnTo>
                  <a:lnTo>
                    <a:pt x="107" y="761"/>
                  </a:lnTo>
                  <a:lnTo>
                    <a:pt x="165" y="771"/>
                  </a:lnTo>
                  <a:lnTo>
                    <a:pt x="134" y="809"/>
                  </a:lnTo>
                  <a:lnTo>
                    <a:pt x="159" y="847"/>
                  </a:lnTo>
                  <a:lnTo>
                    <a:pt x="190" y="852"/>
                  </a:lnTo>
                  <a:lnTo>
                    <a:pt x="250" y="771"/>
                  </a:lnTo>
                  <a:lnTo>
                    <a:pt x="213" y="809"/>
                  </a:lnTo>
                  <a:lnTo>
                    <a:pt x="244" y="887"/>
                  </a:lnTo>
                  <a:lnTo>
                    <a:pt x="228" y="917"/>
                  </a:lnTo>
                  <a:lnTo>
                    <a:pt x="298" y="872"/>
                  </a:lnTo>
                  <a:lnTo>
                    <a:pt x="346" y="928"/>
                  </a:lnTo>
                  <a:lnTo>
                    <a:pt x="363" y="895"/>
                  </a:lnTo>
                  <a:lnTo>
                    <a:pt x="378" y="917"/>
                  </a:lnTo>
                  <a:lnTo>
                    <a:pt x="431" y="889"/>
                  </a:lnTo>
                  <a:lnTo>
                    <a:pt x="360" y="1032"/>
                  </a:lnTo>
                  <a:lnTo>
                    <a:pt x="299" y="1060"/>
                  </a:lnTo>
                  <a:lnTo>
                    <a:pt x="298" y="1093"/>
                  </a:lnTo>
                  <a:lnTo>
                    <a:pt x="228" y="1094"/>
                  </a:lnTo>
                  <a:lnTo>
                    <a:pt x="176" y="1152"/>
                  </a:lnTo>
                  <a:lnTo>
                    <a:pt x="244" y="1109"/>
                  </a:lnTo>
                  <a:lnTo>
                    <a:pt x="317" y="1110"/>
                  </a:lnTo>
                  <a:lnTo>
                    <a:pt x="360" y="1075"/>
                  </a:lnTo>
                  <a:lnTo>
                    <a:pt x="339" y="1047"/>
                  </a:lnTo>
                  <a:lnTo>
                    <a:pt x="386" y="1051"/>
                  </a:lnTo>
                  <a:lnTo>
                    <a:pt x="528" y="943"/>
                  </a:lnTo>
                  <a:lnTo>
                    <a:pt x="559" y="904"/>
                  </a:lnTo>
                  <a:lnTo>
                    <a:pt x="532" y="871"/>
                  </a:lnTo>
                  <a:lnTo>
                    <a:pt x="660" y="740"/>
                  </a:lnTo>
                  <a:lnTo>
                    <a:pt x="676" y="675"/>
                  </a:lnTo>
                  <a:lnTo>
                    <a:pt x="661" y="740"/>
                  </a:lnTo>
                  <a:lnTo>
                    <a:pt x="715" y="728"/>
                  </a:lnTo>
                  <a:lnTo>
                    <a:pt x="684" y="755"/>
                  </a:lnTo>
                  <a:lnTo>
                    <a:pt x="727" y="767"/>
                  </a:lnTo>
                  <a:lnTo>
                    <a:pt x="635" y="776"/>
                  </a:lnTo>
                  <a:lnTo>
                    <a:pt x="615" y="841"/>
                  </a:lnTo>
                  <a:lnTo>
                    <a:pt x="650" y="837"/>
                  </a:lnTo>
                  <a:lnTo>
                    <a:pt x="618" y="882"/>
                  </a:lnTo>
                  <a:lnTo>
                    <a:pt x="740" y="825"/>
                  </a:lnTo>
                  <a:lnTo>
                    <a:pt x="760" y="790"/>
                  </a:lnTo>
                  <a:lnTo>
                    <a:pt x="739" y="774"/>
                  </a:lnTo>
                  <a:lnTo>
                    <a:pt x="767" y="743"/>
                  </a:lnTo>
                  <a:lnTo>
                    <a:pt x="763" y="767"/>
                  </a:lnTo>
                  <a:lnTo>
                    <a:pt x="823" y="753"/>
                  </a:lnTo>
                  <a:lnTo>
                    <a:pt x="813" y="779"/>
                  </a:lnTo>
                  <a:lnTo>
                    <a:pt x="911" y="825"/>
                  </a:lnTo>
                  <a:lnTo>
                    <a:pt x="1059" y="847"/>
                  </a:lnTo>
                  <a:lnTo>
                    <a:pt x="1083" y="821"/>
                  </a:lnTo>
                  <a:lnTo>
                    <a:pt x="1105" y="835"/>
                  </a:lnTo>
                  <a:lnTo>
                    <a:pt x="1076" y="860"/>
                  </a:lnTo>
                  <a:lnTo>
                    <a:pt x="1120" y="887"/>
                  </a:lnTo>
                  <a:lnTo>
                    <a:pt x="1139" y="866"/>
                  </a:lnTo>
                  <a:lnTo>
                    <a:pt x="1104" y="809"/>
                  </a:lnTo>
                  <a:lnTo>
                    <a:pt x="1032" y="809"/>
                  </a:lnTo>
                  <a:lnTo>
                    <a:pt x="1032" y="132"/>
                  </a:lnTo>
                  <a:lnTo>
                    <a:pt x="621" y="77"/>
                  </a:lnTo>
                  <a:lnTo>
                    <a:pt x="607" y="43"/>
                  </a:lnTo>
                  <a:lnTo>
                    <a:pt x="495" y="22"/>
                  </a:lnTo>
                  <a:lnTo>
                    <a:pt x="481" y="50"/>
                  </a:lnTo>
                  <a:lnTo>
                    <a:pt x="449" y="42"/>
                  </a:lnTo>
                  <a:lnTo>
                    <a:pt x="480" y="17"/>
                  </a:lnTo>
                  <a:lnTo>
                    <a:pt x="433" y="0"/>
                  </a:lnTo>
                  <a:lnTo>
                    <a:pt x="388" y="43"/>
                  </a:lnTo>
                  <a:lnTo>
                    <a:pt x="314" y="50"/>
                  </a:lnTo>
                  <a:lnTo>
                    <a:pt x="307" y="89"/>
                  </a:lnTo>
                  <a:lnTo>
                    <a:pt x="301" y="65"/>
                  </a:lnTo>
                  <a:lnTo>
                    <a:pt x="233" y="88"/>
                  </a:lnTo>
                  <a:lnTo>
                    <a:pt x="244" y="119"/>
                  </a:lnTo>
                  <a:lnTo>
                    <a:pt x="213" y="109"/>
                  </a:lnTo>
                  <a:lnTo>
                    <a:pt x="168" y="176"/>
                  </a:lnTo>
                  <a:lnTo>
                    <a:pt x="72" y="197"/>
                  </a:lnTo>
                  <a:lnTo>
                    <a:pt x="75" y="229"/>
                  </a:lnTo>
                  <a:lnTo>
                    <a:pt x="48" y="235"/>
                  </a:lnTo>
                  <a:lnTo>
                    <a:pt x="165" y="331"/>
                  </a:lnTo>
                  <a:lnTo>
                    <a:pt x="328" y="377"/>
                  </a:lnTo>
                  <a:lnTo>
                    <a:pt x="228" y="364"/>
                  </a:lnTo>
                  <a:lnTo>
                    <a:pt x="233" y="391"/>
                  </a:lnTo>
                  <a:lnTo>
                    <a:pt x="273" y="392"/>
                  </a:lnTo>
                  <a:lnTo>
                    <a:pt x="239" y="411"/>
                  </a:lnTo>
                  <a:lnTo>
                    <a:pt x="165" y="407"/>
                  </a:lnTo>
                  <a:lnTo>
                    <a:pt x="165" y="368"/>
                  </a:lnTo>
                  <a:lnTo>
                    <a:pt x="129" y="372"/>
                  </a:lnTo>
                  <a:lnTo>
                    <a:pt x="0" y="441"/>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36" name="Freeform 307"/>
            <p:cNvSpPr>
              <a:spLocks/>
            </p:cNvSpPr>
            <p:nvPr/>
          </p:nvSpPr>
          <p:spPr bwMode="auto">
            <a:xfrm>
              <a:off x="6663172" y="4198987"/>
              <a:ext cx="22016" cy="26770"/>
            </a:xfrm>
            <a:custGeom>
              <a:avLst/>
              <a:gdLst>
                <a:gd name="T0" fmla="*/ 0 w 45"/>
                <a:gd name="T1" fmla="*/ 1 h 62"/>
                <a:gd name="T2" fmla="*/ 0 w 45"/>
                <a:gd name="T3" fmla="*/ 0 h 62"/>
                <a:gd name="T4" fmla="*/ 1 w 45"/>
                <a:gd name="T5" fmla="*/ 1 h 62"/>
                <a:gd name="T6" fmla="*/ 0 w 45"/>
                <a:gd name="T7" fmla="*/ 1 h 62"/>
                <a:gd name="T8" fmla="*/ 0 w 45"/>
                <a:gd name="T9" fmla="*/ 1 h 62"/>
                <a:gd name="T10" fmla="*/ 0 60000 65536"/>
                <a:gd name="T11" fmla="*/ 0 60000 65536"/>
                <a:gd name="T12" fmla="*/ 0 60000 65536"/>
                <a:gd name="T13" fmla="*/ 0 60000 65536"/>
                <a:gd name="T14" fmla="*/ 0 60000 65536"/>
                <a:gd name="T15" fmla="*/ 0 w 45"/>
                <a:gd name="T16" fmla="*/ 0 h 62"/>
                <a:gd name="T17" fmla="*/ 45 w 45"/>
                <a:gd name="T18" fmla="*/ 62 h 62"/>
              </a:gdLst>
              <a:ahLst/>
              <a:cxnLst>
                <a:cxn ang="T10">
                  <a:pos x="T0" y="T1"/>
                </a:cxn>
                <a:cxn ang="T11">
                  <a:pos x="T2" y="T3"/>
                </a:cxn>
                <a:cxn ang="T12">
                  <a:pos x="T4" y="T5"/>
                </a:cxn>
                <a:cxn ang="T13">
                  <a:pos x="T6" y="T7"/>
                </a:cxn>
                <a:cxn ang="T14">
                  <a:pos x="T8" y="T9"/>
                </a:cxn>
              </a:cxnLst>
              <a:rect l="T15" t="T16" r="T17" b="T18"/>
              <a:pathLst>
                <a:path w="45" h="62">
                  <a:moveTo>
                    <a:pt x="0" y="23"/>
                  </a:moveTo>
                  <a:lnTo>
                    <a:pt x="4" y="0"/>
                  </a:lnTo>
                  <a:lnTo>
                    <a:pt x="45" y="38"/>
                  </a:lnTo>
                  <a:lnTo>
                    <a:pt x="14" y="62"/>
                  </a:lnTo>
                  <a:lnTo>
                    <a:pt x="0" y="23"/>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37" name="Freeform 308"/>
            <p:cNvSpPr>
              <a:spLocks/>
            </p:cNvSpPr>
            <p:nvPr/>
          </p:nvSpPr>
          <p:spPr bwMode="auto">
            <a:xfrm>
              <a:off x="6683615" y="3300057"/>
              <a:ext cx="47177" cy="29588"/>
            </a:xfrm>
            <a:custGeom>
              <a:avLst/>
              <a:gdLst>
                <a:gd name="T0" fmla="*/ 0 w 100"/>
                <a:gd name="T1" fmla="*/ 1 h 69"/>
                <a:gd name="T2" fmla="*/ 1 w 100"/>
                <a:gd name="T3" fmla="*/ 1 h 69"/>
                <a:gd name="T4" fmla="*/ 2 w 100"/>
                <a:gd name="T5" fmla="*/ 0 h 69"/>
                <a:gd name="T6" fmla="*/ 1 w 100"/>
                <a:gd name="T7" fmla="*/ 0 h 69"/>
                <a:gd name="T8" fmla="*/ 1 w 100"/>
                <a:gd name="T9" fmla="*/ 1 h 69"/>
                <a:gd name="T10" fmla="*/ 0 w 100"/>
                <a:gd name="T11" fmla="*/ 1 h 69"/>
                <a:gd name="T12" fmla="*/ 0 60000 65536"/>
                <a:gd name="T13" fmla="*/ 0 60000 65536"/>
                <a:gd name="T14" fmla="*/ 0 60000 65536"/>
                <a:gd name="T15" fmla="*/ 0 60000 65536"/>
                <a:gd name="T16" fmla="*/ 0 60000 65536"/>
                <a:gd name="T17" fmla="*/ 0 60000 65536"/>
                <a:gd name="T18" fmla="*/ 0 w 100"/>
                <a:gd name="T19" fmla="*/ 0 h 69"/>
                <a:gd name="T20" fmla="*/ 100 w 100"/>
                <a:gd name="T21" fmla="*/ 69 h 69"/>
              </a:gdLst>
              <a:ahLst/>
              <a:cxnLst>
                <a:cxn ang="T12">
                  <a:pos x="T0" y="T1"/>
                </a:cxn>
                <a:cxn ang="T13">
                  <a:pos x="T2" y="T3"/>
                </a:cxn>
                <a:cxn ang="T14">
                  <a:pos x="T4" y="T5"/>
                </a:cxn>
                <a:cxn ang="T15">
                  <a:pos x="T6" y="T7"/>
                </a:cxn>
                <a:cxn ang="T16">
                  <a:pos x="T8" y="T9"/>
                </a:cxn>
                <a:cxn ang="T17">
                  <a:pos x="T10" y="T11"/>
                </a:cxn>
              </a:cxnLst>
              <a:rect l="T18" t="T19" r="T20" b="T21"/>
              <a:pathLst>
                <a:path w="100" h="69">
                  <a:moveTo>
                    <a:pt x="0" y="28"/>
                  </a:moveTo>
                  <a:lnTo>
                    <a:pt x="28" y="69"/>
                  </a:lnTo>
                  <a:lnTo>
                    <a:pt x="100" y="11"/>
                  </a:lnTo>
                  <a:lnTo>
                    <a:pt x="32" y="0"/>
                  </a:lnTo>
                  <a:lnTo>
                    <a:pt x="41" y="27"/>
                  </a:lnTo>
                  <a:lnTo>
                    <a:pt x="0" y="28"/>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38" name="Freeform 309"/>
            <p:cNvSpPr>
              <a:spLocks/>
            </p:cNvSpPr>
            <p:nvPr/>
          </p:nvSpPr>
          <p:spPr bwMode="auto">
            <a:xfrm>
              <a:off x="6990265" y="3242288"/>
              <a:ext cx="146248" cy="143716"/>
            </a:xfrm>
            <a:custGeom>
              <a:avLst/>
              <a:gdLst>
                <a:gd name="T0" fmla="*/ 0 w 306"/>
                <a:gd name="T1" fmla="*/ 1 h 315"/>
                <a:gd name="T2" fmla="*/ 0 w 306"/>
                <a:gd name="T3" fmla="*/ 2 h 315"/>
                <a:gd name="T4" fmla="*/ 1 w 306"/>
                <a:gd name="T5" fmla="*/ 2 h 315"/>
                <a:gd name="T6" fmla="*/ 2 w 306"/>
                <a:gd name="T7" fmla="*/ 2 h 315"/>
                <a:gd name="T8" fmla="*/ 1 w 306"/>
                <a:gd name="T9" fmla="*/ 1 h 315"/>
                <a:gd name="T10" fmla="*/ 2 w 306"/>
                <a:gd name="T11" fmla="*/ 1 h 315"/>
                <a:gd name="T12" fmla="*/ 3 w 306"/>
                <a:gd name="T13" fmla="*/ 2 h 315"/>
                <a:gd name="T14" fmla="*/ 2 w 306"/>
                <a:gd name="T15" fmla="*/ 1 h 315"/>
                <a:gd name="T16" fmla="*/ 3 w 306"/>
                <a:gd name="T17" fmla="*/ 2 h 315"/>
                <a:gd name="T18" fmla="*/ 4 w 306"/>
                <a:gd name="T19" fmla="*/ 3 h 315"/>
                <a:gd name="T20" fmla="*/ 4 w 306"/>
                <a:gd name="T21" fmla="*/ 4 h 315"/>
                <a:gd name="T22" fmla="*/ 6 w 306"/>
                <a:gd name="T23" fmla="*/ 5 h 315"/>
                <a:gd name="T24" fmla="*/ 5 w 306"/>
                <a:gd name="T25" fmla="*/ 6 h 315"/>
                <a:gd name="T26" fmla="*/ 6 w 306"/>
                <a:gd name="T27" fmla="*/ 5 h 315"/>
                <a:gd name="T28" fmla="*/ 6 w 306"/>
                <a:gd name="T29" fmla="*/ 7 h 315"/>
                <a:gd name="T30" fmla="*/ 7 w 306"/>
                <a:gd name="T31" fmla="*/ 7 h 315"/>
                <a:gd name="T32" fmla="*/ 7 w 306"/>
                <a:gd name="T33" fmla="*/ 6 h 315"/>
                <a:gd name="T34" fmla="*/ 5 w 306"/>
                <a:gd name="T35" fmla="*/ 5 h 315"/>
                <a:gd name="T36" fmla="*/ 2 w 306"/>
                <a:gd name="T37" fmla="*/ 0 h 315"/>
                <a:gd name="T38" fmla="*/ 1 w 306"/>
                <a:gd name="T39" fmla="*/ 1 h 315"/>
                <a:gd name="T40" fmla="*/ 0 w 306"/>
                <a:gd name="T41" fmla="*/ 1 h 3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6"/>
                <a:gd name="T64" fmla="*/ 0 h 315"/>
                <a:gd name="T65" fmla="*/ 306 w 306"/>
                <a:gd name="T66" fmla="*/ 315 h 3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6" h="315">
                  <a:moveTo>
                    <a:pt x="0" y="30"/>
                  </a:moveTo>
                  <a:lnTo>
                    <a:pt x="15" y="77"/>
                  </a:lnTo>
                  <a:lnTo>
                    <a:pt x="56" y="98"/>
                  </a:lnTo>
                  <a:lnTo>
                    <a:pt x="77" y="83"/>
                  </a:lnTo>
                  <a:lnTo>
                    <a:pt x="38" y="58"/>
                  </a:lnTo>
                  <a:lnTo>
                    <a:pt x="77" y="58"/>
                  </a:lnTo>
                  <a:lnTo>
                    <a:pt x="107" y="99"/>
                  </a:lnTo>
                  <a:lnTo>
                    <a:pt x="96" y="27"/>
                  </a:lnTo>
                  <a:lnTo>
                    <a:pt x="120" y="90"/>
                  </a:lnTo>
                  <a:lnTo>
                    <a:pt x="186" y="125"/>
                  </a:lnTo>
                  <a:lnTo>
                    <a:pt x="174" y="169"/>
                  </a:lnTo>
                  <a:lnTo>
                    <a:pt x="249" y="225"/>
                  </a:lnTo>
                  <a:lnTo>
                    <a:pt x="227" y="269"/>
                  </a:lnTo>
                  <a:lnTo>
                    <a:pt x="265" y="233"/>
                  </a:lnTo>
                  <a:lnTo>
                    <a:pt x="275" y="315"/>
                  </a:lnTo>
                  <a:lnTo>
                    <a:pt x="303" y="302"/>
                  </a:lnTo>
                  <a:lnTo>
                    <a:pt x="306" y="240"/>
                  </a:lnTo>
                  <a:lnTo>
                    <a:pt x="235" y="205"/>
                  </a:lnTo>
                  <a:lnTo>
                    <a:pt x="98" y="0"/>
                  </a:lnTo>
                  <a:lnTo>
                    <a:pt x="23" y="58"/>
                  </a:lnTo>
                  <a:lnTo>
                    <a:pt x="0" y="3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39" name="Freeform 310"/>
            <p:cNvSpPr>
              <a:spLocks/>
            </p:cNvSpPr>
            <p:nvPr/>
          </p:nvSpPr>
          <p:spPr bwMode="auto">
            <a:xfrm>
              <a:off x="7023289" y="3288785"/>
              <a:ext cx="23589" cy="22544"/>
            </a:xfrm>
            <a:custGeom>
              <a:avLst/>
              <a:gdLst>
                <a:gd name="T0" fmla="*/ 0 w 50"/>
                <a:gd name="T1" fmla="*/ 0 h 51"/>
                <a:gd name="T2" fmla="*/ 0 w 50"/>
                <a:gd name="T3" fmla="*/ 1 h 51"/>
                <a:gd name="T4" fmla="*/ 0 w 50"/>
                <a:gd name="T5" fmla="*/ 1 h 51"/>
                <a:gd name="T6" fmla="*/ 1 w 50"/>
                <a:gd name="T7" fmla="*/ 1 h 51"/>
                <a:gd name="T8" fmla="*/ 1 w 50"/>
                <a:gd name="T9" fmla="*/ 1 h 51"/>
                <a:gd name="T10" fmla="*/ 1 w 50"/>
                <a:gd name="T11" fmla="*/ 0 h 51"/>
                <a:gd name="T12" fmla="*/ 0 w 50"/>
                <a:gd name="T13" fmla="*/ 0 h 51"/>
                <a:gd name="T14" fmla="*/ 0 60000 65536"/>
                <a:gd name="T15" fmla="*/ 0 60000 65536"/>
                <a:gd name="T16" fmla="*/ 0 60000 65536"/>
                <a:gd name="T17" fmla="*/ 0 60000 65536"/>
                <a:gd name="T18" fmla="*/ 0 60000 65536"/>
                <a:gd name="T19" fmla="*/ 0 60000 65536"/>
                <a:gd name="T20" fmla="*/ 0 60000 65536"/>
                <a:gd name="T21" fmla="*/ 0 w 50"/>
                <a:gd name="T22" fmla="*/ 0 h 51"/>
                <a:gd name="T23" fmla="*/ 50 w 50"/>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51">
                  <a:moveTo>
                    <a:pt x="0" y="0"/>
                  </a:moveTo>
                  <a:lnTo>
                    <a:pt x="13" y="51"/>
                  </a:lnTo>
                  <a:lnTo>
                    <a:pt x="18" y="24"/>
                  </a:lnTo>
                  <a:lnTo>
                    <a:pt x="50" y="46"/>
                  </a:lnTo>
                  <a:lnTo>
                    <a:pt x="21" y="24"/>
                  </a:lnTo>
                  <a:lnTo>
                    <a:pt x="49" y="8"/>
                  </a:lnTo>
                  <a:lnTo>
                    <a:pt x="0" y="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40" name="Freeform 311"/>
            <p:cNvSpPr>
              <a:spLocks/>
            </p:cNvSpPr>
            <p:nvPr/>
          </p:nvSpPr>
          <p:spPr bwMode="auto">
            <a:xfrm>
              <a:off x="7032724" y="3308511"/>
              <a:ext cx="15726" cy="36634"/>
            </a:xfrm>
            <a:custGeom>
              <a:avLst/>
              <a:gdLst>
                <a:gd name="T0" fmla="*/ 0 w 29"/>
                <a:gd name="T1" fmla="*/ 0 h 80"/>
                <a:gd name="T2" fmla="*/ 1 w 29"/>
                <a:gd name="T3" fmla="*/ 0 h 80"/>
                <a:gd name="T4" fmla="*/ 1 w 29"/>
                <a:gd name="T5" fmla="*/ 2 h 80"/>
                <a:gd name="T6" fmla="*/ 0 w 29"/>
                <a:gd name="T7" fmla="*/ 0 h 80"/>
                <a:gd name="T8" fmla="*/ 0 60000 65536"/>
                <a:gd name="T9" fmla="*/ 0 60000 65536"/>
                <a:gd name="T10" fmla="*/ 0 60000 65536"/>
                <a:gd name="T11" fmla="*/ 0 60000 65536"/>
                <a:gd name="T12" fmla="*/ 0 w 29"/>
                <a:gd name="T13" fmla="*/ 0 h 80"/>
                <a:gd name="T14" fmla="*/ 29 w 29"/>
                <a:gd name="T15" fmla="*/ 80 h 80"/>
              </a:gdLst>
              <a:ahLst/>
              <a:cxnLst>
                <a:cxn ang="T8">
                  <a:pos x="T0" y="T1"/>
                </a:cxn>
                <a:cxn ang="T9">
                  <a:pos x="T2" y="T3"/>
                </a:cxn>
                <a:cxn ang="T10">
                  <a:pos x="T4" y="T5"/>
                </a:cxn>
                <a:cxn ang="T11">
                  <a:pos x="T6" y="T7"/>
                </a:cxn>
              </a:cxnLst>
              <a:rect l="T12" t="T13" r="T14" b="T15"/>
              <a:pathLst>
                <a:path w="29" h="80">
                  <a:moveTo>
                    <a:pt x="0" y="0"/>
                  </a:moveTo>
                  <a:lnTo>
                    <a:pt x="28" y="15"/>
                  </a:lnTo>
                  <a:lnTo>
                    <a:pt x="29" y="80"/>
                  </a:lnTo>
                  <a:lnTo>
                    <a:pt x="0" y="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41" name="Freeform 312"/>
            <p:cNvSpPr>
              <a:spLocks/>
            </p:cNvSpPr>
            <p:nvPr/>
          </p:nvSpPr>
          <p:spPr bwMode="auto">
            <a:xfrm>
              <a:off x="7050023" y="3290194"/>
              <a:ext cx="18871" cy="21135"/>
            </a:xfrm>
            <a:custGeom>
              <a:avLst/>
              <a:gdLst>
                <a:gd name="T0" fmla="*/ 0 w 39"/>
                <a:gd name="T1" fmla="*/ 0 h 47"/>
                <a:gd name="T2" fmla="*/ 0 w 39"/>
                <a:gd name="T3" fmla="*/ 1 h 47"/>
                <a:gd name="T4" fmla="*/ 1 w 39"/>
                <a:gd name="T5" fmla="*/ 1 h 47"/>
                <a:gd name="T6" fmla="*/ 1 w 39"/>
                <a:gd name="T7" fmla="*/ 0 h 47"/>
                <a:gd name="T8" fmla="*/ 1 w 39"/>
                <a:gd name="T9" fmla="*/ 1 h 47"/>
                <a:gd name="T10" fmla="*/ 1 w 39"/>
                <a:gd name="T11" fmla="*/ 0 h 47"/>
                <a:gd name="T12" fmla="*/ 0 w 39"/>
                <a:gd name="T13" fmla="*/ 0 h 47"/>
                <a:gd name="T14" fmla="*/ 0 60000 65536"/>
                <a:gd name="T15" fmla="*/ 0 60000 65536"/>
                <a:gd name="T16" fmla="*/ 0 60000 65536"/>
                <a:gd name="T17" fmla="*/ 0 60000 65536"/>
                <a:gd name="T18" fmla="*/ 0 60000 65536"/>
                <a:gd name="T19" fmla="*/ 0 60000 65536"/>
                <a:gd name="T20" fmla="*/ 0 60000 65536"/>
                <a:gd name="T21" fmla="*/ 0 w 39"/>
                <a:gd name="T22" fmla="*/ 0 h 47"/>
                <a:gd name="T23" fmla="*/ 39 w 39"/>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47">
                  <a:moveTo>
                    <a:pt x="0" y="0"/>
                  </a:moveTo>
                  <a:lnTo>
                    <a:pt x="7" y="47"/>
                  </a:lnTo>
                  <a:lnTo>
                    <a:pt x="32" y="47"/>
                  </a:lnTo>
                  <a:lnTo>
                    <a:pt x="22" y="4"/>
                  </a:lnTo>
                  <a:lnTo>
                    <a:pt x="39" y="35"/>
                  </a:lnTo>
                  <a:lnTo>
                    <a:pt x="24" y="0"/>
                  </a:lnTo>
                  <a:lnTo>
                    <a:pt x="0" y="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42" name="Freeform 313"/>
            <p:cNvSpPr>
              <a:spLocks/>
            </p:cNvSpPr>
            <p:nvPr/>
          </p:nvSpPr>
          <p:spPr bwMode="auto">
            <a:xfrm>
              <a:off x="7064175" y="3321191"/>
              <a:ext cx="17299" cy="16908"/>
            </a:xfrm>
            <a:custGeom>
              <a:avLst/>
              <a:gdLst>
                <a:gd name="T0" fmla="*/ 0 w 34"/>
                <a:gd name="T1" fmla="*/ 0 h 35"/>
                <a:gd name="T2" fmla="*/ 1 w 34"/>
                <a:gd name="T3" fmla="*/ 1 h 35"/>
                <a:gd name="T4" fmla="*/ 1 w 34"/>
                <a:gd name="T5" fmla="*/ 0 h 35"/>
                <a:gd name="T6" fmla="*/ 0 w 34"/>
                <a:gd name="T7" fmla="*/ 0 h 35"/>
                <a:gd name="T8" fmla="*/ 0 60000 65536"/>
                <a:gd name="T9" fmla="*/ 0 60000 65536"/>
                <a:gd name="T10" fmla="*/ 0 60000 65536"/>
                <a:gd name="T11" fmla="*/ 0 60000 65536"/>
                <a:gd name="T12" fmla="*/ 0 w 34"/>
                <a:gd name="T13" fmla="*/ 0 h 35"/>
                <a:gd name="T14" fmla="*/ 34 w 34"/>
                <a:gd name="T15" fmla="*/ 35 h 35"/>
              </a:gdLst>
              <a:ahLst/>
              <a:cxnLst>
                <a:cxn ang="T8">
                  <a:pos x="T0" y="T1"/>
                </a:cxn>
                <a:cxn ang="T9">
                  <a:pos x="T2" y="T3"/>
                </a:cxn>
                <a:cxn ang="T10">
                  <a:pos x="T4" y="T5"/>
                </a:cxn>
                <a:cxn ang="T11">
                  <a:pos x="T6" y="T7"/>
                </a:cxn>
              </a:cxnLst>
              <a:rect l="T12" t="T13" r="T14" b="T15"/>
              <a:pathLst>
                <a:path w="34" h="35">
                  <a:moveTo>
                    <a:pt x="0" y="0"/>
                  </a:moveTo>
                  <a:lnTo>
                    <a:pt x="31" y="35"/>
                  </a:lnTo>
                  <a:lnTo>
                    <a:pt x="34" y="5"/>
                  </a:lnTo>
                  <a:lnTo>
                    <a:pt x="0" y="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43" name="Freeform 314"/>
            <p:cNvSpPr>
              <a:spLocks/>
            </p:cNvSpPr>
            <p:nvPr/>
          </p:nvSpPr>
          <p:spPr bwMode="auto">
            <a:xfrm>
              <a:off x="7070466" y="3342326"/>
              <a:ext cx="25161" cy="36634"/>
            </a:xfrm>
            <a:custGeom>
              <a:avLst/>
              <a:gdLst>
                <a:gd name="T0" fmla="*/ 0 w 53"/>
                <a:gd name="T1" fmla="*/ 0 h 81"/>
                <a:gd name="T2" fmla="*/ 1 w 53"/>
                <a:gd name="T3" fmla="*/ 1 h 81"/>
                <a:gd name="T4" fmla="*/ 1 w 53"/>
                <a:gd name="T5" fmla="*/ 2 h 81"/>
                <a:gd name="T6" fmla="*/ 0 w 53"/>
                <a:gd name="T7" fmla="*/ 0 h 81"/>
                <a:gd name="T8" fmla="*/ 0 60000 65536"/>
                <a:gd name="T9" fmla="*/ 0 60000 65536"/>
                <a:gd name="T10" fmla="*/ 0 60000 65536"/>
                <a:gd name="T11" fmla="*/ 0 60000 65536"/>
                <a:gd name="T12" fmla="*/ 0 w 53"/>
                <a:gd name="T13" fmla="*/ 0 h 81"/>
                <a:gd name="T14" fmla="*/ 53 w 53"/>
                <a:gd name="T15" fmla="*/ 81 h 81"/>
              </a:gdLst>
              <a:ahLst/>
              <a:cxnLst>
                <a:cxn ang="T8">
                  <a:pos x="T0" y="T1"/>
                </a:cxn>
                <a:cxn ang="T9">
                  <a:pos x="T2" y="T3"/>
                </a:cxn>
                <a:cxn ang="T10">
                  <a:pos x="T4" y="T5"/>
                </a:cxn>
                <a:cxn ang="T11">
                  <a:pos x="T6" y="T7"/>
                </a:cxn>
              </a:cxnLst>
              <a:rect l="T12" t="T13" r="T14" b="T15"/>
              <a:pathLst>
                <a:path w="53" h="81">
                  <a:moveTo>
                    <a:pt x="0" y="0"/>
                  </a:moveTo>
                  <a:lnTo>
                    <a:pt x="42" y="30"/>
                  </a:lnTo>
                  <a:lnTo>
                    <a:pt x="53" y="81"/>
                  </a:lnTo>
                  <a:lnTo>
                    <a:pt x="0" y="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44" name="Freeform 315"/>
            <p:cNvSpPr>
              <a:spLocks/>
            </p:cNvSpPr>
            <p:nvPr/>
          </p:nvSpPr>
          <p:spPr bwMode="auto">
            <a:xfrm>
              <a:off x="7109780" y="3352189"/>
              <a:ext cx="12581" cy="23953"/>
            </a:xfrm>
            <a:custGeom>
              <a:avLst/>
              <a:gdLst>
                <a:gd name="T0" fmla="*/ 0 w 26"/>
                <a:gd name="T1" fmla="*/ 1 h 49"/>
                <a:gd name="T2" fmla="*/ 0 w 26"/>
                <a:gd name="T3" fmla="*/ 0 h 49"/>
                <a:gd name="T4" fmla="*/ 1 w 26"/>
                <a:gd name="T5" fmla="*/ 2 h 49"/>
                <a:gd name="T6" fmla="*/ 0 w 26"/>
                <a:gd name="T7" fmla="*/ 1 h 49"/>
                <a:gd name="T8" fmla="*/ 0 60000 65536"/>
                <a:gd name="T9" fmla="*/ 0 60000 65536"/>
                <a:gd name="T10" fmla="*/ 0 60000 65536"/>
                <a:gd name="T11" fmla="*/ 0 60000 65536"/>
                <a:gd name="T12" fmla="*/ 0 w 26"/>
                <a:gd name="T13" fmla="*/ 0 h 49"/>
                <a:gd name="T14" fmla="*/ 26 w 26"/>
                <a:gd name="T15" fmla="*/ 49 h 49"/>
              </a:gdLst>
              <a:ahLst/>
              <a:cxnLst>
                <a:cxn ang="T8">
                  <a:pos x="T0" y="T1"/>
                </a:cxn>
                <a:cxn ang="T9">
                  <a:pos x="T2" y="T3"/>
                </a:cxn>
                <a:cxn ang="T10">
                  <a:pos x="T4" y="T5"/>
                </a:cxn>
                <a:cxn ang="T11">
                  <a:pos x="T6" y="T7"/>
                </a:cxn>
              </a:cxnLst>
              <a:rect l="T12" t="T13" r="T14" b="T15"/>
              <a:pathLst>
                <a:path w="26" h="49">
                  <a:moveTo>
                    <a:pt x="0" y="29"/>
                  </a:moveTo>
                  <a:lnTo>
                    <a:pt x="10" y="0"/>
                  </a:lnTo>
                  <a:lnTo>
                    <a:pt x="26" y="49"/>
                  </a:lnTo>
                  <a:lnTo>
                    <a:pt x="0" y="29"/>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45" name="Freeform 316"/>
            <p:cNvSpPr>
              <a:spLocks/>
            </p:cNvSpPr>
            <p:nvPr/>
          </p:nvSpPr>
          <p:spPr bwMode="auto">
            <a:xfrm>
              <a:off x="7237157" y="3529721"/>
              <a:ext cx="1056762" cy="559366"/>
            </a:xfrm>
            <a:custGeom>
              <a:avLst/>
              <a:gdLst>
                <a:gd name="T0" fmla="*/ 1 w 2200"/>
                <a:gd name="T1" fmla="*/ 4 h 1238"/>
                <a:gd name="T2" fmla="*/ 1 w 2200"/>
                <a:gd name="T3" fmla="*/ 4 h 1238"/>
                <a:gd name="T4" fmla="*/ 2 w 2200"/>
                <a:gd name="T5" fmla="*/ 14 h 1238"/>
                <a:gd name="T6" fmla="*/ 2 w 2200"/>
                <a:gd name="T7" fmla="*/ 15 h 1238"/>
                <a:gd name="T8" fmla="*/ 5 w 2200"/>
                <a:gd name="T9" fmla="*/ 19 h 1238"/>
                <a:gd name="T10" fmla="*/ 9 w 2200"/>
                <a:gd name="T11" fmla="*/ 20 h 1238"/>
                <a:gd name="T12" fmla="*/ 16 w 2200"/>
                <a:gd name="T13" fmla="*/ 21 h 1238"/>
                <a:gd name="T14" fmla="*/ 21 w 2200"/>
                <a:gd name="T15" fmla="*/ 23 h 1238"/>
                <a:gd name="T16" fmla="*/ 25 w 2200"/>
                <a:gd name="T17" fmla="*/ 28 h 1238"/>
                <a:gd name="T18" fmla="*/ 26 w 2200"/>
                <a:gd name="T19" fmla="*/ 24 h 1238"/>
                <a:gd name="T20" fmla="*/ 29 w 2200"/>
                <a:gd name="T21" fmla="*/ 23 h 1238"/>
                <a:gd name="T22" fmla="*/ 31 w 2200"/>
                <a:gd name="T23" fmla="*/ 23 h 1238"/>
                <a:gd name="T24" fmla="*/ 32 w 2200"/>
                <a:gd name="T25" fmla="*/ 23 h 1238"/>
                <a:gd name="T26" fmla="*/ 33 w 2200"/>
                <a:gd name="T27" fmla="*/ 23 h 1238"/>
                <a:gd name="T28" fmla="*/ 37 w 2200"/>
                <a:gd name="T29" fmla="*/ 24 h 1238"/>
                <a:gd name="T30" fmla="*/ 39 w 2200"/>
                <a:gd name="T31" fmla="*/ 28 h 1238"/>
                <a:gd name="T32" fmla="*/ 39 w 2200"/>
                <a:gd name="T33" fmla="*/ 27 h 1238"/>
                <a:gd name="T34" fmla="*/ 39 w 2200"/>
                <a:gd name="T35" fmla="*/ 20 h 1238"/>
                <a:gd name="T36" fmla="*/ 43 w 2200"/>
                <a:gd name="T37" fmla="*/ 16 h 1238"/>
                <a:gd name="T38" fmla="*/ 43 w 2200"/>
                <a:gd name="T39" fmla="*/ 15 h 1238"/>
                <a:gd name="T40" fmla="*/ 42 w 2200"/>
                <a:gd name="T41" fmla="*/ 13 h 1238"/>
                <a:gd name="T42" fmla="*/ 43 w 2200"/>
                <a:gd name="T43" fmla="*/ 13 h 1238"/>
                <a:gd name="T44" fmla="*/ 43 w 2200"/>
                <a:gd name="T45" fmla="*/ 15 h 1238"/>
                <a:gd name="T46" fmla="*/ 44 w 2200"/>
                <a:gd name="T47" fmla="*/ 12 h 1238"/>
                <a:gd name="T48" fmla="*/ 45 w 2200"/>
                <a:gd name="T49" fmla="*/ 11 h 1238"/>
                <a:gd name="T50" fmla="*/ 48 w 2200"/>
                <a:gd name="T51" fmla="*/ 9 h 1238"/>
                <a:gd name="T52" fmla="*/ 51 w 2200"/>
                <a:gd name="T53" fmla="*/ 6 h 1238"/>
                <a:gd name="T54" fmla="*/ 51 w 2200"/>
                <a:gd name="T55" fmla="*/ 5 h 1238"/>
                <a:gd name="T56" fmla="*/ 49 w 2200"/>
                <a:gd name="T57" fmla="*/ 3 h 1238"/>
                <a:gd name="T58" fmla="*/ 43 w 2200"/>
                <a:gd name="T59" fmla="*/ 6 h 1238"/>
                <a:gd name="T60" fmla="*/ 41 w 2200"/>
                <a:gd name="T61" fmla="*/ 8 h 1238"/>
                <a:gd name="T62" fmla="*/ 38 w 2200"/>
                <a:gd name="T63" fmla="*/ 10 h 1238"/>
                <a:gd name="T64" fmla="*/ 37 w 2200"/>
                <a:gd name="T65" fmla="*/ 9 h 1238"/>
                <a:gd name="T66" fmla="*/ 37 w 2200"/>
                <a:gd name="T67" fmla="*/ 9 h 1238"/>
                <a:gd name="T68" fmla="*/ 37 w 2200"/>
                <a:gd name="T69" fmla="*/ 7 h 1238"/>
                <a:gd name="T70" fmla="*/ 37 w 2200"/>
                <a:gd name="T71" fmla="*/ 5 h 1238"/>
                <a:gd name="T72" fmla="*/ 34 w 2200"/>
                <a:gd name="T73" fmla="*/ 6 h 1238"/>
                <a:gd name="T74" fmla="*/ 33 w 2200"/>
                <a:gd name="T75" fmla="*/ 10 h 1238"/>
                <a:gd name="T76" fmla="*/ 33 w 2200"/>
                <a:gd name="T77" fmla="*/ 5 h 1238"/>
                <a:gd name="T78" fmla="*/ 34 w 2200"/>
                <a:gd name="T79" fmla="*/ 5 h 1238"/>
                <a:gd name="T80" fmla="*/ 36 w 2200"/>
                <a:gd name="T81" fmla="*/ 4 h 1238"/>
                <a:gd name="T82" fmla="*/ 32 w 2200"/>
                <a:gd name="T83" fmla="*/ 3 h 1238"/>
                <a:gd name="T84" fmla="*/ 31 w 2200"/>
                <a:gd name="T85" fmla="*/ 4 h 1238"/>
                <a:gd name="T86" fmla="*/ 31 w 2200"/>
                <a:gd name="T87" fmla="*/ 2 h 1238"/>
                <a:gd name="T88" fmla="*/ 26 w 2200"/>
                <a:gd name="T89" fmla="*/ 0 h 1238"/>
                <a:gd name="T90" fmla="*/ 2 w 2200"/>
                <a:gd name="T91" fmla="*/ 1 h 1238"/>
                <a:gd name="T92" fmla="*/ 2 w 2200"/>
                <a:gd name="T93" fmla="*/ 3 h 1238"/>
                <a:gd name="T94" fmla="*/ 0 w 2200"/>
                <a:gd name="T95" fmla="*/ 2 h 12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00"/>
                <a:gd name="T145" fmla="*/ 0 h 1238"/>
                <a:gd name="T146" fmla="*/ 2200 w 2200"/>
                <a:gd name="T147" fmla="*/ 1238 h 123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00" h="1238">
                  <a:moveTo>
                    <a:pt x="0" y="69"/>
                  </a:moveTo>
                  <a:lnTo>
                    <a:pt x="26" y="169"/>
                  </a:lnTo>
                  <a:lnTo>
                    <a:pt x="56" y="180"/>
                  </a:lnTo>
                  <a:lnTo>
                    <a:pt x="32" y="187"/>
                  </a:lnTo>
                  <a:lnTo>
                    <a:pt x="12" y="491"/>
                  </a:lnTo>
                  <a:lnTo>
                    <a:pt x="70" y="612"/>
                  </a:lnTo>
                  <a:lnTo>
                    <a:pt x="104" y="612"/>
                  </a:lnTo>
                  <a:lnTo>
                    <a:pt x="89" y="656"/>
                  </a:lnTo>
                  <a:lnTo>
                    <a:pt x="160" y="786"/>
                  </a:lnTo>
                  <a:lnTo>
                    <a:pt x="231" y="816"/>
                  </a:lnTo>
                  <a:lnTo>
                    <a:pt x="291" y="890"/>
                  </a:lnTo>
                  <a:lnTo>
                    <a:pt x="378" y="881"/>
                  </a:lnTo>
                  <a:lnTo>
                    <a:pt x="524" y="951"/>
                  </a:lnTo>
                  <a:lnTo>
                    <a:pt x="698" y="924"/>
                  </a:lnTo>
                  <a:lnTo>
                    <a:pt x="800" y="1055"/>
                  </a:lnTo>
                  <a:lnTo>
                    <a:pt x="879" y="1020"/>
                  </a:lnTo>
                  <a:lnTo>
                    <a:pt x="978" y="1181"/>
                  </a:lnTo>
                  <a:lnTo>
                    <a:pt x="1053" y="1208"/>
                  </a:lnTo>
                  <a:lnTo>
                    <a:pt x="1046" y="1119"/>
                  </a:lnTo>
                  <a:lnTo>
                    <a:pt x="1126" y="1065"/>
                  </a:lnTo>
                  <a:lnTo>
                    <a:pt x="1133" y="1022"/>
                  </a:lnTo>
                  <a:lnTo>
                    <a:pt x="1244" y="1020"/>
                  </a:lnTo>
                  <a:lnTo>
                    <a:pt x="1346" y="1055"/>
                  </a:lnTo>
                  <a:lnTo>
                    <a:pt x="1347" y="1001"/>
                  </a:lnTo>
                  <a:lnTo>
                    <a:pt x="1307" y="995"/>
                  </a:lnTo>
                  <a:lnTo>
                    <a:pt x="1389" y="993"/>
                  </a:lnTo>
                  <a:lnTo>
                    <a:pt x="1394" y="969"/>
                  </a:lnTo>
                  <a:lnTo>
                    <a:pt x="1401" y="997"/>
                  </a:lnTo>
                  <a:lnTo>
                    <a:pt x="1557" y="1008"/>
                  </a:lnTo>
                  <a:lnTo>
                    <a:pt x="1597" y="1053"/>
                  </a:lnTo>
                  <a:lnTo>
                    <a:pt x="1603" y="1134"/>
                  </a:lnTo>
                  <a:lnTo>
                    <a:pt x="1654" y="1238"/>
                  </a:lnTo>
                  <a:lnTo>
                    <a:pt x="1684" y="1235"/>
                  </a:lnTo>
                  <a:lnTo>
                    <a:pt x="1699" y="1156"/>
                  </a:lnTo>
                  <a:lnTo>
                    <a:pt x="1644" y="969"/>
                  </a:lnTo>
                  <a:lnTo>
                    <a:pt x="1676" y="889"/>
                  </a:lnTo>
                  <a:lnTo>
                    <a:pt x="1870" y="736"/>
                  </a:lnTo>
                  <a:lnTo>
                    <a:pt x="1833" y="720"/>
                  </a:lnTo>
                  <a:lnTo>
                    <a:pt x="1867" y="713"/>
                  </a:lnTo>
                  <a:lnTo>
                    <a:pt x="1840" y="662"/>
                  </a:lnTo>
                  <a:lnTo>
                    <a:pt x="1846" y="617"/>
                  </a:lnTo>
                  <a:lnTo>
                    <a:pt x="1805" y="585"/>
                  </a:lnTo>
                  <a:lnTo>
                    <a:pt x="1846" y="608"/>
                  </a:lnTo>
                  <a:lnTo>
                    <a:pt x="1835" y="554"/>
                  </a:lnTo>
                  <a:lnTo>
                    <a:pt x="1862" y="536"/>
                  </a:lnTo>
                  <a:lnTo>
                    <a:pt x="1867" y="656"/>
                  </a:lnTo>
                  <a:lnTo>
                    <a:pt x="1895" y="586"/>
                  </a:lnTo>
                  <a:lnTo>
                    <a:pt x="1878" y="529"/>
                  </a:lnTo>
                  <a:lnTo>
                    <a:pt x="1896" y="562"/>
                  </a:lnTo>
                  <a:lnTo>
                    <a:pt x="1937" y="464"/>
                  </a:lnTo>
                  <a:lnTo>
                    <a:pt x="2092" y="420"/>
                  </a:lnTo>
                  <a:lnTo>
                    <a:pt x="2051" y="394"/>
                  </a:lnTo>
                  <a:lnTo>
                    <a:pt x="2081" y="320"/>
                  </a:lnTo>
                  <a:lnTo>
                    <a:pt x="2195" y="264"/>
                  </a:lnTo>
                  <a:lnTo>
                    <a:pt x="2200" y="233"/>
                  </a:lnTo>
                  <a:lnTo>
                    <a:pt x="2171" y="209"/>
                  </a:lnTo>
                  <a:lnTo>
                    <a:pt x="2171" y="136"/>
                  </a:lnTo>
                  <a:lnTo>
                    <a:pt x="2109" y="114"/>
                  </a:lnTo>
                  <a:lnTo>
                    <a:pt x="2061" y="230"/>
                  </a:lnTo>
                  <a:lnTo>
                    <a:pt x="1867" y="274"/>
                  </a:lnTo>
                  <a:lnTo>
                    <a:pt x="1851" y="324"/>
                  </a:lnTo>
                  <a:lnTo>
                    <a:pt x="1740" y="345"/>
                  </a:lnTo>
                  <a:lnTo>
                    <a:pt x="1747" y="363"/>
                  </a:lnTo>
                  <a:lnTo>
                    <a:pt x="1637" y="431"/>
                  </a:lnTo>
                  <a:lnTo>
                    <a:pt x="1586" y="429"/>
                  </a:lnTo>
                  <a:lnTo>
                    <a:pt x="1584" y="410"/>
                  </a:lnTo>
                  <a:lnTo>
                    <a:pt x="1592" y="387"/>
                  </a:lnTo>
                  <a:lnTo>
                    <a:pt x="1604" y="372"/>
                  </a:lnTo>
                  <a:lnTo>
                    <a:pt x="1611" y="351"/>
                  </a:lnTo>
                  <a:lnTo>
                    <a:pt x="1592" y="297"/>
                  </a:lnTo>
                  <a:lnTo>
                    <a:pt x="1554" y="318"/>
                  </a:lnTo>
                  <a:lnTo>
                    <a:pt x="1569" y="230"/>
                  </a:lnTo>
                  <a:lnTo>
                    <a:pt x="1509" y="209"/>
                  </a:lnTo>
                  <a:lnTo>
                    <a:pt x="1465" y="264"/>
                  </a:lnTo>
                  <a:lnTo>
                    <a:pt x="1448" y="413"/>
                  </a:lnTo>
                  <a:lnTo>
                    <a:pt x="1413" y="417"/>
                  </a:lnTo>
                  <a:lnTo>
                    <a:pt x="1402" y="347"/>
                  </a:lnTo>
                  <a:lnTo>
                    <a:pt x="1434" y="234"/>
                  </a:lnTo>
                  <a:lnTo>
                    <a:pt x="1403" y="252"/>
                  </a:lnTo>
                  <a:lnTo>
                    <a:pt x="1451" y="196"/>
                  </a:lnTo>
                  <a:lnTo>
                    <a:pt x="1552" y="194"/>
                  </a:lnTo>
                  <a:lnTo>
                    <a:pt x="1536" y="164"/>
                  </a:lnTo>
                  <a:lnTo>
                    <a:pt x="1529" y="164"/>
                  </a:lnTo>
                  <a:lnTo>
                    <a:pt x="1381" y="146"/>
                  </a:lnTo>
                  <a:lnTo>
                    <a:pt x="1403" y="110"/>
                  </a:lnTo>
                  <a:lnTo>
                    <a:pt x="1315" y="159"/>
                  </a:lnTo>
                  <a:lnTo>
                    <a:pt x="1243" y="159"/>
                  </a:lnTo>
                  <a:lnTo>
                    <a:pt x="1330" y="82"/>
                  </a:lnTo>
                  <a:lnTo>
                    <a:pt x="1147" y="40"/>
                  </a:lnTo>
                  <a:lnTo>
                    <a:pt x="1127" y="0"/>
                  </a:lnTo>
                  <a:lnTo>
                    <a:pt x="1126" y="26"/>
                  </a:lnTo>
                  <a:lnTo>
                    <a:pt x="72" y="26"/>
                  </a:lnTo>
                  <a:lnTo>
                    <a:pt x="90" y="73"/>
                  </a:lnTo>
                  <a:lnTo>
                    <a:pt x="70" y="114"/>
                  </a:lnTo>
                  <a:lnTo>
                    <a:pt x="74" y="72"/>
                  </a:lnTo>
                  <a:lnTo>
                    <a:pt x="0" y="69"/>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46" name="Freeform 317"/>
            <p:cNvSpPr>
              <a:spLocks/>
            </p:cNvSpPr>
            <p:nvPr/>
          </p:nvSpPr>
          <p:spPr bwMode="auto">
            <a:xfrm>
              <a:off x="8451176" y="5221908"/>
              <a:ext cx="94354" cy="108491"/>
            </a:xfrm>
            <a:custGeom>
              <a:avLst/>
              <a:gdLst>
                <a:gd name="T0" fmla="*/ 0 w 199"/>
                <a:gd name="T1" fmla="*/ 5 h 238"/>
                <a:gd name="T2" fmla="*/ 1 w 199"/>
                <a:gd name="T3" fmla="*/ 0 h 238"/>
                <a:gd name="T4" fmla="*/ 1 w 199"/>
                <a:gd name="T5" fmla="*/ 0 h 238"/>
                <a:gd name="T6" fmla="*/ 4 w 199"/>
                <a:gd name="T7" fmla="*/ 2 h 238"/>
                <a:gd name="T8" fmla="*/ 5 w 199"/>
                <a:gd name="T9" fmla="*/ 3 h 238"/>
                <a:gd name="T10" fmla="*/ 4 w 199"/>
                <a:gd name="T11" fmla="*/ 4 h 238"/>
                <a:gd name="T12" fmla="*/ 3 w 199"/>
                <a:gd name="T13" fmla="*/ 5 h 238"/>
                <a:gd name="T14" fmla="*/ 0 w 199"/>
                <a:gd name="T15" fmla="*/ 5 h 238"/>
                <a:gd name="T16" fmla="*/ 0 60000 65536"/>
                <a:gd name="T17" fmla="*/ 0 60000 65536"/>
                <a:gd name="T18" fmla="*/ 0 60000 65536"/>
                <a:gd name="T19" fmla="*/ 0 60000 65536"/>
                <a:gd name="T20" fmla="*/ 0 60000 65536"/>
                <a:gd name="T21" fmla="*/ 0 60000 65536"/>
                <a:gd name="T22" fmla="*/ 0 60000 65536"/>
                <a:gd name="T23" fmla="*/ 0 60000 65536"/>
                <a:gd name="T24" fmla="*/ 0 w 199"/>
                <a:gd name="T25" fmla="*/ 0 h 238"/>
                <a:gd name="T26" fmla="*/ 199 w 199"/>
                <a:gd name="T27" fmla="*/ 238 h 2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 h="238">
                  <a:moveTo>
                    <a:pt x="0" y="192"/>
                  </a:moveTo>
                  <a:lnTo>
                    <a:pt x="31" y="8"/>
                  </a:lnTo>
                  <a:lnTo>
                    <a:pt x="62" y="0"/>
                  </a:lnTo>
                  <a:lnTo>
                    <a:pt x="174" y="94"/>
                  </a:lnTo>
                  <a:lnTo>
                    <a:pt x="199" y="131"/>
                  </a:lnTo>
                  <a:lnTo>
                    <a:pt x="189" y="178"/>
                  </a:lnTo>
                  <a:lnTo>
                    <a:pt x="136" y="238"/>
                  </a:lnTo>
                  <a:lnTo>
                    <a:pt x="0" y="192"/>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47" name="Freeform 318"/>
            <p:cNvSpPr>
              <a:spLocks/>
            </p:cNvSpPr>
            <p:nvPr/>
          </p:nvSpPr>
          <p:spPr bwMode="auto">
            <a:xfrm>
              <a:off x="8180695" y="4358202"/>
              <a:ext cx="245320" cy="229664"/>
            </a:xfrm>
            <a:custGeom>
              <a:avLst/>
              <a:gdLst>
                <a:gd name="T0" fmla="*/ 0 w 510"/>
                <a:gd name="T1" fmla="*/ 3 h 507"/>
                <a:gd name="T2" fmla="*/ 1 w 510"/>
                <a:gd name="T3" fmla="*/ 5 h 507"/>
                <a:gd name="T4" fmla="*/ 3 w 510"/>
                <a:gd name="T5" fmla="*/ 5 h 507"/>
                <a:gd name="T6" fmla="*/ 3 w 510"/>
                <a:gd name="T7" fmla="*/ 6 h 507"/>
                <a:gd name="T8" fmla="*/ 5 w 510"/>
                <a:gd name="T9" fmla="*/ 6 h 507"/>
                <a:gd name="T10" fmla="*/ 5 w 510"/>
                <a:gd name="T11" fmla="*/ 10 h 507"/>
                <a:gd name="T12" fmla="*/ 6 w 510"/>
                <a:gd name="T13" fmla="*/ 11 h 507"/>
                <a:gd name="T14" fmla="*/ 7 w 510"/>
                <a:gd name="T15" fmla="*/ 12 h 507"/>
                <a:gd name="T16" fmla="*/ 9 w 510"/>
                <a:gd name="T17" fmla="*/ 10 h 507"/>
                <a:gd name="T18" fmla="*/ 8 w 510"/>
                <a:gd name="T19" fmla="*/ 10 h 507"/>
                <a:gd name="T20" fmla="*/ 8 w 510"/>
                <a:gd name="T21" fmla="*/ 8 h 507"/>
                <a:gd name="T22" fmla="*/ 9 w 510"/>
                <a:gd name="T23" fmla="*/ 9 h 507"/>
                <a:gd name="T24" fmla="*/ 11 w 510"/>
                <a:gd name="T25" fmla="*/ 7 h 507"/>
                <a:gd name="T26" fmla="*/ 11 w 510"/>
                <a:gd name="T27" fmla="*/ 6 h 507"/>
                <a:gd name="T28" fmla="*/ 11 w 510"/>
                <a:gd name="T29" fmla="*/ 5 h 507"/>
                <a:gd name="T30" fmla="*/ 11 w 510"/>
                <a:gd name="T31" fmla="*/ 5 h 507"/>
                <a:gd name="T32" fmla="*/ 12 w 510"/>
                <a:gd name="T33" fmla="*/ 4 h 507"/>
                <a:gd name="T34" fmla="*/ 11 w 510"/>
                <a:gd name="T35" fmla="*/ 4 h 507"/>
                <a:gd name="T36" fmla="*/ 11 w 510"/>
                <a:gd name="T37" fmla="*/ 3 h 507"/>
                <a:gd name="T38" fmla="*/ 9 w 510"/>
                <a:gd name="T39" fmla="*/ 2 h 507"/>
                <a:gd name="T40" fmla="*/ 10 w 510"/>
                <a:gd name="T41" fmla="*/ 2 h 507"/>
                <a:gd name="T42" fmla="*/ 5 w 510"/>
                <a:gd name="T43" fmla="*/ 2 h 507"/>
                <a:gd name="T44" fmla="*/ 3 w 510"/>
                <a:gd name="T45" fmla="*/ 0 h 507"/>
                <a:gd name="T46" fmla="*/ 3 w 510"/>
                <a:gd name="T47" fmla="*/ 1 h 507"/>
                <a:gd name="T48" fmla="*/ 1 w 510"/>
                <a:gd name="T49" fmla="*/ 1 h 507"/>
                <a:gd name="T50" fmla="*/ 2 w 510"/>
                <a:gd name="T51" fmla="*/ 3 h 507"/>
                <a:gd name="T52" fmla="*/ 1 w 510"/>
                <a:gd name="T53" fmla="*/ 3 h 507"/>
                <a:gd name="T54" fmla="*/ 1 w 510"/>
                <a:gd name="T55" fmla="*/ 2 h 507"/>
                <a:gd name="T56" fmla="*/ 2 w 510"/>
                <a:gd name="T57" fmla="*/ 1 h 507"/>
                <a:gd name="T58" fmla="*/ 0 w 510"/>
                <a:gd name="T59" fmla="*/ 3 h 5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10"/>
                <a:gd name="T91" fmla="*/ 0 h 507"/>
                <a:gd name="T92" fmla="*/ 510 w 510"/>
                <a:gd name="T93" fmla="*/ 507 h 5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10" h="507">
                  <a:moveTo>
                    <a:pt x="0" y="138"/>
                  </a:moveTo>
                  <a:lnTo>
                    <a:pt x="48" y="226"/>
                  </a:lnTo>
                  <a:lnTo>
                    <a:pt x="122" y="237"/>
                  </a:lnTo>
                  <a:lnTo>
                    <a:pt x="146" y="275"/>
                  </a:lnTo>
                  <a:lnTo>
                    <a:pt x="220" y="269"/>
                  </a:lnTo>
                  <a:lnTo>
                    <a:pt x="208" y="422"/>
                  </a:lnTo>
                  <a:lnTo>
                    <a:pt x="243" y="486"/>
                  </a:lnTo>
                  <a:lnTo>
                    <a:pt x="284" y="507"/>
                  </a:lnTo>
                  <a:lnTo>
                    <a:pt x="379" y="448"/>
                  </a:lnTo>
                  <a:lnTo>
                    <a:pt x="341" y="437"/>
                  </a:lnTo>
                  <a:lnTo>
                    <a:pt x="325" y="352"/>
                  </a:lnTo>
                  <a:lnTo>
                    <a:pt x="387" y="368"/>
                  </a:lnTo>
                  <a:lnTo>
                    <a:pt x="487" y="315"/>
                  </a:lnTo>
                  <a:lnTo>
                    <a:pt x="457" y="275"/>
                  </a:lnTo>
                  <a:lnTo>
                    <a:pt x="491" y="236"/>
                  </a:lnTo>
                  <a:lnTo>
                    <a:pt x="477" y="207"/>
                  </a:lnTo>
                  <a:lnTo>
                    <a:pt x="510" y="175"/>
                  </a:lnTo>
                  <a:lnTo>
                    <a:pt x="467" y="168"/>
                  </a:lnTo>
                  <a:lnTo>
                    <a:pt x="467" y="127"/>
                  </a:lnTo>
                  <a:lnTo>
                    <a:pt x="391" y="84"/>
                  </a:lnTo>
                  <a:lnTo>
                    <a:pt x="426" y="72"/>
                  </a:lnTo>
                  <a:lnTo>
                    <a:pt x="200" y="81"/>
                  </a:lnTo>
                  <a:lnTo>
                    <a:pt x="127" y="0"/>
                  </a:lnTo>
                  <a:lnTo>
                    <a:pt x="133" y="37"/>
                  </a:lnTo>
                  <a:lnTo>
                    <a:pt x="66" y="68"/>
                  </a:lnTo>
                  <a:lnTo>
                    <a:pt x="86" y="127"/>
                  </a:lnTo>
                  <a:lnTo>
                    <a:pt x="63" y="150"/>
                  </a:lnTo>
                  <a:lnTo>
                    <a:pt x="48" y="96"/>
                  </a:lnTo>
                  <a:lnTo>
                    <a:pt x="73" y="22"/>
                  </a:lnTo>
                  <a:lnTo>
                    <a:pt x="0" y="138"/>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48" name="Freeform 320"/>
            <p:cNvSpPr>
              <a:spLocks/>
            </p:cNvSpPr>
            <p:nvPr/>
          </p:nvSpPr>
          <p:spPr bwMode="auto">
            <a:xfrm>
              <a:off x="3881308" y="3796019"/>
              <a:ext cx="259473" cy="204302"/>
            </a:xfrm>
            <a:custGeom>
              <a:avLst/>
              <a:gdLst>
                <a:gd name="T0" fmla="*/ 0 w 542"/>
                <a:gd name="T1" fmla="*/ 5 h 449"/>
                <a:gd name="T2" fmla="*/ 0 w 542"/>
                <a:gd name="T3" fmla="*/ 8 h 449"/>
                <a:gd name="T4" fmla="*/ 1 w 542"/>
                <a:gd name="T5" fmla="*/ 9 h 449"/>
                <a:gd name="T6" fmla="*/ 0 w 542"/>
                <a:gd name="T7" fmla="*/ 10 h 449"/>
                <a:gd name="T8" fmla="*/ 2 w 542"/>
                <a:gd name="T9" fmla="*/ 10 h 449"/>
                <a:gd name="T10" fmla="*/ 5 w 542"/>
                <a:gd name="T11" fmla="*/ 10 h 449"/>
                <a:gd name="T12" fmla="*/ 5 w 542"/>
                <a:gd name="T13" fmla="*/ 8 h 449"/>
                <a:gd name="T14" fmla="*/ 8 w 542"/>
                <a:gd name="T15" fmla="*/ 8 h 449"/>
                <a:gd name="T16" fmla="*/ 8 w 542"/>
                <a:gd name="T17" fmla="*/ 6 h 449"/>
                <a:gd name="T18" fmla="*/ 9 w 542"/>
                <a:gd name="T19" fmla="*/ 6 h 449"/>
                <a:gd name="T20" fmla="*/ 8 w 542"/>
                <a:gd name="T21" fmla="*/ 5 h 449"/>
                <a:gd name="T22" fmla="*/ 9 w 542"/>
                <a:gd name="T23" fmla="*/ 5 h 449"/>
                <a:gd name="T24" fmla="*/ 10 w 542"/>
                <a:gd name="T25" fmla="*/ 4 h 449"/>
                <a:gd name="T26" fmla="*/ 9 w 542"/>
                <a:gd name="T27" fmla="*/ 3 h 449"/>
                <a:gd name="T28" fmla="*/ 12 w 542"/>
                <a:gd name="T29" fmla="*/ 2 h 449"/>
                <a:gd name="T30" fmla="*/ 13 w 542"/>
                <a:gd name="T31" fmla="*/ 1 h 449"/>
                <a:gd name="T32" fmla="*/ 11 w 542"/>
                <a:gd name="T33" fmla="*/ 1 h 449"/>
                <a:gd name="T34" fmla="*/ 10 w 542"/>
                <a:gd name="T35" fmla="*/ 2 h 449"/>
                <a:gd name="T36" fmla="*/ 9 w 542"/>
                <a:gd name="T37" fmla="*/ 0 h 449"/>
                <a:gd name="T38" fmla="*/ 8 w 542"/>
                <a:gd name="T39" fmla="*/ 1 h 449"/>
                <a:gd name="T40" fmla="*/ 4 w 542"/>
                <a:gd name="T41" fmla="*/ 1 h 449"/>
                <a:gd name="T42" fmla="*/ 2 w 542"/>
                <a:gd name="T43" fmla="*/ 4 h 449"/>
                <a:gd name="T44" fmla="*/ 1 w 542"/>
                <a:gd name="T45" fmla="*/ 3 h 449"/>
                <a:gd name="T46" fmla="*/ 0 w 542"/>
                <a:gd name="T47" fmla="*/ 5 h 4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42"/>
                <a:gd name="T73" fmla="*/ 0 h 449"/>
                <a:gd name="T74" fmla="*/ 542 w 542"/>
                <a:gd name="T75" fmla="*/ 449 h 4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42" h="449">
                  <a:moveTo>
                    <a:pt x="0" y="214"/>
                  </a:moveTo>
                  <a:lnTo>
                    <a:pt x="6" y="333"/>
                  </a:lnTo>
                  <a:lnTo>
                    <a:pt x="42" y="368"/>
                  </a:lnTo>
                  <a:lnTo>
                    <a:pt x="14" y="426"/>
                  </a:lnTo>
                  <a:lnTo>
                    <a:pt x="73" y="449"/>
                  </a:lnTo>
                  <a:lnTo>
                    <a:pt x="212" y="426"/>
                  </a:lnTo>
                  <a:lnTo>
                    <a:pt x="239" y="361"/>
                  </a:lnTo>
                  <a:lnTo>
                    <a:pt x="333" y="325"/>
                  </a:lnTo>
                  <a:lnTo>
                    <a:pt x="340" y="269"/>
                  </a:lnTo>
                  <a:lnTo>
                    <a:pt x="375" y="254"/>
                  </a:lnTo>
                  <a:lnTo>
                    <a:pt x="361" y="226"/>
                  </a:lnTo>
                  <a:lnTo>
                    <a:pt x="393" y="222"/>
                  </a:lnTo>
                  <a:lnTo>
                    <a:pt x="418" y="168"/>
                  </a:lnTo>
                  <a:lnTo>
                    <a:pt x="408" y="112"/>
                  </a:lnTo>
                  <a:lnTo>
                    <a:pt x="538" y="72"/>
                  </a:lnTo>
                  <a:lnTo>
                    <a:pt x="542" y="61"/>
                  </a:lnTo>
                  <a:lnTo>
                    <a:pt x="492" y="50"/>
                  </a:lnTo>
                  <a:lnTo>
                    <a:pt x="423" y="88"/>
                  </a:lnTo>
                  <a:lnTo>
                    <a:pt x="392" y="0"/>
                  </a:lnTo>
                  <a:lnTo>
                    <a:pt x="335" y="66"/>
                  </a:lnTo>
                  <a:lnTo>
                    <a:pt x="169" y="61"/>
                  </a:lnTo>
                  <a:lnTo>
                    <a:pt x="82" y="165"/>
                  </a:lnTo>
                  <a:lnTo>
                    <a:pt x="25" y="131"/>
                  </a:lnTo>
                  <a:lnTo>
                    <a:pt x="0" y="214"/>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49" name="Freeform 321"/>
            <p:cNvSpPr>
              <a:spLocks/>
            </p:cNvSpPr>
            <p:nvPr/>
          </p:nvSpPr>
          <p:spPr bwMode="auto">
            <a:xfrm>
              <a:off x="3123332" y="3698798"/>
              <a:ext cx="33024" cy="69041"/>
            </a:xfrm>
            <a:custGeom>
              <a:avLst/>
              <a:gdLst>
                <a:gd name="T0" fmla="*/ 0 w 71"/>
                <a:gd name="T1" fmla="*/ 3 h 151"/>
                <a:gd name="T2" fmla="*/ 0 w 71"/>
                <a:gd name="T3" fmla="*/ 1 h 151"/>
                <a:gd name="T4" fmla="*/ 1 w 71"/>
                <a:gd name="T5" fmla="*/ 0 h 151"/>
                <a:gd name="T6" fmla="*/ 2 w 71"/>
                <a:gd name="T7" fmla="*/ 2 h 151"/>
                <a:gd name="T8" fmla="*/ 1 w 71"/>
                <a:gd name="T9" fmla="*/ 3 h 151"/>
                <a:gd name="T10" fmla="*/ 0 w 71"/>
                <a:gd name="T11" fmla="*/ 3 h 151"/>
                <a:gd name="T12" fmla="*/ 0 60000 65536"/>
                <a:gd name="T13" fmla="*/ 0 60000 65536"/>
                <a:gd name="T14" fmla="*/ 0 60000 65536"/>
                <a:gd name="T15" fmla="*/ 0 60000 65536"/>
                <a:gd name="T16" fmla="*/ 0 60000 65536"/>
                <a:gd name="T17" fmla="*/ 0 60000 65536"/>
                <a:gd name="T18" fmla="*/ 0 w 71"/>
                <a:gd name="T19" fmla="*/ 0 h 151"/>
                <a:gd name="T20" fmla="*/ 71 w 71"/>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1" h="151">
                  <a:moveTo>
                    <a:pt x="0" y="114"/>
                  </a:moveTo>
                  <a:lnTo>
                    <a:pt x="1" y="37"/>
                  </a:lnTo>
                  <a:lnTo>
                    <a:pt x="33" y="0"/>
                  </a:lnTo>
                  <a:lnTo>
                    <a:pt x="71" y="88"/>
                  </a:lnTo>
                  <a:lnTo>
                    <a:pt x="35" y="151"/>
                  </a:lnTo>
                  <a:lnTo>
                    <a:pt x="0" y="114"/>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50" name="Freeform 322"/>
            <p:cNvSpPr>
              <a:spLocks/>
            </p:cNvSpPr>
            <p:nvPr/>
          </p:nvSpPr>
          <p:spPr bwMode="auto">
            <a:xfrm>
              <a:off x="2610677" y="3831243"/>
              <a:ext cx="374270" cy="388879"/>
            </a:xfrm>
            <a:custGeom>
              <a:avLst/>
              <a:gdLst>
                <a:gd name="T0" fmla="*/ 0 w 776"/>
                <a:gd name="T1" fmla="*/ 11 h 857"/>
                <a:gd name="T2" fmla="*/ 0 w 776"/>
                <a:gd name="T3" fmla="*/ 11 h 857"/>
                <a:gd name="T4" fmla="*/ 3 w 776"/>
                <a:gd name="T5" fmla="*/ 13 h 857"/>
                <a:gd name="T6" fmla="*/ 11 w 776"/>
                <a:gd name="T7" fmla="*/ 19 h 857"/>
                <a:gd name="T8" fmla="*/ 11 w 776"/>
                <a:gd name="T9" fmla="*/ 20 h 857"/>
                <a:gd name="T10" fmla="*/ 11 w 776"/>
                <a:gd name="T11" fmla="*/ 20 h 857"/>
                <a:gd name="T12" fmla="*/ 13 w 776"/>
                <a:gd name="T13" fmla="*/ 19 h 857"/>
                <a:gd name="T14" fmla="*/ 18 w 776"/>
                <a:gd name="T15" fmla="*/ 15 h 857"/>
                <a:gd name="T16" fmla="*/ 16 w 776"/>
                <a:gd name="T17" fmla="*/ 12 h 857"/>
                <a:gd name="T18" fmla="*/ 16 w 776"/>
                <a:gd name="T19" fmla="*/ 8 h 857"/>
                <a:gd name="T20" fmla="*/ 16 w 776"/>
                <a:gd name="T21" fmla="*/ 6 h 857"/>
                <a:gd name="T22" fmla="*/ 14 w 776"/>
                <a:gd name="T23" fmla="*/ 3 h 857"/>
                <a:gd name="T24" fmla="*/ 15 w 776"/>
                <a:gd name="T25" fmla="*/ 3 h 857"/>
                <a:gd name="T26" fmla="*/ 15 w 776"/>
                <a:gd name="T27" fmla="*/ 0 h 857"/>
                <a:gd name="T28" fmla="*/ 9 w 776"/>
                <a:gd name="T29" fmla="*/ 1 h 857"/>
                <a:gd name="T30" fmla="*/ 6 w 776"/>
                <a:gd name="T31" fmla="*/ 2 h 857"/>
                <a:gd name="T32" fmla="*/ 7 w 776"/>
                <a:gd name="T33" fmla="*/ 5 h 857"/>
                <a:gd name="T34" fmla="*/ 5 w 776"/>
                <a:gd name="T35" fmla="*/ 6 h 857"/>
                <a:gd name="T36" fmla="*/ 4 w 776"/>
                <a:gd name="T37" fmla="*/ 6 h 857"/>
                <a:gd name="T38" fmla="*/ 5 w 776"/>
                <a:gd name="T39" fmla="*/ 7 h 857"/>
                <a:gd name="T40" fmla="*/ 1 w 776"/>
                <a:gd name="T41" fmla="*/ 9 h 857"/>
                <a:gd name="T42" fmla="*/ 0 w 776"/>
                <a:gd name="T43" fmla="*/ 11 h 8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76"/>
                <a:gd name="T67" fmla="*/ 0 h 857"/>
                <a:gd name="T68" fmla="*/ 776 w 776"/>
                <a:gd name="T69" fmla="*/ 857 h 8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76" h="857">
                  <a:moveTo>
                    <a:pt x="0" y="458"/>
                  </a:moveTo>
                  <a:lnTo>
                    <a:pt x="5" y="475"/>
                  </a:lnTo>
                  <a:lnTo>
                    <a:pt x="150" y="582"/>
                  </a:lnTo>
                  <a:lnTo>
                    <a:pt x="454" y="818"/>
                  </a:lnTo>
                  <a:lnTo>
                    <a:pt x="456" y="857"/>
                  </a:lnTo>
                  <a:lnTo>
                    <a:pt x="488" y="853"/>
                  </a:lnTo>
                  <a:lnTo>
                    <a:pt x="547" y="836"/>
                  </a:lnTo>
                  <a:lnTo>
                    <a:pt x="776" y="651"/>
                  </a:lnTo>
                  <a:lnTo>
                    <a:pt x="687" y="527"/>
                  </a:lnTo>
                  <a:lnTo>
                    <a:pt x="688" y="330"/>
                  </a:lnTo>
                  <a:lnTo>
                    <a:pt x="679" y="241"/>
                  </a:lnTo>
                  <a:lnTo>
                    <a:pt x="612" y="151"/>
                  </a:lnTo>
                  <a:lnTo>
                    <a:pt x="647" y="120"/>
                  </a:lnTo>
                  <a:lnTo>
                    <a:pt x="659" y="0"/>
                  </a:lnTo>
                  <a:lnTo>
                    <a:pt x="391" y="20"/>
                  </a:lnTo>
                  <a:lnTo>
                    <a:pt x="246" y="92"/>
                  </a:lnTo>
                  <a:lnTo>
                    <a:pt x="284" y="238"/>
                  </a:lnTo>
                  <a:lnTo>
                    <a:pt x="224" y="241"/>
                  </a:lnTo>
                  <a:lnTo>
                    <a:pt x="189" y="258"/>
                  </a:lnTo>
                  <a:lnTo>
                    <a:pt x="196" y="296"/>
                  </a:lnTo>
                  <a:lnTo>
                    <a:pt x="21" y="383"/>
                  </a:lnTo>
                  <a:lnTo>
                    <a:pt x="0" y="458"/>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51" name="Freeform 323"/>
            <p:cNvSpPr>
              <a:spLocks/>
            </p:cNvSpPr>
            <p:nvPr/>
          </p:nvSpPr>
          <p:spPr bwMode="auto">
            <a:xfrm>
              <a:off x="4843716" y="4818939"/>
              <a:ext cx="740678" cy="610089"/>
            </a:xfrm>
            <a:custGeom>
              <a:avLst/>
              <a:gdLst>
                <a:gd name="T0" fmla="*/ 1 w 1543"/>
                <a:gd name="T1" fmla="*/ 17 h 1343"/>
                <a:gd name="T2" fmla="*/ 1 w 1543"/>
                <a:gd name="T3" fmla="*/ 16 h 1343"/>
                <a:gd name="T4" fmla="*/ 1 w 1543"/>
                <a:gd name="T5" fmla="*/ 12 h 1343"/>
                <a:gd name="T6" fmla="*/ 3 w 1543"/>
                <a:gd name="T7" fmla="*/ 10 h 1343"/>
                <a:gd name="T8" fmla="*/ 8 w 1543"/>
                <a:gd name="T9" fmla="*/ 8 h 1343"/>
                <a:gd name="T10" fmla="*/ 9 w 1543"/>
                <a:gd name="T11" fmla="*/ 6 h 1343"/>
                <a:gd name="T12" fmla="*/ 9 w 1543"/>
                <a:gd name="T13" fmla="*/ 6 h 1343"/>
                <a:gd name="T14" fmla="*/ 10 w 1543"/>
                <a:gd name="T15" fmla="*/ 5 h 1343"/>
                <a:gd name="T16" fmla="*/ 13 w 1543"/>
                <a:gd name="T17" fmla="*/ 4 h 1343"/>
                <a:gd name="T18" fmla="*/ 14 w 1543"/>
                <a:gd name="T19" fmla="*/ 4 h 1343"/>
                <a:gd name="T20" fmla="*/ 14 w 1543"/>
                <a:gd name="T21" fmla="*/ 4 h 1343"/>
                <a:gd name="T22" fmla="*/ 17 w 1543"/>
                <a:gd name="T23" fmla="*/ 1 h 1343"/>
                <a:gd name="T24" fmla="*/ 20 w 1543"/>
                <a:gd name="T25" fmla="*/ 2 h 1343"/>
                <a:gd name="T26" fmla="*/ 24 w 1543"/>
                <a:gd name="T27" fmla="*/ 7 h 1343"/>
                <a:gd name="T28" fmla="*/ 25 w 1543"/>
                <a:gd name="T29" fmla="*/ 1 h 1343"/>
                <a:gd name="T30" fmla="*/ 27 w 1543"/>
                <a:gd name="T31" fmla="*/ 4 h 1343"/>
                <a:gd name="T32" fmla="*/ 29 w 1543"/>
                <a:gd name="T33" fmla="*/ 9 h 1343"/>
                <a:gd name="T34" fmla="*/ 32 w 1543"/>
                <a:gd name="T35" fmla="*/ 13 h 1343"/>
                <a:gd name="T36" fmla="*/ 33 w 1543"/>
                <a:gd name="T37" fmla="*/ 14 h 1343"/>
                <a:gd name="T38" fmla="*/ 36 w 1543"/>
                <a:gd name="T39" fmla="*/ 19 h 1343"/>
                <a:gd name="T40" fmla="*/ 34 w 1543"/>
                <a:gd name="T41" fmla="*/ 25 h 1343"/>
                <a:gd name="T42" fmla="*/ 30 w 1543"/>
                <a:gd name="T43" fmla="*/ 30 h 1343"/>
                <a:gd name="T44" fmla="*/ 29 w 1543"/>
                <a:gd name="T45" fmla="*/ 31 h 1343"/>
                <a:gd name="T46" fmla="*/ 27 w 1543"/>
                <a:gd name="T47" fmla="*/ 31 h 1343"/>
                <a:gd name="T48" fmla="*/ 24 w 1543"/>
                <a:gd name="T49" fmla="*/ 29 h 1343"/>
                <a:gd name="T50" fmla="*/ 22 w 1543"/>
                <a:gd name="T51" fmla="*/ 27 h 1343"/>
                <a:gd name="T52" fmla="*/ 22 w 1543"/>
                <a:gd name="T53" fmla="*/ 27 h 1343"/>
                <a:gd name="T54" fmla="*/ 22 w 1543"/>
                <a:gd name="T55" fmla="*/ 23 h 1343"/>
                <a:gd name="T56" fmla="*/ 19 w 1543"/>
                <a:gd name="T57" fmla="*/ 26 h 1343"/>
                <a:gd name="T58" fmla="*/ 16 w 1543"/>
                <a:gd name="T59" fmla="*/ 22 h 1343"/>
                <a:gd name="T60" fmla="*/ 9 w 1543"/>
                <a:gd name="T61" fmla="*/ 25 h 1343"/>
                <a:gd name="T62" fmla="*/ 4 w 1543"/>
                <a:gd name="T63" fmla="*/ 27 h 1343"/>
                <a:gd name="T64" fmla="*/ 2 w 1543"/>
                <a:gd name="T65" fmla="*/ 22 h 13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43"/>
                <a:gd name="T100" fmla="*/ 0 h 1343"/>
                <a:gd name="T101" fmla="*/ 1543 w 1543"/>
                <a:gd name="T102" fmla="*/ 1343 h 13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43" h="1343">
                  <a:moveTo>
                    <a:pt x="0" y="708"/>
                  </a:moveTo>
                  <a:lnTo>
                    <a:pt x="25" y="718"/>
                  </a:lnTo>
                  <a:lnTo>
                    <a:pt x="9" y="678"/>
                  </a:lnTo>
                  <a:lnTo>
                    <a:pt x="41" y="701"/>
                  </a:lnTo>
                  <a:lnTo>
                    <a:pt x="9" y="622"/>
                  </a:lnTo>
                  <a:lnTo>
                    <a:pt x="31" y="505"/>
                  </a:lnTo>
                  <a:lnTo>
                    <a:pt x="39" y="536"/>
                  </a:lnTo>
                  <a:lnTo>
                    <a:pt x="135" y="442"/>
                  </a:lnTo>
                  <a:lnTo>
                    <a:pt x="296" y="399"/>
                  </a:lnTo>
                  <a:lnTo>
                    <a:pt x="352" y="330"/>
                  </a:lnTo>
                  <a:lnTo>
                    <a:pt x="349" y="285"/>
                  </a:lnTo>
                  <a:lnTo>
                    <a:pt x="369" y="252"/>
                  </a:lnTo>
                  <a:lnTo>
                    <a:pt x="393" y="304"/>
                  </a:lnTo>
                  <a:lnTo>
                    <a:pt x="393" y="248"/>
                  </a:lnTo>
                  <a:lnTo>
                    <a:pt x="432" y="260"/>
                  </a:lnTo>
                  <a:lnTo>
                    <a:pt x="436" y="218"/>
                  </a:lnTo>
                  <a:lnTo>
                    <a:pt x="492" y="150"/>
                  </a:lnTo>
                  <a:lnTo>
                    <a:pt x="552" y="154"/>
                  </a:lnTo>
                  <a:lnTo>
                    <a:pt x="563" y="221"/>
                  </a:lnTo>
                  <a:lnTo>
                    <a:pt x="588" y="183"/>
                  </a:lnTo>
                  <a:lnTo>
                    <a:pt x="631" y="204"/>
                  </a:lnTo>
                  <a:lnTo>
                    <a:pt x="616" y="160"/>
                  </a:lnTo>
                  <a:lnTo>
                    <a:pt x="655" y="89"/>
                  </a:lnTo>
                  <a:lnTo>
                    <a:pt x="743" y="62"/>
                  </a:lnTo>
                  <a:lnTo>
                    <a:pt x="719" y="18"/>
                  </a:lnTo>
                  <a:lnTo>
                    <a:pt x="893" y="73"/>
                  </a:lnTo>
                  <a:lnTo>
                    <a:pt x="856" y="194"/>
                  </a:lnTo>
                  <a:lnTo>
                    <a:pt x="1030" y="318"/>
                  </a:lnTo>
                  <a:lnTo>
                    <a:pt x="1073" y="267"/>
                  </a:lnTo>
                  <a:lnTo>
                    <a:pt x="1095" y="61"/>
                  </a:lnTo>
                  <a:lnTo>
                    <a:pt x="1135" y="0"/>
                  </a:lnTo>
                  <a:lnTo>
                    <a:pt x="1173" y="158"/>
                  </a:lnTo>
                  <a:lnTo>
                    <a:pt x="1231" y="194"/>
                  </a:lnTo>
                  <a:lnTo>
                    <a:pt x="1270" y="375"/>
                  </a:lnTo>
                  <a:lnTo>
                    <a:pt x="1363" y="433"/>
                  </a:lnTo>
                  <a:lnTo>
                    <a:pt x="1400" y="536"/>
                  </a:lnTo>
                  <a:lnTo>
                    <a:pt x="1432" y="529"/>
                  </a:lnTo>
                  <a:lnTo>
                    <a:pt x="1441" y="584"/>
                  </a:lnTo>
                  <a:lnTo>
                    <a:pt x="1518" y="663"/>
                  </a:lnTo>
                  <a:lnTo>
                    <a:pt x="1543" y="802"/>
                  </a:lnTo>
                  <a:lnTo>
                    <a:pt x="1524" y="942"/>
                  </a:lnTo>
                  <a:lnTo>
                    <a:pt x="1459" y="1059"/>
                  </a:lnTo>
                  <a:lnTo>
                    <a:pt x="1408" y="1261"/>
                  </a:lnTo>
                  <a:lnTo>
                    <a:pt x="1323" y="1282"/>
                  </a:lnTo>
                  <a:lnTo>
                    <a:pt x="1267" y="1320"/>
                  </a:lnTo>
                  <a:lnTo>
                    <a:pt x="1272" y="1343"/>
                  </a:lnTo>
                  <a:lnTo>
                    <a:pt x="1216" y="1276"/>
                  </a:lnTo>
                  <a:lnTo>
                    <a:pt x="1158" y="1324"/>
                  </a:lnTo>
                  <a:lnTo>
                    <a:pt x="1085" y="1304"/>
                  </a:lnTo>
                  <a:lnTo>
                    <a:pt x="1024" y="1253"/>
                  </a:lnTo>
                  <a:lnTo>
                    <a:pt x="1001" y="1153"/>
                  </a:lnTo>
                  <a:lnTo>
                    <a:pt x="955" y="1165"/>
                  </a:lnTo>
                  <a:lnTo>
                    <a:pt x="955" y="1096"/>
                  </a:lnTo>
                  <a:lnTo>
                    <a:pt x="939" y="1140"/>
                  </a:lnTo>
                  <a:lnTo>
                    <a:pt x="907" y="1143"/>
                  </a:lnTo>
                  <a:lnTo>
                    <a:pt x="940" y="1011"/>
                  </a:lnTo>
                  <a:lnTo>
                    <a:pt x="875" y="1135"/>
                  </a:lnTo>
                  <a:lnTo>
                    <a:pt x="843" y="1109"/>
                  </a:lnTo>
                  <a:lnTo>
                    <a:pt x="809" y="1012"/>
                  </a:lnTo>
                  <a:lnTo>
                    <a:pt x="694" y="959"/>
                  </a:lnTo>
                  <a:lnTo>
                    <a:pt x="490" y="998"/>
                  </a:lnTo>
                  <a:lnTo>
                    <a:pt x="404" y="1071"/>
                  </a:lnTo>
                  <a:lnTo>
                    <a:pt x="263" y="1075"/>
                  </a:lnTo>
                  <a:lnTo>
                    <a:pt x="182" y="1139"/>
                  </a:lnTo>
                  <a:lnTo>
                    <a:pt x="76" y="1094"/>
                  </a:lnTo>
                  <a:lnTo>
                    <a:pt x="100" y="966"/>
                  </a:lnTo>
                  <a:lnTo>
                    <a:pt x="0" y="708"/>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52" name="Freeform 324"/>
            <p:cNvSpPr>
              <a:spLocks/>
            </p:cNvSpPr>
            <p:nvPr/>
          </p:nvSpPr>
          <p:spPr bwMode="auto">
            <a:xfrm>
              <a:off x="5423992" y="5464253"/>
              <a:ext cx="66048" cy="67631"/>
            </a:xfrm>
            <a:custGeom>
              <a:avLst/>
              <a:gdLst>
                <a:gd name="T0" fmla="*/ 0 w 134"/>
                <a:gd name="T1" fmla="*/ 1 h 150"/>
                <a:gd name="T2" fmla="*/ 0 w 134"/>
                <a:gd name="T3" fmla="*/ 0 h 150"/>
                <a:gd name="T4" fmla="*/ 2 w 134"/>
                <a:gd name="T5" fmla="*/ 1 h 150"/>
                <a:gd name="T6" fmla="*/ 3 w 134"/>
                <a:gd name="T7" fmla="*/ 0 h 150"/>
                <a:gd name="T8" fmla="*/ 3 w 134"/>
                <a:gd name="T9" fmla="*/ 1 h 150"/>
                <a:gd name="T10" fmla="*/ 3 w 134"/>
                <a:gd name="T11" fmla="*/ 2 h 150"/>
                <a:gd name="T12" fmla="*/ 2 w 134"/>
                <a:gd name="T13" fmla="*/ 3 h 150"/>
                <a:gd name="T14" fmla="*/ 1 w 134"/>
                <a:gd name="T15" fmla="*/ 3 h 150"/>
                <a:gd name="T16" fmla="*/ 0 w 134"/>
                <a:gd name="T17" fmla="*/ 1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
                <a:gd name="T28" fmla="*/ 0 h 150"/>
                <a:gd name="T29" fmla="*/ 134 w 134"/>
                <a:gd name="T30" fmla="*/ 150 h 1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 h="150">
                  <a:moveTo>
                    <a:pt x="0" y="25"/>
                  </a:moveTo>
                  <a:lnTo>
                    <a:pt x="1" y="0"/>
                  </a:lnTo>
                  <a:lnTo>
                    <a:pt x="67" y="20"/>
                  </a:lnTo>
                  <a:lnTo>
                    <a:pt x="121" y="2"/>
                  </a:lnTo>
                  <a:lnTo>
                    <a:pt x="134" y="40"/>
                  </a:lnTo>
                  <a:lnTo>
                    <a:pt x="134" y="86"/>
                  </a:lnTo>
                  <a:lnTo>
                    <a:pt x="83" y="150"/>
                  </a:lnTo>
                  <a:lnTo>
                    <a:pt x="50" y="147"/>
                  </a:lnTo>
                  <a:lnTo>
                    <a:pt x="0" y="25"/>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53" name="Freeform 325"/>
            <p:cNvSpPr>
              <a:spLocks/>
            </p:cNvSpPr>
            <p:nvPr/>
          </p:nvSpPr>
          <p:spPr bwMode="auto">
            <a:xfrm>
              <a:off x="2942488" y="3545220"/>
              <a:ext cx="141531" cy="57768"/>
            </a:xfrm>
            <a:custGeom>
              <a:avLst/>
              <a:gdLst>
                <a:gd name="T0" fmla="*/ 0 w 296"/>
                <a:gd name="T1" fmla="*/ 2 h 128"/>
                <a:gd name="T2" fmla="*/ 0 w 296"/>
                <a:gd name="T3" fmla="*/ 2 h 128"/>
                <a:gd name="T4" fmla="*/ 0 w 296"/>
                <a:gd name="T5" fmla="*/ 2 h 128"/>
                <a:gd name="T6" fmla="*/ 1 w 296"/>
                <a:gd name="T7" fmla="*/ 2 h 128"/>
                <a:gd name="T8" fmla="*/ 2 w 296"/>
                <a:gd name="T9" fmla="*/ 2 h 128"/>
                <a:gd name="T10" fmla="*/ 4 w 296"/>
                <a:gd name="T11" fmla="*/ 3 h 128"/>
                <a:gd name="T12" fmla="*/ 6 w 296"/>
                <a:gd name="T13" fmla="*/ 2 h 128"/>
                <a:gd name="T14" fmla="*/ 7 w 296"/>
                <a:gd name="T15" fmla="*/ 1 h 128"/>
                <a:gd name="T16" fmla="*/ 6 w 296"/>
                <a:gd name="T17" fmla="*/ 0 h 128"/>
                <a:gd name="T18" fmla="*/ 4 w 296"/>
                <a:gd name="T19" fmla="*/ 0 h 128"/>
                <a:gd name="T20" fmla="*/ 3 w 296"/>
                <a:gd name="T21" fmla="*/ 2 h 128"/>
                <a:gd name="T22" fmla="*/ 0 w 296"/>
                <a:gd name="T23" fmla="*/ 2 h 1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6"/>
                <a:gd name="T37" fmla="*/ 0 h 128"/>
                <a:gd name="T38" fmla="*/ 296 w 296"/>
                <a:gd name="T39" fmla="*/ 128 h 1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6" h="128">
                  <a:moveTo>
                    <a:pt x="0" y="71"/>
                  </a:moveTo>
                  <a:lnTo>
                    <a:pt x="7" y="78"/>
                  </a:lnTo>
                  <a:lnTo>
                    <a:pt x="8" y="100"/>
                  </a:lnTo>
                  <a:lnTo>
                    <a:pt x="41" y="106"/>
                  </a:lnTo>
                  <a:lnTo>
                    <a:pt x="99" y="93"/>
                  </a:lnTo>
                  <a:lnTo>
                    <a:pt x="166" y="128"/>
                  </a:lnTo>
                  <a:lnTo>
                    <a:pt x="257" y="105"/>
                  </a:lnTo>
                  <a:lnTo>
                    <a:pt x="296" y="37"/>
                  </a:lnTo>
                  <a:lnTo>
                    <a:pt x="279" y="0"/>
                  </a:lnTo>
                  <a:lnTo>
                    <a:pt x="167" y="1"/>
                  </a:lnTo>
                  <a:lnTo>
                    <a:pt x="132" y="70"/>
                  </a:lnTo>
                  <a:lnTo>
                    <a:pt x="0" y="71"/>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54" name="Freeform 326"/>
            <p:cNvSpPr>
              <a:spLocks/>
            </p:cNvSpPr>
            <p:nvPr/>
          </p:nvSpPr>
          <p:spPr bwMode="auto">
            <a:xfrm>
              <a:off x="4381383" y="4062316"/>
              <a:ext cx="88064" cy="119764"/>
            </a:xfrm>
            <a:custGeom>
              <a:avLst/>
              <a:gdLst>
                <a:gd name="T0" fmla="*/ 0 w 179"/>
                <a:gd name="T1" fmla="*/ 2 h 262"/>
                <a:gd name="T2" fmla="*/ 1 w 179"/>
                <a:gd name="T3" fmla="*/ 3 h 262"/>
                <a:gd name="T4" fmla="*/ 1 w 179"/>
                <a:gd name="T5" fmla="*/ 5 h 262"/>
                <a:gd name="T6" fmla="*/ 2 w 179"/>
                <a:gd name="T7" fmla="*/ 5 h 262"/>
                <a:gd name="T8" fmla="*/ 3 w 179"/>
                <a:gd name="T9" fmla="*/ 4 h 262"/>
                <a:gd name="T10" fmla="*/ 3 w 179"/>
                <a:gd name="T11" fmla="*/ 4 h 262"/>
                <a:gd name="T12" fmla="*/ 4 w 179"/>
                <a:gd name="T13" fmla="*/ 6 h 262"/>
                <a:gd name="T14" fmla="*/ 4 w 179"/>
                <a:gd name="T15" fmla="*/ 5 h 262"/>
                <a:gd name="T16" fmla="*/ 4 w 179"/>
                <a:gd name="T17" fmla="*/ 3 h 262"/>
                <a:gd name="T18" fmla="*/ 3 w 179"/>
                <a:gd name="T19" fmla="*/ 4 h 262"/>
                <a:gd name="T20" fmla="*/ 3 w 179"/>
                <a:gd name="T21" fmla="*/ 3 h 262"/>
                <a:gd name="T22" fmla="*/ 4 w 179"/>
                <a:gd name="T23" fmla="*/ 1 h 262"/>
                <a:gd name="T24" fmla="*/ 2 w 179"/>
                <a:gd name="T25" fmla="*/ 1 h 262"/>
                <a:gd name="T26" fmla="*/ 1 w 179"/>
                <a:gd name="T27" fmla="*/ 0 h 262"/>
                <a:gd name="T28" fmla="*/ 0 w 179"/>
                <a:gd name="T29" fmla="*/ 1 h 262"/>
                <a:gd name="T30" fmla="*/ 1 w 179"/>
                <a:gd name="T31" fmla="*/ 1 h 262"/>
                <a:gd name="T32" fmla="*/ 0 w 179"/>
                <a:gd name="T33" fmla="*/ 2 h 2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9"/>
                <a:gd name="T52" fmla="*/ 0 h 262"/>
                <a:gd name="T53" fmla="*/ 179 w 179"/>
                <a:gd name="T54" fmla="*/ 262 h 2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9" h="262">
                  <a:moveTo>
                    <a:pt x="0" y="78"/>
                  </a:moveTo>
                  <a:lnTo>
                    <a:pt x="23" y="105"/>
                  </a:lnTo>
                  <a:lnTo>
                    <a:pt x="37" y="227"/>
                  </a:lnTo>
                  <a:lnTo>
                    <a:pt x="86" y="220"/>
                  </a:lnTo>
                  <a:lnTo>
                    <a:pt x="109" y="168"/>
                  </a:lnTo>
                  <a:lnTo>
                    <a:pt x="144" y="178"/>
                  </a:lnTo>
                  <a:lnTo>
                    <a:pt x="165" y="262"/>
                  </a:lnTo>
                  <a:lnTo>
                    <a:pt x="179" y="214"/>
                  </a:lnTo>
                  <a:lnTo>
                    <a:pt x="162" y="130"/>
                  </a:lnTo>
                  <a:lnTo>
                    <a:pt x="144" y="164"/>
                  </a:lnTo>
                  <a:lnTo>
                    <a:pt x="119" y="120"/>
                  </a:lnTo>
                  <a:lnTo>
                    <a:pt x="164" y="67"/>
                  </a:lnTo>
                  <a:lnTo>
                    <a:pt x="79" y="59"/>
                  </a:lnTo>
                  <a:lnTo>
                    <a:pt x="21" y="0"/>
                  </a:lnTo>
                  <a:lnTo>
                    <a:pt x="6" y="32"/>
                  </a:lnTo>
                  <a:lnTo>
                    <a:pt x="24" y="59"/>
                  </a:lnTo>
                  <a:lnTo>
                    <a:pt x="0" y="78"/>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55" name="Freeform 327"/>
            <p:cNvSpPr>
              <a:spLocks/>
            </p:cNvSpPr>
            <p:nvPr/>
          </p:nvSpPr>
          <p:spPr bwMode="auto">
            <a:xfrm>
              <a:off x="2821400" y="3476179"/>
              <a:ext cx="59757" cy="46497"/>
            </a:xfrm>
            <a:custGeom>
              <a:avLst/>
              <a:gdLst>
                <a:gd name="T0" fmla="*/ 0 w 125"/>
                <a:gd name="T1" fmla="*/ 1 h 104"/>
                <a:gd name="T2" fmla="*/ 1 w 125"/>
                <a:gd name="T3" fmla="*/ 0 h 104"/>
                <a:gd name="T4" fmla="*/ 2 w 125"/>
                <a:gd name="T5" fmla="*/ 0 h 104"/>
                <a:gd name="T6" fmla="*/ 3 w 125"/>
                <a:gd name="T7" fmla="*/ 1 h 104"/>
                <a:gd name="T8" fmla="*/ 3 w 125"/>
                <a:gd name="T9" fmla="*/ 2 h 104"/>
                <a:gd name="T10" fmla="*/ 3 w 125"/>
                <a:gd name="T11" fmla="*/ 2 h 104"/>
                <a:gd name="T12" fmla="*/ 0 w 125"/>
                <a:gd name="T13" fmla="*/ 1 h 104"/>
                <a:gd name="T14" fmla="*/ 0 60000 65536"/>
                <a:gd name="T15" fmla="*/ 0 60000 65536"/>
                <a:gd name="T16" fmla="*/ 0 60000 65536"/>
                <a:gd name="T17" fmla="*/ 0 60000 65536"/>
                <a:gd name="T18" fmla="*/ 0 60000 65536"/>
                <a:gd name="T19" fmla="*/ 0 60000 65536"/>
                <a:gd name="T20" fmla="*/ 0 60000 65536"/>
                <a:gd name="T21" fmla="*/ 0 w 125"/>
                <a:gd name="T22" fmla="*/ 0 h 104"/>
                <a:gd name="T23" fmla="*/ 125 w 125"/>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5" h="104">
                  <a:moveTo>
                    <a:pt x="0" y="20"/>
                  </a:moveTo>
                  <a:lnTo>
                    <a:pt x="27" y="5"/>
                  </a:lnTo>
                  <a:lnTo>
                    <a:pt x="84" y="0"/>
                  </a:lnTo>
                  <a:lnTo>
                    <a:pt x="122" y="42"/>
                  </a:lnTo>
                  <a:lnTo>
                    <a:pt x="125" y="74"/>
                  </a:lnTo>
                  <a:lnTo>
                    <a:pt x="112" y="104"/>
                  </a:lnTo>
                  <a:lnTo>
                    <a:pt x="0" y="2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56" name="Freeform 328"/>
            <p:cNvSpPr>
              <a:spLocks/>
            </p:cNvSpPr>
            <p:nvPr/>
          </p:nvSpPr>
          <p:spPr bwMode="auto">
            <a:xfrm>
              <a:off x="4398681" y="4024274"/>
              <a:ext cx="59757" cy="35224"/>
            </a:xfrm>
            <a:custGeom>
              <a:avLst/>
              <a:gdLst>
                <a:gd name="T0" fmla="*/ 0 w 121"/>
                <a:gd name="T1" fmla="*/ 1 h 75"/>
                <a:gd name="T2" fmla="*/ 0 w 121"/>
                <a:gd name="T3" fmla="*/ 2 h 75"/>
                <a:gd name="T4" fmla="*/ 3 w 121"/>
                <a:gd name="T5" fmla="*/ 1 h 75"/>
                <a:gd name="T6" fmla="*/ 3 w 121"/>
                <a:gd name="T7" fmla="*/ 1 h 75"/>
                <a:gd name="T8" fmla="*/ 1 w 121"/>
                <a:gd name="T9" fmla="*/ 0 h 75"/>
                <a:gd name="T10" fmla="*/ 0 w 121"/>
                <a:gd name="T11" fmla="*/ 1 h 75"/>
                <a:gd name="T12" fmla="*/ 0 60000 65536"/>
                <a:gd name="T13" fmla="*/ 0 60000 65536"/>
                <a:gd name="T14" fmla="*/ 0 60000 65536"/>
                <a:gd name="T15" fmla="*/ 0 60000 65536"/>
                <a:gd name="T16" fmla="*/ 0 60000 65536"/>
                <a:gd name="T17" fmla="*/ 0 60000 65536"/>
                <a:gd name="T18" fmla="*/ 0 w 121"/>
                <a:gd name="T19" fmla="*/ 0 h 75"/>
                <a:gd name="T20" fmla="*/ 121 w 121"/>
                <a:gd name="T21" fmla="*/ 75 h 75"/>
              </a:gdLst>
              <a:ahLst/>
              <a:cxnLst>
                <a:cxn ang="T12">
                  <a:pos x="T0" y="T1"/>
                </a:cxn>
                <a:cxn ang="T13">
                  <a:pos x="T2" y="T3"/>
                </a:cxn>
                <a:cxn ang="T14">
                  <a:pos x="T4" y="T5"/>
                </a:cxn>
                <a:cxn ang="T15">
                  <a:pos x="T6" y="T7"/>
                </a:cxn>
                <a:cxn ang="T16">
                  <a:pos x="T8" y="T9"/>
                </a:cxn>
                <a:cxn ang="T17">
                  <a:pos x="T10" y="T11"/>
                </a:cxn>
              </a:cxnLst>
              <a:rect l="T18" t="T19" r="T20" b="T21"/>
              <a:pathLst>
                <a:path w="121" h="75">
                  <a:moveTo>
                    <a:pt x="0" y="46"/>
                  </a:moveTo>
                  <a:lnTo>
                    <a:pt x="16" y="75"/>
                  </a:lnTo>
                  <a:lnTo>
                    <a:pt x="121" y="63"/>
                  </a:lnTo>
                  <a:lnTo>
                    <a:pt x="112" y="22"/>
                  </a:lnTo>
                  <a:lnTo>
                    <a:pt x="40" y="0"/>
                  </a:lnTo>
                  <a:lnTo>
                    <a:pt x="0" y="46"/>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57" name="Freeform 329"/>
            <p:cNvSpPr>
              <a:spLocks/>
            </p:cNvSpPr>
            <p:nvPr/>
          </p:nvSpPr>
          <p:spPr bwMode="auto">
            <a:xfrm>
              <a:off x="4861015" y="4503327"/>
              <a:ext cx="22016" cy="19726"/>
            </a:xfrm>
            <a:custGeom>
              <a:avLst/>
              <a:gdLst>
                <a:gd name="T0" fmla="*/ 0 w 47"/>
                <a:gd name="T1" fmla="*/ 1 h 46"/>
                <a:gd name="T2" fmla="*/ 1 w 47"/>
                <a:gd name="T3" fmla="*/ 1 h 46"/>
                <a:gd name="T4" fmla="*/ 1 w 47"/>
                <a:gd name="T5" fmla="*/ 0 h 46"/>
                <a:gd name="T6" fmla="*/ 0 w 47"/>
                <a:gd name="T7" fmla="*/ 1 h 46"/>
                <a:gd name="T8" fmla="*/ 0 60000 65536"/>
                <a:gd name="T9" fmla="*/ 0 60000 65536"/>
                <a:gd name="T10" fmla="*/ 0 60000 65536"/>
                <a:gd name="T11" fmla="*/ 0 60000 65536"/>
                <a:gd name="T12" fmla="*/ 0 w 47"/>
                <a:gd name="T13" fmla="*/ 0 h 46"/>
                <a:gd name="T14" fmla="*/ 47 w 47"/>
                <a:gd name="T15" fmla="*/ 46 h 46"/>
              </a:gdLst>
              <a:ahLst/>
              <a:cxnLst>
                <a:cxn ang="T8">
                  <a:pos x="T0" y="T1"/>
                </a:cxn>
                <a:cxn ang="T9">
                  <a:pos x="T2" y="T3"/>
                </a:cxn>
                <a:cxn ang="T10">
                  <a:pos x="T4" y="T5"/>
                </a:cxn>
                <a:cxn ang="T11">
                  <a:pos x="T6" y="T7"/>
                </a:cxn>
              </a:cxnLst>
              <a:rect l="T12" t="T13" r="T14" b="T15"/>
              <a:pathLst>
                <a:path w="47" h="46">
                  <a:moveTo>
                    <a:pt x="0" y="21"/>
                  </a:moveTo>
                  <a:lnTo>
                    <a:pt x="22" y="46"/>
                  </a:lnTo>
                  <a:lnTo>
                    <a:pt x="47" y="0"/>
                  </a:lnTo>
                  <a:lnTo>
                    <a:pt x="0" y="21"/>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58" name="Freeform 330"/>
            <p:cNvSpPr>
              <a:spLocks/>
            </p:cNvSpPr>
            <p:nvPr/>
          </p:nvSpPr>
          <p:spPr bwMode="auto">
            <a:xfrm>
              <a:off x="3181517" y="3657938"/>
              <a:ext cx="113225" cy="71858"/>
            </a:xfrm>
            <a:custGeom>
              <a:avLst/>
              <a:gdLst>
                <a:gd name="T0" fmla="*/ 0 w 237"/>
                <a:gd name="T1" fmla="*/ 3 h 156"/>
                <a:gd name="T2" fmla="*/ 0 w 237"/>
                <a:gd name="T3" fmla="*/ 0 h 156"/>
                <a:gd name="T4" fmla="*/ 5 w 237"/>
                <a:gd name="T5" fmla="*/ 1 h 156"/>
                <a:gd name="T6" fmla="*/ 5 w 237"/>
                <a:gd name="T7" fmla="*/ 2 h 156"/>
                <a:gd name="T8" fmla="*/ 5 w 237"/>
                <a:gd name="T9" fmla="*/ 3 h 156"/>
                <a:gd name="T10" fmla="*/ 3 w 237"/>
                <a:gd name="T11" fmla="*/ 3 h 156"/>
                <a:gd name="T12" fmla="*/ 3 w 237"/>
                <a:gd name="T13" fmla="*/ 4 h 156"/>
                <a:gd name="T14" fmla="*/ 1 w 237"/>
                <a:gd name="T15" fmla="*/ 4 h 156"/>
                <a:gd name="T16" fmla="*/ 0 w 237"/>
                <a:gd name="T17" fmla="*/ 3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7"/>
                <a:gd name="T28" fmla="*/ 0 h 156"/>
                <a:gd name="T29" fmla="*/ 237 w 237"/>
                <a:gd name="T30" fmla="*/ 156 h 1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7" h="156">
                  <a:moveTo>
                    <a:pt x="0" y="107"/>
                  </a:moveTo>
                  <a:lnTo>
                    <a:pt x="13" y="0"/>
                  </a:lnTo>
                  <a:lnTo>
                    <a:pt x="237" y="24"/>
                  </a:lnTo>
                  <a:lnTo>
                    <a:pt x="197" y="91"/>
                  </a:lnTo>
                  <a:lnTo>
                    <a:pt x="213" y="126"/>
                  </a:lnTo>
                  <a:lnTo>
                    <a:pt x="154" y="130"/>
                  </a:lnTo>
                  <a:lnTo>
                    <a:pt x="119" y="156"/>
                  </a:lnTo>
                  <a:lnTo>
                    <a:pt x="24" y="153"/>
                  </a:lnTo>
                  <a:lnTo>
                    <a:pt x="0" y="107"/>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59" name="Freeform 331"/>
            <p:cNvSpPr>
              <a:spLocks/>
            </p:cNvSpPr>
            <p:nvPr/>
          </p:nvSpPr>
          <p:spPr bwMode="auto">
            <a:xfrm>
              <a:off x="4460011" y="4028500"/>
              <a:ext cx="166692" cy="371971"/>
            </a:xfrm>
            <a:custGeom>
              <a:avLst/>
              <a:gdLst>
                <a:gd name="T0" fmla="*/ 0 w 345"/>
                <a:gd name="T1" fmla="*/ 8 h 822"/>
                <a:gd name="T2" fmla="*/ 0 w 345"/>
                <a:gd name="T3" fmla="*/ 7 h 822"/>
                <a:gd name="T4" fmla="*/ 3 w 345"/>
                <a:gd name="T5" fmla="*/ 2 h 822"/>
                <a:gd name="T6" fmla="*/ 4 w 345"/>
                <a:gd name="T7" fmla="*/ 1 h 822"/>
                <a:gd name="T8" fmla="*/ 5 w 345"/>
                <a:gd name="T9" fmla="*/ 0 h 822"/>
                <a:gd name="T10" fmla="*/ 6 w 345"/>
                <a:gd name="T11" fmla="*/ 1 h 822"/>
                <a:gd name="T12" fmla="*/ 6 w 345"/>
                <a:gd name="T13" fmla="*/ 2 h 822"/>
                <a:gd name="T14" fmla="*/ 5 w 345"/>
                <a:gd name="T15" fmla="*/ 5 h 822"/>
                <a:gd name="T16" fmla="*/ 6 w 345"/>
                <a:gd name="T17" fmla="*/ 4 h 822"/>
                <a:gd name="T18" fmla="*/ 6 w 345"/>
                <a:gd name="T19" fmla="*/ 6 h 822"/>
                <a:gd name="T20" fmla="*/ 8 w 345"/>
                <a:gd name="T21" fmla="*/ 7 h 822"/>
                <a:gd name="T22" fmla="*/ 7 w 345"/>
                <a:gd name="T23" fmla="*/ 8 h 822"/>
                <a:gd name="T24" fmla="*/ 5 w 345"/>
                <a:gd name="T25" fmla="*/ 9 h 822"/>
                <a:gd name="T26" fmla="*/ 5 w 345"/>
                <a:gd name="T27" fmla="*/ 11 h 822"/>
                <a:gd name="T28" fmla="*/ 6 w 345"/>
                <a:gd name="T29" fmla="*/ 13 h 822"/>
                <a:gd name="T30" fmla="*/ 5 w 345"/>
                <a:gd name="T31" fmla="*/ 14 h 822"/>
                <a:gd name="T32" fmla="*/ 7 w 345"/>
                <a:gd name="T33" fmla="*/ 17 h 822"/>
                <a:gd name="T34" fmla="*/ 6 w 345"/>
                <a:gd name="T35" fmla="*/ 19 h 822"/>
                <a:gd name="T36" fmla="*/ 5 w 345"/>
                <a:gd name="T37" fmla="*/ 13 h 822"/>
                <a:gd name="T38" fmla="*/ 4 w 345"/>
                <a:gd name="T39" fmla="*/ 11 h 822"/>
                <a:gd name="T40" fmla="*/ 3 w 345"/>
                <a:gd name="T41" fmla="*/ 13 h 822"/>
                <a:gd name="T42" fmla="*/ 2 w 345"/>
                <a:gd name="T43" fmla="*/ 13 h 822"/>
                <a:gd name="T44" fmla="*/ 2 w 345"/>
                <a:gd name="T45" fmla="*/ 11 h 822"/>
                <a:gd name="T46" fmla="*/ 0 w 345"/>
                <a:gd name="T47" fmla="*/ 8 h 8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5"/>
                <a:gd name="T73" fmla="*/ 0 h 822"/>
                <a:gd name="T74" fmla="*/ 345 w 345"/>
                <a:gd name="T75" fmla="*/ 822 h 82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5" h="822">
                  <a:moveTo>
                    <a:pt x="0" y="337"/>
                  </a:moveTo>
                  <a:lnTo>
                    <a:pt x="14" y="289"/>
                  </a:lnTo>
                  <a:lnTo>
                    <a:pt x="114" y="76"/>
                  </a:lnTo>
                  <a:lnTo>
                    <a:pt x="181" y="48"/>
                  </a:lnTo>
                  <a:lnTo>
                    <a:pt x="196" y="0"/>
                  </a:lnTo>
                  <a:lnTo>
                    <a:pt x="247" y="27"/>
                  </a:lnTo>
                  <a:lnTo>
                    <a:pt x="247" y="71"/>
                  </a:lnTo>
                  <a:lnTo>
                    <a:pt x="204" y="201"/>
                  </a:lnTo>
                  <a:lnTo>
                    <a:pt x="249" y="190"/>
                  </a:lnTo>
                  <a:lnTo>
                    <a:pt x="273" y="278"/>
                  </a:lnTo>
                  <a:lnTo>
                    <a:pt x="345" y="302"/>
                  </a:lnTo>
                  <a:lnTo>
                    <a:pt x="309" y="345"/>
                  </a:lnTo>
                  <a:lnTo>
                    <a:pt x="226" y="401"/>
                  </a:lnTo>
                  <a:lnTo>
                    <a:pt x="204" y="454"/>
                  </a:lnTo>
                  <a:lnTo>
                    <a:pt x="249" y="552"/>
                  </a:lnTo>
                  <a:lnTo>
                    <a:pt x="233" y="612"/>
                  </a:lnTo>
                  <a:lnTo>
                    <a:pt x="287" y="742"/>
                  </a:lnTo>
                  <a:lnTo>
                    <a:pt x="247" y="822"/>
                  </a:lnTo>
                  <a:lnTo>
                    <a:pt x="207" y="540"/>
                  </a:lnTo>
                  <a:lnTo>
                    <a:pt x="173" y="497"/>
                  </a:lnTo>
                  <a:lnTo>
                    <a:pt x="118" y="571"/>
                  </a:lnTo>
                  <a:lnTo>
                    <a:pt x="78" y="556"/>
                  </a:lnTo>
                  <a:lnTo>
                    <a:pt x="86" y="455"/>
                  </a:lnTo>
                  <a:lnTo>
                    <a:pt x="0" y="337"/>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60" name="Freeform 332"/>
            <p:cNvSpPr>
              <a:spLocks/>
            </p:cNvSpPr>
            <p:nvPr/>
          </p:nvSpPr>
          <p:spPr bwMode="auto">
            <a:xfrm>
              <a:off x="4650291" y="4308888"/>
              <a:ext cx="91209" cy="85947"/>
            </a:xfrm>
            <a:custGeom>
              <a:avLst/>
              <a:gdLst>
                <a:gd name="T0" fmla="*/ 0 w 190"/>
                <a:gd name="T1" fmla="*/ 1 h 190"/>
                <a:gd name="T2" fmla="*/ 0 w 190"/>
                <a:gd name="T3" fmla="*/ 3 h 190"/>
                <a:gd name="T4" fmla="*/ 1 w 190"/>
                <a:gd name="T5" fmla="*/ 4 h 190"/>
                <a:gd name="T6" fmla="*/ 2 w 190"/>
                <a:gd name="T7" fmla="*/ 4 h 190"/>
                <a:gd name="T8" fmla="*/ 4 w 190"/>
                <a:gd name="T9" fmla="*/ 2 h 190"/>
                <a:gd name="T10" fmla="*/ 4 w 190"/>
                <a:gd name="T11" fmla="*/ 0 h 190"/>
                <a:gd name="T12" fmla="*/ 2 w 190"/>
                <a:gd name="T13" fmla="*/ 0 h 190"/>
                <a:gd name="T14" fmla="*/ 1 w 190"/>
                <a:gd name="T15" fmla="*/ 0 h 190"/>
                <a:gd name="T16" fmla="*/ 0 w 190"/>
                <a:gd name="T17" fmla="*/ 1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0"/>
                <a:gd name="T28" fmla="*/ 0 h 190"/>
                <a:gd name="T29" fmla="*/ 190 w 190"/>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0" h="190">
                  <a:moveTo>
                    <a:pt x="0" y="37"/>
                  </a:moveTo>
                  <a:lnTo>
                    <a:pt x="12" y="132"/>
                  </a:lnTo>
                  <a:lnTo>
                    <a:pt x="39" y="182"/>
                  </a:lnTo>
                  <a:lnTo>
                    <a:pt x="73" y="190"/>
                  </a:lnTo>
                  <a:lnTo>
                    <a:pt x="190" y="102"/>
                  </a:lnTo>
                  <a:lnTo>
                    <a:pt x="187" y="0"/>
                  </a:lnTo>
                  <a:lnTo>
                    <a:pt x="101" y="16"/>
                  </a:lnTo>
                  <a:lnTo>
                    <a:pt x="25" y="13"/>
                  </a:lnTo>
                  <a:lnTo>
                    <a:pt x="0" y="37"/>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61" name="Freeform 333"/>
            <p:cNvSpPr>
              <a:spLocks/>
            </p:cNvSpPr>
            <p:nvPr/>
          </p:nvSpPr>
          <p:spPr bwMode="auto">
            <a:xfrm>
              <a:off x="4235135" y="4407517"/>
              <a:ext cx="33023" cy="76085"/>
            </a:xfrm>
            <a:custGeom>
              <a:avLst/>
              <a:gdLst>
                <a:gd name="T0" fmla="*/ 0 w 72"/>
                <a:gd name="T1" fmla="*/ 0 h 166"/>
                <a:gd name="T2" fmla="*/ 0 w 72"/>
                <a:gd name="T3" fmla="*/ 4 h 166"/>
                <a:gd name="T4" fmla="*/ 2 w 72"/>
                <a:gd name="T5" fmla="*/ 3 h 166"/>
                <a:gd name="T6" fmla="*/ 1 w 72"/>
                <a:gd name="T7" fmla="*/ 1 h 166"/>
                <a:gd name="T8" fmla="*/ 0 w 72"/>
                <a:gd name="T9" fmla="*/ 0 h 166"/>
                <a:gd name="T10" fmla="*/ 0 60000 65536"/>
                <a:gd name="T11" fmla="*/ 0 60000 65536"/>
                <a:gd name="T12" fmla="*/ 0 60000 65536"/>
                <a:gd name="T13" fmla="*/ 0 60000 65536"/>
                <a:gd name="T14" fmla="*/ 0 60000 65536"/>
                <a:gd name="T15" fmla="*/ 0 w 72"/>
                <a:gd name="T16" fmla="*/ 0 h 166"/>
                <a:gd name="T17" fmla="*/ 72 w 72"/>
                <a:gd name="T18" fmla="*/ 166 h 166"/>
              </a:gdLst>
              <a:ahLst/>
              <a:cxnLst>
                <a:cxn ang="T10">
                  <a:pos x="T0" y="T1"/>
                </a:cxn>
                <a:cxn ang="T11">
                  <a:pos x="T2" y="T3"/>
                </a:cxn>
                <a:cxn ang="T12">
                  <a:pos x="T4" y="T5"/>
                </a:cxn>
                <a:cxn ang="T13">
                  <a:pos x="T6" y="T7"/>
                </a:cxn>
                <a:cxn ang="T14">
                  <a:pos x="T8" y="T9"/>
                </a:cxn>
              </a:cxnLst>
              <a:rect l="T15" t="T16" r="T17" b="T18"/>
              <a:pathLst>
                <a:path w="72" h="166">
                  <a:moveTo>
                    <a:pt x="0" y="0"/>
                  </a:moveTo>
                  <a:lnTo>
                    <a:pt x="13" y="166"/>
                  </a:lnTo>
                  <a:lnTo>
                    <a:pt x="72" y="138"/>
                  </a:lnTo>
                  <a:lnTo>
                    <a:pt x="45" y="40"/>
                  </a:lnTo>
                  <a:lnTo>
                    <a:pt x="0" y="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62" name="Freeform 334"/>
            <p:cNvSpPr>
              <a:spLocks/>
            </p:cNvSpPr>
            <p:nvPr/>
          </p:nvSpPr>
          <p:spPr bwMode="auto">
            <a:xfrm>
              <a:off x="4120337" y="3421229"/>
              <a:ext cx="1122810" cy="773531"/>
            </a:xfrm>
            <a:custGeom>
              <a:avLst/>
              <a:gdLst>
                <a:gd name="T0" fmla="*/ 0 w 2339"/>
                <a:gd name="T1" fmla="*/ 17 h 1707"/>
                <a:gd name="T2" fmla="*/ 6 w 2339"/>
                <a:gd name="T3" fmla="*/ 15 h 1707"/>
                <a:gd name="T4" fmla="*/ 5 w 2339"/>
                <a:gd name="T5" fmla="*/ 11 h 1707"/>
                <a:gd name="T6" fmla="*/ 8 w 2339"/>
                <a:gd name="T7" fmla="*/ 8 h 1707"/>
                <a:gd name="T8" fmla="*/ 11 w 2339"/>
                <a:gd name="T9" fmla="*/ 7 h 1707"/>
                <a:gd name="T10" fmla="*/ 13 w 2339"/>
                <a:gd name="T11" fmla="*/ 7 h 1707"/>
                <a:gd name="T12" fmla="*/ 15 w 2339"/>
                <a:gd name="T13" fmla="*/ 11 h 1707"/>
                <a:gd name="T14" fmla="*/ 21 w 2339"/>
                <a:gd name="T15" fmla="*/ 14 h 1707"/>
                <a:gd name="T16" fmla="*/ 28 w 2339"/>
                <a:gd name="T17" fmla="*/ 15 h 1707"/>
                <a:gd name="T18" fmla="*/ 34 w 2339"/>
                <a:gd name="T19" fmla="*/ 13 h 1707"/>
                <a:gd name="T20" fmla="*/ 35 w 2339"/>
                <a:gd name="T21" fmla="*/ 11 h 1707"/>
                <a:gd name="T22" fmla="*/ 40 w 2339"/>
                <a:gd name="T23" fmla="*/ 9 h 1707"/>
                <a:gd name="T24" fmla="*/ 37 w 2339"/>
                <a:gd name="T25" fmla="*/ 8 h 1707"/>
                <a:gd name="T26" fmla="*/ 38 w 2339"/>
                <a:gd name="T27" fmla="*/ 5 h 1707"/>
                <a:gd name="T28" fmla="*/ 40 w 2339"/>
                <a:gd name="T29" fmla="*/ 5 h 1707"/>
                <a:gd name="T30" fmla="*/ 41 w 2339"/>
                <a:gd name="T31" fmla="*/ 1 h 1707"/>
                <a:gd name="T32" fmla="*/ 46 w 2339"/>
                <a:gd name="T33" fmla="*/ 1 h 1707"/>
                <a:gd name="T34" fmla="*/ 50 w 2339"/>
                <a:gd name="T35" fmla="*/ 6 h 1707"/>
                <a:gd name="T36" fmla="*/ 54 w 2339"/>
                <a:gd name="T37" fmla="*/ 7 h 1707"/>
                <a:gd name="T38" fmla="*/ 51 w 2339"/>
                <a:gd name="T39" fmla="*/ 12 h 1707"/>
                <a:gd name="T40" fmla="*/ 50 w 2339"/>
                <a:gd name="T41" fmla="*/ 14 h 1707"/>
                <a:gd name="T42" fmla="*/ 48 w 2339"/>
                <a:gd name="T43" fmla="*/ 15 h 1707"/>
                <a:gd name="T44" fmla="*/ 47 w 2339"/>
                <a:gd name="T45" fmla="*/ 15 h 1707"/>
                <a:gd name="T46" fmla="*/ 42 w 2339"/>
                <a:gd name="T47" fmla="*/ 19 h 1707"/>
                <a:gd name="T48" fmla="*/ 42 w 2339"/>
                <a:gd name="T49" fmla="*/ 16 h 1707"/>
                <a:gd name="T50" fmla="*/ 39 w 2339"/>
                <a:gd name="T51" fmla="*/ 19 h 1707"/>
                <a:gd name="T52" fmla="*/ 42 w 2339"/>
                <a:gd name="T53" fmla="*/ 20 h 1707"/>
                <a:gd name="T54" fmla="*/ 41 w 2339"/>
                <a:gd name="T55" fmla="*/ 22 h 1707"/>
                <a:gd name="T56" fmla="*/ 43 w 2339"/>
                <a:gd name="T57" fmla="*/ 27 h 1707"/>
                <a:gd name="T58" fmla="*/ 43 w 2339"/>
                <a:gd name="T59" fmla="*/ 28 h 1707"/>
                <a:gd name="T60" fmla="*/ 43 w 2339"/>
                <a:gd name="T61" fmla="*/ 29 h 1707"/>
                <a:gd name="T62" fmla="*/ 38 w 2339"/>
                <a:gd name="T63" fmla="*/ 36 h 1707"/>
                <a:gd name="T64" fmla="*/ 36 w 2339"/>
                <a:gd name="T65" fmla="*/ 37 h 1707"/>
                <a:gd name="T66" fmla="*/ 35 w 2339"/>
                <a:gd name="T67" fmla="*/ 38 h 1707"/>
                <a:gd name="T68" fmla="*/ 32 w 2339"/>
                <a:gd name="T69" fmla="*/ 39 h 1707"/>
                <a:gd name="T70" fmla="*/ 30 w 2339"/>
                <a:gd name="T71" fmla="*/ 38 h 1707"/>
                <a:gd name="T72" fmla="*/ 25 w 2339"/>
                <a:gd name="T73" fmla="*/ 37 h 1707"/>
                <a:gd name="T74" fmla="*/ 25 w 2339"/>
                <a:gd name="T75" fmla="*/ 38 h 1707"/>
                <a:gd name="T76" fmla="*/ 23 w 2339"/>
                <a:gd name="T77" fmla="*/ 37 h 1707"/>
                <a:gd name="T78" fmla="*/ 21 w 2339"/>
                <a:gd name="T79" fmla="*/ 36 h 1707"/>
                <a:gd name="T80" fmla="*/ 22 w 2339"/>
                <a:gd name="T81" fmla="*/ 32 h 1707"/>
                <a:gd name="T82" fmla="*/ 20 w 2339"/>
                <a:gd name="T83" fmla="*/ 30 h 1707"/>
                <a:gd name="T84" fmla="*/ 16 w 2339"/>
                <a:gd name="T85" fmla="*/ 31 h 1707"/>
                <a:gd name="T86" fmla="*/ 13 w 2339"/>
                <a:gd name="T87" fmla="*/ 32 h 1707"/>
                <a:gd name="T88" fmla="*/ 13 w 2339"/>
                <a:gd name="T89" fmla="*/ 31 h 1707"/>
                <a:gd name="T90" fmla="*/ 9 w 2339"/>
                <a:gd name="T91" fmla="*/ 30 h 1707"/>
                <a:gd name="T92" fmla="*/ 5 w 2339"/>
                <a:gd name="T93" fmla="*/ 28 h 1707"/>
                <a:gd name="T94" fmla="*/ 5 w 2339"/>
                <a:gd name="T95" fmla="*/ 26 h 1707"/>
                <a:gd name="T96" fmla="*/ 6 w 2339"/>
                <a:gd name="T97" fmla="*/ 23 h 1707"/>
                <a:gd name="T98" fmla="*/ 3 w 2339"/>
                <a:gd name="T99" fmla="*/ 23 h 1707"/>
                <a:gd name="T100" fmla="*/ 1 w 2339"/>
                <a:gd name="T101" fmla="*/ 20 h 1707"/>
                <a:gd name="T102" fmla="*/ 0 w 2339"/>
                <a:gd name="T103" fmla="*/ 19 h 170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339"/>
                <a:gd name="T157" fmla="*/ 0 h 1707"/>
                <a:gd name="T158" fmla="*/ 2339 w 2339"/>
                <a:gd name="T159" fmla="*/ 1707 h 170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339" h="1707">
                  <a:moveTo>
                    <a:pt x="0" y="812"/>
                  </a:moveTo>
                  <a:lnTo>
                    <a:pt x="15" y="747"/>
                  </a:lnTo>
                  <a:lnTo>
                    <a:pt x="98" y="730"/>
                  </a:lnTo>
                  <a:lnTo>
                    <a:pt x="245" y="642"/>
                  </a:lnTo>
                  <a:lnTo>
                    <a:pt x="267" y="572"/>
                  </a:lnTo>
                  <a:lnTo>
                    <a:pt x="238" y="491"/>
                  </a:lnTo>
                  <a:lnTo>
                    <a:pt x="331" y="469"/>
                  </a:lnTo>
                  <a:lnTo>
                    <a:pt x="357" y="362"/>
                  </a:lnTo>
                  <a:lnTo>
                    <a:pt x="454" y="368"/>
                  </a:lnTo>
                  <a:lnTo>
                    <a:pt x="465" y="299"/>
                  </a:lnTo>
                  <a:lnTo>
                    <a:pt x="539" y="264"/>
                  </a:lnTo>
                  <a:lnTo>
                    <a:pt x="578" y="322"/>
                  </a:lnTo>
                  <a:lnTo>
                    <a:pt x="633" y="345"/>
                  </a:lnTo>
                  <a:lnTo>
                    <a:pt x="652" y="469"/>
                  </a:lnTo>
                  <a:lnTo>
                    <a:pt x="821" y="519"/>
                  </a:lnTo>
                  <a:lnTo>
                    <a:pt x="892" y="606"/>
                  </a:lnTo>
                  <a:lnTo>
                    <a:pt x="1033" y="602"/>
                  </a:lnTo>
                  <a:lnTo>
                    <a:pt x="1190" y="667"/>
                  </a:lnTo>
                  <a:lnTo>
                    <a:pt x="1395" y="606"/>
                  </a:lnTo>
                  <a:lnTo>
                    <a:pt x="1459" y="557"/>
                  </a:lnTo>
                  <a:lnTo>
                    <a:pt x="1459" y="488"/>
                  </a:lnTo>
                  <a:lnTo>
                    <a:pt x="1518" y="496"/>
                  </a:lnTo>
                  <a:lnTo>
                    <a:pt x="1649" y="398"/>
                  </a:lnTo>
                  <a:lnTo>
                    <a:pt x="1748" y="392"/>
                  </a:lnTo>
                  <a:lnTo>
                    <a:pt x="1701" y="318"/>
                  </a:lnTo>
                  <a:lnTo>
                    <a:pt x="1604" y="337"/>
                  </a:lnTo>
                  <a:lnTo>
                    <a:pt x="1603" y="254"/>
                  </a:lnTo>
                  <a:lnTo>
                    <a:pt x="1627" y="207"/>
                  </a:lnTo>
                  <a:lnTo>
                    <a:pt x="1684" y="234"/>
                  </a:lnTo>
                  <a:lnTo>
                    <a:pt x="1738" y="204"/>
                  </a:lnTo>
                  <a:lnTo>
                    <a:pt x="1795" y="92"/>
                  </a:lnTo>
                  <a:lnTo>
                    <a:pt x="1770" y="51"/>
                  </a:lnTo>
                  <a:lnTo>
                    <a:pt x="1908" y="0"/>
                  </a:lnTo>
                  <a:lnTo>
                    <a:pt x="1986" y="35"/>
                  </a:lnTo>
                  <a:lnTo>
                    <a:pt x="2056" y="224"/>
                  </a:lnTo>
                  <a:lnTo>
                    <a:pt x="2173" y="266"/>
                  </a:lnTo>
                  <a:lnTo>
                    <a:pt x="2193" y="335"/>
                  </a:lnTo>
                  <a:lnTo>
                    <a:pt x="2339" y="291"/>
                  </a:lnTo>
                  <a:lnTo>
                    <a:pt x="2270" y="475"/>
                  </a:lnTo>
                  <a:lnTo>
                    <a:pt x="2185" y="503"/>
                  </a:lnTo>
                  <a:lnTo>
                    <a:pt x="2198" y="572"/>
                  </a:lnTo>
                  <a:lnTo>
                    <a:pt x="2173" y="615"/>
                  </a:lnTo>
                  <a:lnTo>
                    <a:pt x="2159" y="602"/>
                  </a:lnTo>
                  <a:lnTo>
                    <a:pt x="2083" y="652"/>
                  </a:lnTo>
                  <a:lnTo>
                    <a:pt x="2083" y="679"/>
                  </a:lnTo>
                  <a:lnTo>
                    <a:pt x="2030" y="670"/>
                  </a:lnTo>
                  <a:lnTo>
                    <a:pt x="1936" y="753"/>
                  </a:lnTo>
                  <a:lnTo>
                    <a:pt x="1819" y="820"/>
                  </a:lnTo>
                  <a:lnTo>
                    <a:pt x="1857" y="730"/>
                  </a:lnTo>
                  <a:lnTo>
                    <a:pt x="1838" y="701"/>
                  </a:lnTo>
                  <a:lnTo>
                    <a:pt x="1684" y="801"/>
                  </a:lnTo>
                  <a:lnTo>
                    <a:pt x="1681" y="829"/>
                  </a:lnTo>
                  <a:lnTo>
                    <a:pt x="1732" y="894"/>
                  </a:lnTo>
                  <a:lnTo>
                    <a:pt x="1800" y="866"/>
                  </a:lnTo>
                  <a:lnTo>
                    <a:pt x="1869" y="890"/>
                  </a:lnTo>
                  <a:lnTo>
                    <a:pt x="1777" y="941"/>
                  </a:lnTo>
                  <a:lnTo>
                    <a:pt x="1739" y="1013"/>
                  </a:lnTo>
                  <a:lnTo>
                    <a:pt x="1841" y="1167"/>
                  </a:lnTo>
                  <a:lnTo>
                    <a:pt x="1773" y="1154"/>
                  </a:lnTo>
                  <a:lnTo>
                    <a:pt x="1841" y="1208"/>
                  </a:lnTo>
                  <a:lnTo>
                    <a:pt x="1776" y="1240"/>
                  </a:lnTo>
                  <a:lnTo>
                    <a:pt x="1846" y="1255"/>
                  </a:lnTo>
                  <a:lnTo>
                    <a:pt x="1716" y="1504"/>
                  </a:lnTo>
                  <a:lnTo>
                    <a:pt x="1630" y="1579"/>
                  </a:lnTo>
                  <a:lnTo>
                    <a:pt x="1546" y="1602"/>
                  </a:lnTo>
                  <a:lnTo>
                    <a:pt x="1540" y="1603"/>
                  </a:lnTo>
                  <a:lnTo>
                    <a:pt x="1518" y="1589"/>
                  </a:lnTo>
                  <a:lnTo>
                    <a:pt x="1498" y="1629"/>
                  </a:lnTo>
                  <a:lnTo>
                    <a:pt x="1399" y="1654"/>
                  </a:lnTo>
                  <a:lnTo>
                    <a:pt x="1390" y="1707"/>
                  </a:lnTo>
                  <a:lnTo>
                    <a:pt x="1373" y="1643"/>
                  </a:lnTo>
                  <a:lnTo>
                    <a:pt x="1306" y="1648"/>
                  </a:lnTo>
                  <a:lnTo>
                    <a:pt x="1204" y="1572"/>
                  </a:lnTo>
                  <a:lnTo>
                    <a:pt x="1089" y="1606"/>
                  </a:lnTo>
                  <a:lnTo>
                    <a:pt x="1066" y="1607"/>
                  </a:lnTo>
                  <a:lnTo>
                    <a:pt x="1068" y="1654"/>
                  </a:lnTo>
                  <a:lnTo>
                    <a:pt x="1052" y="1642"/>
                  </a:lnTo>
                  <a:lnTo>
                    <a:pt x="980" y="1618"/>
                  </a:lnTo>
                  <a:lnTo>
                    <a:pt x="956" y="1530"/>
                  </a:lnTo>
                  <a:lnTo>
                    <a:pt x="911" y="1541"/>
                  </a:lnTo>
                  <a:lnTo>
                    <a:pt x="954" y="1411"/>
                  </a:lnTo>
                  <a:lnTo>
                    <a:pt x="954" y="1367"/>
                  </a:lnTo>
                  <a:lnTo>
                    <a:pt x="903" y="1340"/>
                  </a:lnTo>
                  <a:lnTo>
                    <a:pt x="864" y="1322"/>
                  </a:lnTo>
                  <a:lnTo>
                    <a:pt x="852" y="1273"/>
                  </a:lnTo>
                  <a:lnTo>
                    <a:pt x="691" y="1354"/>
                  </a:lnTo>
                  <a:lnTo>
                    <a:pt x="619" y="1332"/>
                  </a:lnTo>
                  <a:lnTo>
                    <a:pt x="579" y="1378"/>
                  </a:lnTo>
                  <a:lnTo>
                    <a:pt x="574" y="1345"/>
                  </a:lnTo>
                  <a:lnTo>
                    <a:pt x="549" y="1353"/>
                  </a:lnTo>
                  <a:lnTo>
                    <a:pt x="467" y="1353"/>
                  </a:lnTo>
                  <a:lnTo>
                    <a:pt x="402" y="1282"/>
                  </a:lnTo>
                  <a:lnTo>
                    <a:pt x="283" y="1236"/>
                  </a:lnTo>
                  <a:lnTo>
                    <a:pt x="201" y="1205"/>
                  </a:lnTo>
                  <a:lnTo>
                    <a:pt x="184" y="1128"/>
                  </a:lnTo>
                  <a:lnTo>
                    <a:pt x="223" y="1119"/>
                  </a:lnTo>
                  <a:lnTo>
                    <a:pt x="199" y="1056"/>
                  </a:lnTo>
                  <a:lnTo>
                    <a:pt x="252" y="983"/>
                  </a:lnTo>
                  <a:lnTo>
                    <a:pt x="212" y="958"/>
                  </a:lnTo>
                  <a:lnTo>
                    <a:pt x="150" y="985"/>
                  </a:lnTo>
                  <a:lnTo>
                    <a:pt x="38" y="901"/>
                  </a:lnTo>
                  <a:lnTo>
                    <a:pt x="42" y="890"/>
                  </a:lnTo>
                  <a:lnTo>
                    <a:pt x="42" y="830"/>
                  </a:lnTo>
                  <a:lnTo>
                    <a:pt x="0" y="812"/>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63" name="Freeform 335"/>
            <p:cNvSpPr>
              <a:spLocks/>
            </p:cNvSpPr>
            <p:nvPr/>
          </p:nvSpPr>
          <p:spPr bwMode="auto">
            <a:xfrm>
              <a:off x="4765088" y="4200396"/>
              <a:ext cx="40887" cy="35225"/>
            </a:xfrm>
            <a:custGeom>
              <a:avLst/>
              <a:gdLst>
                <a:gd name="T0" fmla="*/ 0 w 84"/>
                <a:gd name="T1" fmla="*/ 1 h 80"/>
                <a:gd name="T2" fmla="*/ 1 w 84"/>
                <a:gd name="T3" fmla="*/ 0 h 80"/>
                <a:gd name="T4" fmla="*/ 2 w 84"/>
                <a:gd name="T5" fmla="*/ 0 h 80"/>
                <a:gd name="T6" fmla="*/ 1 w 84"/>
                <a:gd name="T7" fmla="*/ 2 h 80"/>
                <a:gd name="T8" fmla="*/ 0 w 84"/>
                <a:gd name="T9" fmla="*/ 1 h 80"/>
                <a:gd name="T10" fmla="*/ 0 60000 65536"/>
                <a:gd name="T11" fmla="*/ 0 60000 65536"/>
                <a:gd name="T12" fmla="*/ 0 60000 65536"/>
                <a:gd name="T13" fmla="*/ 0 60000 65536"/>
                <a:gd name="T14" fmla="*/ 0 60000 65536"/>
                <a:gd name="T15" fmla="*/ 0 w 84"/>
                <a:gd name="T16" fmla="*/ 0 h 80"/>
                <a:gd name="T17" fmla="*/ 84 w 84"/>
                <a:gd name="T18" fmla="*/ 80 h 80"/>
              </a:gdLst>
              <a:ahLst/>
              <a:cxnLst>
                <a:cxn ang="T10">
                  <a:pos x="T0" y="T1"/>
                </a:cxn>
                <a:cxn ang="T11">
                  <a:pos x="T2" y="T3"/>
                </a:cxn>
                <a:cxn ang="T12">
                  <a:pos x="T4" y="T5"/>
                </a:cxn>
                <a:cxn ang="T13">
                  <a:pos x="T6" y="T7"/>
                </a:cxn>
                <a:cxn ang="T14">
                  <a:pos x="T8" y="T9"/>
                </a:cxn>
              </a:cxnLst>
              <a:rect l="T15" t="T16" r="T17" b="T18"/>
              <a:pathLst>
                <a:path w="84" h="80">
                  <a:moveTo>
                    <a:pt x="0" y="65"/>
                  </a:moveTo>
                  <a:lnTo>
                    <a:pt x="27" y="0"/>
                  </a:lnTo>
                  <a:lnTo>
                    <a:pt x="84" y="15"/>
                  </a:lnTo>
                  <a:lnTo>
                    <a:pt x="38" y="80"/>
                  </a:lnTo>
                  <a:lnTo>
                    <a:pt x="0" y="65"/>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64" name="Freeform 336"/>
            <p:cNvSpPr>
              <a:spLocks/>
            </p:cNvSpPr>
            <p:nvPr/>
          </p:nvSpPr>
          <p:spPr bwMode="auto">
            <a:xfrm>
              <a:off x="4972666" y="4094723"/>
              <a:ext cx="31451" cy="64813"/>
            </a:xfrm>
            <a:custGeom>
              <a:avLst/>
              <a:gdLst>
                <a:gd name="T0" fmla="*/ 0 w 67"/>
                <a:gd name="T1" fmla="*/ 1 h 144"/>
                <a:gd name="T2" fmla="*/ 1 w 67"/>
                <a:gd name="T3" fmla="*/ 3 h 144"/>
                <a:gd name="T4" fmla="*/ 1 w 67"/>
                <a:gd name="T5" fmla="*/ 0 h 144"/>
                <a:gd name="T6" fmla="*/ 1 w 67"/>
                <a:gd name="T7" fmla="*/ 0 h 144"/>
                <a:gd name="T8" fmla="*/ 0 w 67"/>
                <a:gd name="T9" fmla="*/ 1 h 144"/>
                <a:gd name="T10" fmla="*/ 0 60000 65536"/>
                <a:gd name="T11" fmla="*/ 0 60000 65536"/>
                <a:gd name="T12" fmla="*/ 0 60000 65536"/>
                <a:gd name="T13" fmla="*/ 0 60000 65536"/>
                <a:gd name="T14" fmla="*/ 0 60000 65536"/>
                <a:gd name="T15" fmla="*/ 0 w 67"/>
                <a:gd name="T16" fmla="*/ 0 h 144"/>
                <a:gd name="T17" fmla="*/ 67 w 67"/>
                <a:gd name="T18" fmla="*/ 144 h 144"/>
              </a:gdLst>
              <a:ahLst/>
              <a:cxnLst>
                <a:cxn ang="T10">
                  <a:pos x="T0" y="T1"/>
                </a:cxn>
                <a:cxn ang="T11">
                  <a:pos x="T2" y="T3"/>
                </a:cxn>
                <a:cxn ang="T12">
                  <a:pos x="T4" y="T5"/>
                </a:cxn>
                <a:cxn ang="T13">
                  <a:pos x="T6" y="T7"/>
                </a:cxn>
                <a:cxn ang="T14">
                  <a:pos x="T8" y="T9"/>
                </a:cxn>
              </a:cxnLst>
              <a:rect l="T15" t="T16" r="T17" b="T18"/>
              <a:pathLst>
                <a:path w="67" h="144">
                  <a:moveTo>
                    <a:pt x="0" y="60"/>
                  </a:moveTo>
                  <a:lnTo>
                    <a:pt x="28" y="144"/>
                  </a:lnTo>
                  <a:lnTo>
                    <a:pt x="67" y="0"/>
                  </a:lnTo>
                  <a:lnTo>
                    <a:pt x="33" y="2"/>
                  </a:lnTo>
                  <a:lnTo>
                    <a:pt x="0" y="6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65" name="Freeform 337"/>
            <p:cNvSpPr>
              <a:spLocks/>
            </p:cNvSpPr>
            <p:nvPr/>
          </p:nvSpPr>
          <p:spPr bwMode="auto">
            <a:xfrm>
              <a:off x="2986520" y="3484633"/>
              <a:ext cx="194998" cy="85948"/>
            </a:xfrm>
            <a:custGeom>
              <a:avLst/>
              <a:gdLst>
                <a:gd name="T0" fmla="*/ 0 w 403"/>
                <a:gd name="T1" fmla="*/ 1 h 190"/>
                <a:gd name="T2" fmla="*/ 2 w 403"/>
                <a:gd name="T3" fmla="*/ 3 h 190"/>
                <a:gd name="T4" fmla="*/ 4 w 403"/>
                <a:gd name="T5" fmla="*/ 3 h 190"/>
                <a:gd name="T6" fmla="*/ 5 w 403"/>
                <a:gd name="T7" fmla="*/ 4 h 190"/>
                <a:gd name="T8" fmla="*/ 6 w 403"/>
                <a:gd name="T9" fmla="*/ 4 h 190"/>
                <a:gd name="T10" fmla="*/ 8 w 403"/>
                <a:gd name="T11" fmla="*/ 3 h 190"/>
                <a:gd name="T12" fmla="*/ 9 w 403"/>
                <a:gd name="T13" fmla="*/ 4 h 190"/>
                <a:gd name="T14" fmla="*/ 9 w 403"/>
                <a:gd name="T15" fmla="*/ 3 h 190"/>
                <a:gd name="T16" fmla="*/ 7 w 403"/>
                <a:gd name="T17" fmla="*/ 3 h 190"/>
                <a:gd name="T18" fmla="*/ 3 w 403"/>
                <a:gd name="T19" fmla="*/ 0 h 190"/>
                <a:gd name="T20" fmla="*/ 2 w 403"/>
                <a:gd name="T21" fmla="*/ 0 h 190"/>
                <a:gd name="T22" fmla="*/ 0 w 403"/>
                <a:gd name="T23" fmla="*/ 1 h 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3"/>
                <a:gd name="T37" fmla="*/ 0 h 190"/>
                <a:gd name="T38" fmla="*/ 403 w 403"/>
                <a:gd name="T39" fmla="*/ 190 h 1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3" h="190">
                  <a:moveTo>
                    <a:pt x="0" y="47"/>
                  </a:moveTo>
                  <a:lnTo>
                    <a:pt x="72" y="135"/>
                  </a:lnTo>
                  <a:lnTo>
                    <a:pt x="184" y="134"/>
                  </a:lnTo>
                  <a:lnTo>
                    <a:pt x="201" y="171"/>
                  </a:lnTo>
                  <a:lnTo>
                    <a:pt x="251" y="190"/>
                  </a:lnTo>
                  <a:lnTo>
                    <a:pt x="340" y="146"/>
                  </a:lnTo>
                  <a:lnTo>
                    <a:pt x="392" y="155"/>
                  </a:lnTo>
                  <a:lnTo>
                    <a:pt x="403" y="117"/>
                  </a:lnTo>
                  <a:lnTo>
                    <a:pt x="306" y="106"/>
                  </a:lnTo>
                  <a:lnTo>
                    <a:pt x="110" y="17"/>
                  </a:lnTo>
                  <a:lnTo>
                    <a:pt x="87" y="0"/>
                  </a:lnTo>
                  <a:lnTo>
                    <a:pt x="0" y="47"/>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66" name="Freeform 338"/>
            <p:cNvSpPr>
              <a:spLocks/>
            </p:cNvSpPr>
            <p:nvPr/>
          </p:nvSpPr>
          <p:spPr bwMode="auto">
            <a:xfrm>
              <a:off x="2918899" y="3302875"/>
              <a:ext cx="48750" cy="80312"/>
            </a:xfrm>
            <a:custGeom>
              <a:avLst/>
              <a:gdLst>
                <a:gd name="T0" fmla="*/ 0 w 100"/>
                <a:gd name="T1" fmla="*/ 3 h 175"/>
                <a:gd name="T2" fmla="*/ 0 w 100"/>
                <a:gd name="T3" fmla="*/ 1 h 175"/>
                <a:gd name="T4" fmla="*/ 2 w 100"/>
                <a:gd name="T5" fmla="*/ 0 h 175"/>
                <a:gd name="T6" fmla="*/ 2 w 100"/>
                <a:gd name="T7" fmla="*/ 2 h 175"/>
                <a:gd name="T8" fmla="*/ 2 w 100"/>
                <a:gd name="T9" fmla="*/ 2 h 175"/>
                <a:gd name="T10" fmla="*/ 1 w 100"/>
                <a:gd name="T11" fmla="*/ 3 h 175"/>
                <a:gd name="T12" fmla="*/ 1 w 100"/>
                <a:gd name="T13" fmla="*/ 4 h 175"/>
                <a:gd name="T14" fmla="*/ 0 w 100"/>
                <a:gd name="T15" fmla="*/ 4 h 175"/>
                <a:gd name="T16" fmla="*/ 0 w 100"/>
                <a:gd name="T17" fmla="*/ 3 h 1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175"/>
                <a:gd name="T29" fmla="*/ 100 w 100"/>
                <a:gd name="T30" fmla="*/ 175 h 1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175">
                  <a:moveTo>
                    <a:pt x="0" y="133"/>
                  </a:moveTo>
                  <a:lnTo>
                    <a:pt x="6" y="47"/>
                  </a:lnTo>
                  <a:lnTo>
                    <a:pt x="87" y="0"/>
                  </a:lnTo>
                  <a:lnTo>
                    <a:pt x="72" y="69"/>
                  </a:lnTo>
                  <a:lnTo>
                    <a:pt x="100" y="89"/>
                  </a:lnTo>
                  <a:lnTo>
                    <a:pt x="48" y="127"/>
                  </a:lnTo>
                  <a:lnTo>
                    <a:pt x="46" y="175"/>
                  </a:lnTo>
                  <a:lnTo>
                    <a:pt x="16" y="175"/>
                  </a:lnTo>
                  <a:lnTo>
                    <a:pt x="0" y="133"/>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67" name="Freeform 339"/>
            <p:cNvSpPr>
              <a:spLocks/>
            </p:cNvSpPr>
            <p:nvPr/>
          </p:nvSpPr>
          <p:spPr bwMode="auto">
            <a:xfrm>
              <a:off x="2950350" y="3363461"/>
              <a:ext cx="17299" cy="9863"/>
            </a:xfrm>
            <a:custGeom>
              <a:avLst/>
              <a:gdLst>
                <a:gd name="T0" fmla="*/ 0 w 36"/>
                <a:gd name="T1" fmla="*/ 1 h 22"/>
                <a:gd name="T2" fmla="*/ 1 w 36"/>
                <a:gd name="T3" fmla="*/ 0 h 22"/>
                <a:gd name="T4" fmla="*/ 1 w 36"/>
                <a:gd name="T5" fmla="*/ 0 h 22"/>
                <a:gd name="T6" fmla="*/ 0 w 36"/>
                <a:gd name="T7" fmla="*/ 1 h 22"/>
                <a:gd name="T8" fmla="*/ 0 60000 65536"/>
                <a:gd name="T9" fmla="*/ 0 60000 65536"/>
                <a:gd name="T10" fmla="*/ 0 60000 65536"/>
                <a:gd name="T11" fmla="*/ 0 60000 65536"/>
                <a:gd name="T12" fmla="*/ 0 w 36"/>
                <a:gd name="T13" fmla="*/ 0 h 22"/>
                <a:gd name="T14" fmla="*/ 36 w 36"/>
                <a:gd name="T15" fmla="*/ 22 h 22"/>
              </a:gdLst>
              <a:ahLst/>
              <a:cxnLst>
                <a:cxn ang="T8">
                  <a:pos x="T0" y="T1"/>
                </a:cxn>
                <a:cxn ang="T9">
                  <a:pos x="T2" y="T3"/>
                </a:cxn>
                <a:cxn ang="T10">
                  <a:pos x="T4" y="T5"/>
                </a:cxn>
                <a:cxn ang="T11">
                  <a:pos x="T6" y="T7"/>
                </a:cxn>
              </a:cxnLst>
              <a:rect l="T12" t="T13" r="T14" b="T15"/>
              <a:pathLst>
                <a:path w="36" h="22">
                  <a:moveTo>
                    <a:pt x="0" y="22"/>
                  </a:moveTo>
                  <a:lnTo>
                    <a:pt x="30" y="0"/>
                  </a:lnTo>
                  <a:lnTo>
                    <a:pt x="36" y="14"/>
                  </a:lnTo>
                  <a:lnTo>
                    <a:pt x="0" y="22"/>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68" name="Freeform 340"/>
            <p:cNvSpPr>
              <a:spLocks/>
            </p:cNvSpPr>
            <p:nvPr/>
          </p:nvSpPr>
          <p:spPr bwMode="auto">
            <a:xfrm>
              <a:off x="2973939" y="3346553"/>
              <a:ext cx="28306" cy="32407"/>
            </a:xfrm>
            <a:custGeom>
              <a:avLst/>
              <a:gdLst>
                <a:gd name="T0" fmla="*/ 0 w 61"/>
                <a:gd name="T1" fmla="*/ 1 h 74"/>
                <a:gd name="T2" fmla="*/ 1 w 61"/>
                <a:gd name="T3" fmla="*/ 2 h 74"/>
                <a:gd name="T4" fmla="*/ 1 w 61"/>
                <a:gd name="T5" fmla="*/ 1 h 74"/>
                <a:gd name="T6" fmla="*/ 1 w 61"/>
                <a:gd name="T7" fmla="*/ 0 h 74"/>
                <a:gd name="T8" fmla="*/ 0 w 61"/>
                <a:gd name="T9" fmla="*/ 1 h 74"/>
                <a:gd name="T10" fmla="*/ 0 60000 65536"/>
                <a:gd name="T11" fmla="*/ 0 60000 65536"/>
                <a:gd name="T12" fmla="*/ 0 60000 65536"/>
                <a:gd name="T13" fmla="*/ 0 60000 65536"/>
                <a:gd name="T14" fmla="*/ 0 60000 65536"/>
                <a:gd name="T15" fmla="*/ 0 w 61"/>
                <a:gd name="T16" fmla="*/ 0 h 74"/>
                <a:gd name="T17" fmla="*/ 61 w 61"/>
                <a:gd name="T18" fmla="*/ 74 h 74"/>
              </a:gdLst>
              <a:ahLst/>
              <a:cxnLst>
                <a:cxn ang="T10">
                  <a:pos x="T0" y="T1"/>
                </a:cxn>
                <a:cxn ang="T11">
                  <a:pos x="T2" y="T3"/>
                </a:cxn>
                <a:cxn ang="T12">
                  <a:pos x="T4" y="T5"/>
                </a:cxn>
                <a:cxn ang="T13">
                  <a:pos x="T6" y="T7"/>
                </a:cxn>
                <a:cxn ang="T14">
                  <a:pos x="T8" y="T9"/>
                </a:cxn>
              </a:cxnLst>
              <a:rect l="T15" t="T16" r="T17" b="T18"/>
              <a:pathLst>
                <a:path w="61" h="74">
                  <a:moveTo>
                    <a:pt x="0" y="39"/>
                  </a:moveTo>
                  <a:lnTo>
                    <a:pt x="48" y="74"/>
                  </a:lnTo>
                  <a:lnTo>
                    <a:pt x="61" y="38"/>
                  </a:lnTo>
                  <a:lnTo>
                    <a:pt x="52" y="0"/>
                  </a:lnTo>
                  <a:lnTo>
                    <a:pt x="0" y="39"/>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69" name="Freeform 341"/>
            <p:cNvSpPr>
              <a:spLocks/>
            </p:cNvSpPr>
            <p:nvPr/>
          </p:nvSpPr>
          <p:spPr bwMode="auto">
            <a:xfrm>
              <a:off x="3146921" y="2909769"/>
              <a:ext cx="199715" cy="329702"/>
            </a:xfrm>
            <a:custGeom>
              <a:avLst/>
              <a:gdLst>
                <a:gd name="T0" fmla="*/ 0 w 416"/>
                <a:gd name="T1" fmla="*/ 2 h 726"/>
                <a:gd name="T2" fmla="*/ 1 w 416"/>
                <a:gd name="T3" fmla="*/ 1 h 726"/>
                <a:gd name="T4" fmla="*/ 2 w 416"/>
                <a:gd name="T5" fmla="*/ 2 h 726"/>
                <a:gd name="T6" fmla="*/ 3 w 416"/>
                <a:gd name="T7" fmla="*/ 3 h 726"/>
                <a:gd name="T8" fmla="*/ 5 w 416"/>
                <a:gd name="T9" fmla="*/ 2 h 726"/>
                <a:gd name="T10" fmla="*/ 5 w 416"/>
                <a:gd name="T11" fmla="*/ 0 h 726"/>
                <a:gd name="T12" fmla="*/ 7 w 416"/>
                <a:gd name="T13" fmla="*/ 0 h 726"/>
                <a:gd name="T14" fmla="*/ 8 w 416"/>
                <a:gd name="T15" fmla="*/ 1 h 726"/>
                <a:gd name="T16" fmla="*/ 7 w 416"/>
                <a:gd name="T17" fmla="*/ 2 h 726"/>
                <a:gd name="T18" fmla="*/ 7 w 416"/>
                <a:gd name="T19" fmla="*/ 3 h 726"/>
                <a:gd name="T20" fmla="*/ 9 w 416"/>
                <a:gd name="T21" fmla="*/ 4 h 726"/>
                <a:gd name="T22" fmla="*/ 8 w 416"/>
                <a:gd name="T23" fmla="*/ 5 h 726"/>
                <a:gd name="T24" fmla="*/ 9 w 416"/>
                <a:gd name="T25" fmla="*/ 7 h 726"/>
                <a:gd name="T26" fmla="*/ 8 w 416"/>
                <a:gd name="T27" fmla="*/ 9 h 726"/>
                <a:gd name="T28" fmla="*/ 10 w 416"/>
                <a:gd name="T29" fmla="*/ 13 h 726"/>
                <a:gd name="T30" fmla="*/ 6 w 416"/>
                <a:gd name="T31" fmla="*/ 16 h 726"/>
                <a:gd name="T32" fmla="*/ 2 w 416"/>
                <a:gd name="T33" fmla="*/ 17 h 726"/>
                <a:gd name="T34" fmla="*/ 2 w 416"/>
                <a:gd name="T35" fmla="*/ 16 h 726"/>
                <a:gd name="T36" fmla="*/ 1 w 416"/>
                <a:gd name="T37" fmla="*/ 16 h 726"/>
                <a:gd name="T38" fmla="*/ 1 w 416"/>
                <a:gd name="T39" fmla="*/ 12 h 726"/>
                <a:gd name="T40" fmla="*/ 4 w 416"/>
                <a:gd name="T41" fmla="*/ 9 h 726"/>
                <a:gd name="T42" fmla="*/ 3 w 416"/>
                <a:gd name="T43" fmla="*/ 7 h 726"/>
                <a:gd name="T44" fmla="*/ 3 w 416"/>
                <a:gd name="T45" fmla="*/ 4 h 726"/>
                <a:gd name="T46" fmla="*/ 0 w 416"/>
                <a:gd name="T47" fmla="*/ 2 h 7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16"/>
                <a:gd name="T73" fmla="*/ 0 h 726"/>
                <a:gd name="T74" fmla="*/ 416 w 416"/>
                <a:gd name="T75" fmla="*/ 726 h 72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16" h="726">
                  <a:moveTo>
                    <a:pt x="0" y="76"/>
                  </a:moveTo>
                  <a:lnTo>
                    <a:pt x="27" y="55"/>
                  </a:lnTo>
                  <a:lnTo>
                    <a:pt x="72" y="97"/>
                  </a:lnTo>
                  <a:lnTo>
                    <a:pt x="151" y="105"/>
                  </a:lnTo>
                  <a:lnTo>
                    <a:pt x="196" y="79"/>
                  </a:lnTo>
                  <a:lnTo>
                    <a:pt x="208" y="17"/>
                  </a:lnTo>
                  <a:lnTo>
                    <a:pt x="284" y="0"/>
                  </a:lnTo>
                  <a:lnTo>
                    <a:pt x="324" y="25"/>
                  </a:lnTo>
                  <a:lnTo>
                    <a:pt x="319" y="76"/>
                  </a:lnTo>
                  <a:lnTo>
                    <a:pt x="303" y="126"/>
                  </a:lnTo>
                  <a:lnTo>
                    <a:pt x="362" y="190"/>
                  </a:lnTo>
                  <a:lnTo>
                    <a:pt x="325" y="236"/>
                  </a:lnTo>
                  <a:lnTo>
                    <a:pt x="365" y="316"/>
                  </a:lnTo>
                  <a:lnTo>
                    <a:pt x="353" y="387"/>
                  </a:lnTo>
                  <a:lnTo>
                    <a:pt x="416" y="537"/>
                  </a:lnTo>
                  <a:lnTo>
                    <a:pt x="269" y="680"/>
                  </a:lnTo>
                  <a:lnTo>
                    <a:pt x="94" y="726"/>
                  </a:lnTo>
                  <a:lnTo>
                    <a:pt x="83" y="697"/>
                  </a:lnTo>
                  <a:lnTo>
                    <a:pt x="27" y="674"/>
                  </a:lnTo>
                  <a:lnTo>
                    <a:pt x="20" y="533"/>
                  </a:lnTo>
                  <a:lnTo>
                    <a:pt x="189" y="381"/>
                  </a:lnTo>
                  <a:lnTo>
                    <a:pt x="134" y="306"/>
                  </a:lnTo>
                  <a:lnTo>
                    <a:pt x="112" y="155"/>
                  </a:lnTo>
                  <a:lnTo>
                    <a:pt x="0" y="76"/>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70" name="Freeform 342"/>
            <p:cNvSpPr>
              <a:spLocks/>
            </p:cNvSpPr>
            <p:nvPr/>
          </p:nvSpPr>
          <p:spPr bwMode="auto">
            <a:xfrm>
              <a:off x="2687733" y="3484633"/>
              <a:ext cx="231166" cy="219801"/>
            </a:xfrm>
            <a:custGeom>
              <a:avLst/>
              <a:gdLst>
                <a:gd name="T0" fmla="*/ 0 w 482"/>
                <a:gd name="T1" fmla="*/ 3 h 484"/>
                <a:gd name="T2" fmla="*/ 0 w 482"/>
                <a:gd name="T3" fmla="*/ 4 h 484"/>
                <a:gd name="T4" fmla="*/ 3 w 482"/>
                <a:gd name="T5" fmla="*/ 5 h 484"/>
                <a:gd name="T6" fmla="*/ 2 w 482"/>
                <a:gd name="T7" fmla="*/ 6 h 484"/>
                <a:gd name="T8" fmla="*/ 3 w 482"/>
                <a:gd name="T9" fmla="*/ 6 h 484"/>
                <a:gd name="T10" fmla="*/ 3 w 482"/>
                <a:gd name="T11" fmla="*/ 8 h 484"/>
                <a:gd name="T12" fmla="*/ 3 w 482"/>
                <a:gd name="T13" fmla="*/ 10 h 484"/>
                <a:gd name="T14" fmla="*/ 5 w 482"/>
                <a:gd name="T15" fmla="*/ 11 h 484"/>
                <a:gd name="T16" fmla="*/ 5 w 482"/>
                <a:gd name="T17" fmla="*/ 11 h 484"/>
                <a:gd name="T18" fmla="*/ 7 w 482"/>
                <a:gd name="T19" fmla="*/ 11 h 484"/>
                <a:gd name="T20" fmla="*/ 7 w 482"/>
                <a:gd name="T21" fmla="*/ 10 h 484"/>
                <a:gd name="T22" fmla="*/ 8 w 482"/>
                <a:gd name="T23" fmla="*/ 10 h 484"/>
                <a:gd name="T24" fmla="*/ 9 w 482"/>
                <a:gd name="T25" fmla="*/ 10 h 484"/>
                <a:gd name="T26" fmla="*/ 11 w 482"/>
                <a:gd name="T27" fmla="*/ 9 h 484"/>
                <a:gd name="T28" fmla="*/ 10 w 482"/>
                <a:gd name="T29" fmla="*/ 8 h 484"/>
                <a:gd name="T30" fmla="*/ 10 w 482"/>
                <a:gd name="T31" fmla="*/ 7 h 484"/>
                <a:gd name="T32" fmla="*/ 9 w 482"/>
                <a:gd name="T33" fmla="*/ 6 h 484"/>
                <a:gd name="T34" fmla="*/ 11 w 482"/>
                <a:gd name="T35" fmla="*/ 5 h 484"/>
                <a:gd name="T36" fmla="*/ 11 w 482"/>
                <a:gd name="T37" fmla="*/ 3 h 484"/>
                <a:gd name="T38" fmla="*/ 9 w 482"/>
                <a:gd name="T39" fmla="*/ 2 h 484"/>
                <a:gd name="T40" fmla="*/ 9 w 482"/>
                <a:gd name="T41" fmla="*/ 2 h 484"/>
                <a:gd name="T42" fmla="*/ 7 w 482"/>
                <a:gd name="T43" fmla="*/ 0 h 484"/>
                <a:gd name="T44" fmla="*/ 6 w 482"/>
                <a:gd name="T45" fmla="*/ 0 h 484"/>
                <a:gd name="T46" fmla="*/ 5 w 482"/>
                <a:gd name="T47" fmla="*/ 2 h 484"/>
                <a:gd name="T48" fmla="*/ 3 w 482"/>
                <a:gd name="T49" fmla="*/ 2 h 484"/>
                <a:gd name="T50" fmla="*/ 3 w 482"/>
                <a:gd name="T51" fmla="*/ 3 h 484"/>
                <a:gd name="T52" fmla="*/ 0 w 482"/>
                <a:gd name="T53" fmla="*/ 3 h 4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2"/>
                <a:gd name="T82" fmla="*/ 0 h 484"/>
                <a:gd name="T83" fmla="*/ 482 w 482"/>
                <a:gd name="T84" fmla="*/ 484 h 48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2" h="484">
                  <a:moveTo>
                    <a:pt x="0" y="147"/>
                  </a:moveTo>
                  <a:lnTo>
                    <a:pt x="15" y="189"/>
                  </a:lnTo>
                  <a:lnTo>
                    <a:pt x="115" y="219"/>
                  </a:lnTo>
                  <a:lnTo>
                    <a:pt x="96" y="242"/>
                  </a:lnTo>
                  <a:lnTo>
                    <a:pt x="135" y="275"/>
                  </a:lnTo>
                  <a:lnTo>
                    <a:pt x="150" y="327"/>
                  </a:lnTo>
                  <a:lnTo>
                    <a:pt x="107" y="430"/>
                  </a:lnTo>
                  <a:lnTo>
                    <a:pt x="228" y="472"/>
                  </a:lnTo>
                  <a:lnTo>
                    <a:pt x="240" y="477"/>
                  </a:lnTo>
                  <a:lnTo>
                    <a:pt x="297" y="484"/>
                  </a:lnTo>
                  <a:lnTo>
                    <a:pt x="297" y="444"/>
                  </a:lnTo>
                  <a:lnTo>
                    <a:pt x="330" y="421"/>
                  </a:lnTo>
                  <a:lnTo>
                    <a:pt x="408" y="448"/>
                  </a:lnTo>
                  <a:lnTo>
                    <a:pt x="456" y="407"/>
                  </a:lnTo>
                  <a:lnTo>
                    <a:pt x="430" y="348"/>
                  </a:lnTo>
                  <a:lnTo>
                    <a:pt x="441" y="293"/>
                  </a:lnTo>
                  <a:lnTo>
                    <a:pt x="402" y="261"/>
                  </a:lnTo>
                  <a:lnTo>
                    <a:pt x="456" y="195"/>
                  </a:lnTo>
                  <a:lnTo>
                    <a:pt x="482" y="123"/>
                  </a:lnTo>
                  <a:lnTo>
                    <a:pt x="410" y="92"/>
                  </a:lnTo>
                  <a:lnTo>
                    <a:pt x="392" y="84"/>
                  </a:lnTo>
                  <a:lnTo>
                    <a:pt x="280" y="0"/>
                  </a:lnTo>
                  <a:lnTo>
                    <a:pt x="244" y="15"/>
                  </a:lnTo>
                  <a:lnTo>
                    <a:pt x="197" y="96"/>
                  </a:lnTo>
                  <a:lnTo>
                    <a:pt x="104" y="81"/>
                  </a:lnTo>
                  <a:lnTo>
                    <a:pt x="122" y="143"/>
                  </a:lnTo>
                  <a:lnTo>
                    <a:pt x="0" y="147"/>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71" name="Freeform 343"/>
            <p:cNvSpPr>
              <a:spLocks/>
            </p:cNvSpPr>
            <p:nvPr/>
          </p:nvSpPr>
          <p:spPr bwMode="auto">
            <a:xfrm>
              <a:off x="2926762" y="3688936"/>
              <a:ext cx="15726" cy="39451"/>
            </a:xfrm>
            <a:custGeom>
              <a:avLst/>
              <a:gdLst>
                <a:gd name="T0" fmla="*/ 0 w 31"/>
                <a:gd name="T1" fmla="*/ 1 h 89"/>
                <a:gd name="T2" fmla="*/ 1 w 31"/>
                <a:gd name="T3" fmla="*/ 2 h 89"/>
                <a:gd name="T4" fmla="*/ 1 w 31"/>
                <a:gd name="T5" fmla="*/ 0 h 89"/>
                <a:gd name="T6" fmla="*/ 0 w 31"/>
                <a:gd name="T7" fmla="*/ 1 h 89"/>
                <a:gd name="T8" fmla="*/ 0 60000 65536"/>
                <a:gd name="T9" fmla="*/ 0 60000 65536"/>
                <a:gd name="T10" fmla="*/ 0 60000 65536"/>
                <a:gd name="T11" fmla="*/ 0 60000 65536"/>
                <a:gd name="T12" fmla="*/ 0 w 31"/>
                <a:gd name="T13" fmla="*/ 0 h 89"/>
                <a:gd name="T14" fmla="*/ 31 w 31"/>
                <a:gd name="T15" fmla="*/ 89 h 89"/>
              </a:gdLst>
              <a:ahLst/>
              <a:cxnLst>
                <a:cxn ang="T8">
                  <a:pos x="T0" y="T1"/>
                </a:cxn>
                <a:cxn ang="T9">
                  <a:pos x="T2" y="T3"/>
                </a:cxn>
                <a:cxn ang="T10">
                  <a:pos x="T4" y="T5"/>
                </a:cxn>
                <a:cxn ang="T11">
                  <a:pos x="T6" y="T7"/>
                </a:cxn>
              </a:cxnLst>
              <a:rect l="T12" t="T13" r="T14" b="T15"/>
              <a:pathLst>
                <a:path w="31" h="89">
                  <a:moveTo>
                    <a:pt x="0" y="46"/>
                  </a:moveTo>
                  <a:lnTo>
                    <a:pt x="28" y="89"/>
                  </a:lnTo>
                  <a:lnTo>
                    <a:pt x="31" y="0"/>
                  </a:lnTo>
                  <a:lnTo>
                    <a:pt x="0" y="46"/>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72" name="Freeform 344"/>
            <p:cNvSpPr>
              <a:spLocks/>
            </p:cNvSpPr>
            <p:nvPr/>
          </p:nvSpPr>
          <p:spPr bwMode="auto">
            <a:xfrm>
              <a:off x="2878012" y="3383186"/>
              <a:ext cx="161974" cy="193031"/>
            </a:xfrm>
            <a:custGeom>
              <a:avLst/>
              <a:gdLst>
                <a:gd name="T0" fmla="*/ 0 w 335"/>
                <a:gd name="T1" fmla="*/ 4 h 429"/>
                <a:gd name="T2" fmla="*/ 0 w 335"/>
                <a:gd name="T3" fmla="*/ 6 h 429"/>
                <a:gd name="T4" fmla="*/ 0 w 335"/>
                <a:gd name="T5" fmla="*/ 6 h 429"/>
                <a:gd name="T6" fmla="*/ 0 w 335"/>
                <a:gd name="T7" fmla="*/ 7 h 429"/>
                <a:gd name="T8" fmla="*/ 2 w 335"/>
                <a:gd name="T9" fmla="*/ 8 h 429"/>
                <a:gd name="T10" fmla="*/ 1 w 335"/>
                <a:gd name="T11" fmla="*/ 10 h 429"/>
                <a:gd name="T12" fmla="*/ 3 w 335"/>
                <a:gd name="T13" fmla="*/ 10 h 429"/>
                <a:gd name="T14" fmla="*/ 6 w 335"/>
                <a:gd name="T15" fmla="*/ 10 h 429"/>
                <a:gd name="T16" fmla="*/ 7 w 335"/>
                <a:gd name="T17" fmla="*/ 8 h 429"/>
                <a:gd name="T18" fmla="*/ 5 w 335"/>
                <a:gd name="T19" fmla="*/ 6 h 429"/>
                <a:gd name="T20" fmla="*/ 7 w 335"/>
                <a:gd name="T21" fmla="*/ 5 h 429"/>
                <a:gd name="T22" fmla="*/ 8 w 335"/>
                <a:gd name="T23" fmla="*/ 5 h 429"/>
                <a:gd name="T24" fmla="*/ 7 w 335"/>
                <a:gd name="T25" fmla="*/ 1 h 429"/>
                <a:gd name="T26" fmla="*/ 6 w 335"/>
                <a:gd name="T27" fmla="*/ 1 h 429"/>
                <a:gd name="T28" fmla="*/ 4 w 335"/>
                <a:gd name="T29" fmla="*/ 1 h 429"/>
                <a:gd name="T30" fmla="*/ 4 w 335"/>
                <a:gd name="T31" fmla="*/ 1 h 429"/>
                <a:gd name="T32" fmla="*/ 3 w 335"/>
                <a:gd name="T33" fmla="*/ 0 h 429"/>
                <a:gd name="T34" fmla="*/ 2 w 335"/>
                <a:gd name="T35" fmla="*/ 0 h 429"/>
                <a:gd name="T36" fmla="*/ 2 w 335"/>
                <a:gd name="T37" fmla="*/ 2 h 429"/>
                <a:gd name="T38" fmla="*/ 1 w 335"/>
                <a:gd name="T39" fmla="*/ 2 h 429"/>
                <a:gd name="T40" fmla="*/ 1 w 335"/>
                <a:gd name="T41" fmla="*/ 2 h 429"/>
                <a:gd name="T42" fmla="*/ 1 w 335"/>
                <a:gd name="T43" fmla="*/ 4 h 429"/>
                <a:gd name="T44" fmla="*/ 0 w 335"/>
                <a:gd name="T45" fmla="*/ 4 h 4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35"/>
                <a:gd name="T70" fmla="*/ 0 h 429"/>
                <a:gd name="T71" fmla="*/ 335 w 335"/>
                <a:gd name="T72" fmla="*/ 429 h 42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35" h="429">
                  <a:moveTo>
                    <a:pt x="0" y="178"/>
                  </a:moveTo>
                  <a:lnTo>
                    <a:pt x="2" y="247"/>
                  </a:lnTo>
                  <a:lnTo>
                    <a:pt x="5" y="279"/>
                  </a:lnTo>
                  <a:lnTo>
                    <a:pt x="10" y="317"/>
                  </a:lnTo>
                  <a:lnTo>
                    <a:pt x="82" y="348"/>
                  </a:lnTo>
                  <a:lnTo>
                    <a:pt x="56" y="420"/>
                  </a:lnTo>
                  <a:lnTo>
                    <a:pt x="130" y="429"/>
                  </a:lnTo>
                  <a:lnTo>
                    <a:pt x="262" y="428"/>
                  </a:lnTo>
                  <a:lnTo>
                    <a:pt x="297" y="359"/>
                  </a:lnTo>
                  <a:lnTo>
                    <a:pt x="225" y="271"/>
                  </a:lnTo>
                  <a:lnTo>
                    <a:pt x="309" y="224"/>
                  </a:lnTo>
                  <a:lnTo>
                    <a:pt x="335" y="237"/>
                  </a:lnTo>
                  <a:lnTo>
                    <a:pt x="309" y="65"/>
                  </a:lnTo>
                  <a:lnTo>
                    <a:pt x="250" y="23"/>
                  </a:lnTo>
                  <a:lnTo>
                    <a:pt x="180" y="53"/>
                  </a:lnTo>
                  <a:lnTo>
                    <a:pt x="189" y="33"/>
                  </a:lnTo>
                  <a:lnTo>
                    <a:pt x="130" y="0"/>
                  </a:lnTo>
                  <a:lnTo>
                    <a:pt x="100" y="0"/>
                  </a:lnTo>
                  <a:lnTo>
                    <a:pt x="99" y="95"/>
                  </a:lnTo>
                  <a:lnTo>
                    <a:pt x="67" y="69"/>
                  </a:lnTo>
                  <a:lnTo>
                    <a:pt x="45" y="99"/>
                  </a:lnTo>
                  <a:lnTo>
                    <a:pt x="41" y="156"/>
                  </a:lnTo>
                  <a:lnTo>
                    <a:pt x="0" y="178"/>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73" name="Freeform 345"/>
            <p:cNvSpPr>
              <a:spLocks/>
            </p:cNvSpPr>
            <p:nvPr/>
          </p:nvSpPr>
          <p:spPr bwMode="auto">
            <a:xfrm>
              <a:off x="3139058" y="3718524"/>
              <a:ext cx="114798" cy="125400"/>
            </a:xfrm>
            <a:custGeom>
              <a:avLst/>
              <a:gdLst>
                <a:gd name="T0" fmla="*/ 0 w 241"/>
                <a:gd name="T1" fmla="*/ 3 h 276"/>
                <a:gd name="T2" fmla="*/ 1 w 241"/>
                <a:gd name="T3" fmla="*/ 1 h 276"/>
                <a:gd name="T4" fmla="*/ 3 w 241"/>
                <a:gd name="T5" fmla="*/ 1 h 276"/>
                <a:gd name="T6" fmla="*/ 5 w 241"/>
                <a:gd name="T7" fmla="*/ 1 h 276"/>
                <a:gd name="T8" fmla="*/ 5 w 241"/>
                <a:gd name="T9" fmla="*/ 0 h 276"/>
                <a:gd name="T10" fmla="*/ 5 w 241"/>
                <a:gd name="T11" fmla="*/ 1 h 276"/>
                <a:gd name="T12" fmla="*/ 4 w 241"/>
                <a:gd name="T13" fmla="*/ 1 h 276"/>
                <a:gd name="T14" fmla="*/ 3 w 241"/>
                <a:gd name="T15" fmla="*/ 2 h 276"/>
                <a:gd name="T16" fmla="*/ 2 w 241"/>
                <a:gd name="T17" fmla="*/ 1 h 276"/>
                <a:gd name="T18" fmla="*/ 3 w 241"/>
                <a:gd name="T19" fmla="*/ 3 h 276"/>
                <a:gd name="T20" fmla="*/ 2 w 241"/>
                <a:gd name="T21" fmla="*/ 4 h 276"/>
                <a:gd name="T22" fmla="*/ 3 w 241"/>
                <a:gd name="T23" fmla="*/ 4 h 276"/>
                <a:gd name="T24" fmla="*/ 3 w 241"/>
                <a:gd name="T25" fmla="*/ 5 h 276"/>
                <a:gd name="T26" fmla="*/ 2 w 241"/>
                <a:gd name="T27" fmla="*/ 5 h 276"/>
                <a:gd name="T28" fmla="*/ 3 w 241"/>
                <a:gd name="T29" fmla="*/ 7 h 276"/>
                <a:gd name="T30" fmla="*/ 1 w 241"/>
                <a:gd name="T31" fmla="*/ 6 h 276"/>
                <a:gd name="T32" fmla="*/ 1 w 241"/>
                <a:gd name="T33" fmla="*/ 5 h 276"/>
                <a:gd name="T34" fmla="*/ 3 w 241"/>
                <a:gd name="T35" fmla="*/ 4 h 276"/>
                <a:gd name="T36" fmla="*/ 1 w 241"/>
                <a:gd name="T37" fmla="*/ 4 h 276"/>
                <a:gd name="T38" fmla="*/ 0 w 241"/>
                <a:gd name="T39" fmla="*/ 3 h 2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1"/>
                <a:gd name="T61" fmla="*/ 0 h 276"/>
                <a:gd name="T62" fmla="*/ 241 w 241"/>
                <a:gd name="T63" fmla="*/ 276 h 2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1" h="276">
                  <a:moveTo>
                    <a:pt x="0" y="110"/>
                  </a:moveTo>
                  <a:lnTo>
                    <a:pt x="36" y="47"/>
                  </a:lnTo>
                  <a:lnTo>
                    <a:pt x="111" y="23"/>
                  </a:lnTo>
                  <a:lnTo>
                    <a:pt x="206" y="26"/>
                  </a:lnTo>
                  <a:lnTo>
                    <a:pt x="241" y="0"/>
                  </a:lnTo>
                  <a:lnTo>
                    <a:pt x="227" y="57"/>
                  </a:lnTo>
                  <a:lnTo>
                    <a:pt x="162" y="45"/>
                  </a:lnTo>
                  <a:lnTo>
                    <a:pt x="131" y="93"/>
                  </a:lnTo>
                  <a:lnTo>
                    <a:pt x="98" y="66"/>
                  </a:lnTo>
                  <a:lnTo>
                    <a:pt x="121" y="141"/>
                  </a:lnTo>
                  <a:lnTo>
                    <a:pt x="90" y="154"/>
                  </a:lnTo>
                  <a:lnTo>
                    <a:pt x="151" y="187"/>
                  </a:lnTo>
                  <a:lnTo>
                    <a:pt x="151" y="214"/>
                  </a:lnTo>
                  <a:lnTo>
                    <a:pt x="100" y="223"/>
                  </a:lnTo>
                  <a:lnTo>
                    <a:pt x="116" y="276"/>
                  </a:lnTo>
                  <a:lnTo>
                    <a:pt x="59" y="258"/>
                  </a:lnTo>
                  <a:lnTo>
                    <a:pt x="42" y="208"/>
                  </a:lnTo>
                  <a:lnTo>
                    <a:pt x="117" y="189"/>
                  </a:lnTo>
                  <a:lnTo>
                    <a:pt x="42" y="181"/>
                  </a:lnTo>
                  <a:lnTo>
                    <a:pt x="0" y="11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74" name="Freeform 346"/>
            <p:cNvSpPr>
              <a:spLocks/>
            </p:cNvSpPr>
            <p:nvPr/>
          </p:nvSpPr>
          <p:spPr bwMode="auto">
            <a:xfrm>
              <a:off x="3201960" y="3865058"/>
              <a:ext cx="51895" cy="8454"/>
            </a:xfrm>
            <a:custGeom>
              <a:avLst/>
              <a:gdLst>
                <a:gd name="T0" fmla="*/ 0 w 112"/>
                <a:gd name="T1" fmla="*/ 0 h 19"/>
                <a:gd name="T2" fmla="*/ 0 w 112"/>
                <a:gd name="T3" fmla="*/ 0 h 19"/>
                <a:gd name="T4" fmla="*/ 2 w 112"/>
                <a:gd name="T5" fmla="*/ 0 h 19"/>
                <a:gd name="T6" fmla="*/ 1 w 112"/>
                <a:gd name="T7" fmla="*/ 0 h 19"/>
                <a:gd name="T8" fmla="*/ 0 w 112"/>
                <a:gd name="T9" fmla="*/ 0 h 19"/>
                <a:gd name="T10" fmla="*/ 0 60000 65536"/>
                <a:gd name="T11" fmla="*/ 0 60000 65536"/>
                <a:gd name="T12" fmla="*/ 0 60000 65536"/>
                <a:gd name="T13" fmla="*/ 0 60000 65536"/>
                <a:gd name="T14" fmla="*/ 0 60000 65536"/>
                <a:gd name="T15" fmla="*/ 0 w 112"/>
                <a:gd name="T16" fmla="*/ 0 h 19"/>
                <a:gd name="T17" fmla="*/ 112 w 112"/>
                <a:gd name="T18" fmla="*/ 19 h 19"/>
              </a:gdLst>
              <a:ahLst/>
              <a:cxnLst>
                <a:cxn ang="T10">
                  <a:pos x="T0" y="T1"/>
                </a:cxn>
                <a:cxn ang="T11">
                  <a:pos x="T2" y="T3"/>
                </a:cxn>
                <a:cxn ang="T12">
                  <a:pos x="T4" y="T5"/>
                </a:cxn>
                <a:cxn ang="T13">
                  <a:pos x="T6" y="T7"/>
                </a:cxn>
                <a:cxn ang="T14">
                  <a:pos x="T8" y="T9"/>
                </a:cxn>
              </a:cxnLst>
              <a:rect l="T15" t="T16" r="T17" b="T18"/>
              <a:pathLst>
                <a:path w="112" h="19">
                  <a:moveTo>
                    <a:pt x="0" y="19"/>
                  </a:moveTo>
                  <a:lnTo>
                    <a:pt x="10" y="0"/>
                  </a:lnTo>
                  <a:lnTo>
                    <a:pt x="112" y="19"/>
                  </a:lnTo>
                  <a:lnTo>
                    <a:pt x="34" y="19"/>
                  </a:lnTo>
                  <a:lnTo>
                    <a:pt x="0" y="19"/>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75" name="Freeform 347"/>
            <p:cNvSpPr>
              <a:spLocks/>
            </p:cNvSpPr>
            <p:nvPr/>
          </p:nvSpPr>
          <p:spPr bwMode="auto">
            <a:xfrm>
              <a:off x="3065148" y="3550856"/>
              <a:ext cx="121087" cy="70449"/>
            </a:xfrm>
            <a:custGeom>
              <a:avLst/>
              <a:gdLst>
                <a:gd name="T0" fmla="*/ 0 w 254"/>
                <a:gd name="T1" fmla="*/ 2 h 157"/>
                <a:gd name="T2" fmla="*/ 1 w 254"/>
                <a:gd name="T3" fmla="*/ 1 h 157"/>
                <a:gd name="T4" fmla="*/ 2 w 254"/>
                <a:gd name="T5" fmla="*/ 1 h 157"/>
                <a:gd name="T6" fmla="*/ 4 w 254"/>
                <a:gd name="T7" fmla="*/ 0 h 157"/>
                <a:gd name="T8" fmla="*/ 5 w 254"/>
                <a:gd name="T9" fmla="*/ 0 h 157"/>
                <a:gd name="T10" fmla="*/ 6 w 254"/>
                <a:gd name="T11" fmla="*/ 1 h 157"/>
                <a:gd name="T12" fmla="*/ 3 w 254"/>
                <a:gd name="T13" fmla="*/ 3 h 157"/>
                <a:gd name="T14" fmla="*/ 2 w 254"/>
                <a:gd name="T15" fmla="*/ 3 h 157"/>
                <a:gd name="T16" fmla="*/ 0 w 254"/>
                <a:gd name="T17" fmla="*/ 2 h 1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4"/>
                <a:gd name="T28" fmla="*/ 0 h 157"/>
                <a:gd name="T29" fmla="*/ 254 w 254"/>
                <a:gd name="T30" fmla="*/ 157 h 1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4" h="157">
                  <a:moveTo>
                    <a:pt x="0" y="93"/>
                  </a:moveTo>
                  <a:lnTo>
                    <a:pt x="39" y="25"/>
                  </a:lnTo>
                  <a:lnTo>
                    <a:pt x="89" y="44"/>
                  </a:lnTo>
                  <a:lnTo>
                    <a:pt x="178" y="0"/>
                  </a:lnTo>
                  <a:lnTo>
                    <a:pt x="230" y="9"/>
                  </a:lnTo>
                  <a:lnTo>
                    <a:pt x="254" y="34"/>
                  </a:lnTo>
                  <a:lnTo>
                    <a:pt x="154" y="139"/>
                  </a:lnTo>
                  <a:lnTo>
                    <a:pt x="73" y="157"/>
                  </a:lnTo>
                  <a:lnTo>
                    <a:pt x="0" y="93"/>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76" name="Freeform 348"/>
            <p:cNvSpPr>
              <a:spLocks/>
            </p:cNvSpPr>
            <p:nvPr/>
          </p:nvSpPr>
          <p:spPr bwMode="auto">
            <a:xfrm>
              <a:off x="4018121" y="3855196"/>
              <a:ext cx="536244" cy="587545"/>
            </a:xfrm>
            <a:custGeom>
              <a:avLst/>
              <a:gdLst>
                <a:gd name="T0" fmla="*/ 0 w 1118"/>
                <a:gd name="T1" fmla="*/ 14 h 1294"/>
                <a:gd name="T2" fmla="*/ 1 w 1118"/>
                <a:gd name="T3" fmla="*/ 13 h 1294"/>
                <a:gd name="T4" fmla="*/ 3 w 1118"/>
                <a:gd name="T5" fmla="*/ 13 h 1294"/>
                <a:gd name="T6" fmla="*/ 1 w 1118"/>
                <a:gd name="T7" fmla="*/ 10 h 1294"/>
                <a:gd name="T8" fmla="*/ 2 w 1118"/>
                <a:gd name="T9" fmla="*/ 9 h 1294"/>
                <a:gd name="T10" fmla="*/ 3 w 1118"/>
                <a:gd name="T11" fmla="*/ 9 h 1294"/>
                <a:gd name="T12" fmla="*/ 6 w 1118"/>
                <a:gd name="T13" fmla="*/ 6 h 1294"/>
                <a:gd name="T14" fmla="*/ 6 w 1118"/>
                <a:gd name="T15" fmla="*/ 5 h 1294"/>
                <a:gd name="T16" fmla="*/ 6 w 1118"/>
                <a:gd name="T17" fmla="*/ 4 h 1294"/>
                <a:gd name="T18" fmla="*/ 5 w 1118"/>
                <a:gd name="T19" fmla="*/ 3 h 1294"/>
                <a:gd name="T20" fmla="*/ 5 w 1118"/>
                <a:gd name="T21" fmla="*/ 1 h 1294"/>
                <a:gd name="T22" fmla="*/ 8 w 1118"/>
                <a:gd name="T23" fmla="*/ 1 h 1294"/>
                <a:gd name="T24" fmla="*/ 9 w 1118"/>
                <a:gd name="T25" fmla="*/ 1 h 1294"/>
                <a:gd name="T26" fmla="*/ 10 w 1118"/>
                <a:gd name="T27" fmla="*/ 0 h 1294"/>
                <a:gd name="T28" fmla="*/ 11 w 1118"/>
                <a:gd name="T29" fmla="*/ 1 h 1294"/>
                <a:gd name="T30" fmla="*/ 10 w 1118"/>
                <a:gd name="T31" fmla="*/ 2 h 1294"/>
                <a:gd name="T32" fmla="*/ 10 w 1118"/>
                <a:gd name="T33" fmla="*/ 4 h 1294"/>
                <a:gd name="T34" fmla="*/ 9 w 1118"/>
                <a:gd name="T35" fmla="*/ 4 h 1294"/>
                <a:gd name="T36" fmla="*/ 10 w 1118"/>
                <a:gd name="T37" fmla="*/ 6 h 1294"/>
                <a:gd name="T38" fmla="*/ 11 w 1118"/>
                <a:gd name="T39" fmla="*/ 7 h 1294"/>
                <a:gd name="T40" fmla="*/ 11 w 1118"/>
                <a:gd name="T41" fmla="*/ 8 h 1294"/>
                <a:gd name="T42" fmla="*/ 13 w 1118"/>
                <a:gd name="T43" fmla="*/ 10 h 1294"/>
                <a:gd name="T44" fmla="*/ 17 w 1118"/>
                <a:gd name="T45" fmla="*/ 11 h 1294"/>
                <a:gd name="T46" fmla="*/ 18 w 1118"/>
                <a:gd name="T47" fmla="*/ 9 h 1294"/>
                <a:gd name="T48" fmla="*/ 18 w 1118"/>
                <a:gd name="T49" fmla="*/ 9 h 1294"/>
                <a:gd name="T50" fmla="*/ 18 w 1118"/>
                <a:gd name="T51" fmla="*/ 10 h 1294"/>
                <a:gd name="T52" fmla="*/ 18 w 1118"/>
                <a:gd name="T53" fmla="*/ 11 h 1294"/>
                <a:gd name="T54" fmla="*/ 21 w 1118"/>
                <a:gd name="T55" fmla="*/ 10 h 1294"/>
                <a:gd name="T56" fmla="*/ 21 w 1118"/>
                <a:gd name="T57" fmla="*/ 9 h 1294"/>
                <a:gd name="T58" fmla="*/ 24 w 1118"/>
                <a:gd name="T59" fmla="*/ 7 h 1294"/>
                <a:gd name="T60" fmla="*/ 25 w 1118"/>
                <a:gd name="T61" fmla="*/ 9 h 1294"/>
                <a:gd name="T62" fmla="*/ 26 w 1118"/>
                <a:gd name="T63" fmla="*/ 9 h 1294"/>
                <a:gd name="T64" fmla="*/ 25 w 1118"/>
                <a:gd name="T65" fmla="*/ 10 h 1294"/>
                <a:gd name="T66" fmla="*/ 24 w 1118"/>
                <a:gd name="T67" fmla="*/ 11 h 1294"/>
                <a:gd name="T68" fmla="*/ 22 w 1118"/>
                <a:gd name="T69" fmla="*/ 15 h 1294"/>
                <a:gd name="T70" fmla="*/ 21 w 1118"/>
                <a:gd name="T71" fmla="*/ 14 h 1294"/>
                <a:gd name="T72" fmla="*/ 21 w 1118"/>
                <a:gd name="T73" fmla="*/ 14 h 1294"/>
                <a:gd name="T74" fmla="*/ 20 w 1118"/>
                <a:gd name="T75" fmla="*/ 13 h 1294"/>
                <a:gd name="T76" fmla="*/ 21 w 1118"/>
                <a:gd name="T77" fmla="*/ 12 h 1294"/>
                <a:gd name="T78" fmla="*/ 19 w 1118"/>
                <a:gd name="T79" fmla="*/ 12 h 1294"/>
                <a:gd name="T80" fmla="*/ 18 w 1118"/>
                <a:gd name="T81" fmla="*/ 11 h 1294"/>
                <a:gd name="T82" fmla="*/ 18 w 1118"/>
                <a:gd name="T83" fmla="*/ 11 h 1294"/>
                <a:gd name="T84" fmla="*/ 18 w 1118"/>
                <a:gd name="T85" fmla="*/ 12 h 1294"/>
                <a:gd name="T86" fmla="*/ 17 w 1118"/>
                <a:gd name="T87" fmla="*/ 13 h 1294"/>
                <a:gd name="T88" fmla="*/ 18 w 1118"/>
                <a:gd name="T89" fmla="*/ 13 h 1294"/>
                <a:gd name="T90" fmla="*/ 18 w 1118"/>
                <a:gd name="T91" fmla="*/ 16 h 1294"/>
                <a:gd name="T92" fmla="*/ 18 w 1118"/>
                <a:gd name="T93" fmla="*/ 15 h 1294"/>
                <a:gd name="T94" fmla="*/ 16 w 1118"/>
                <a:gd name="T95" fmla="*/ 18 h 1294"/>
                <a:gd name="T96" fmla="*/ 11 w 1118"/>
                <a:gd name="T97" fmla="*/ 22 h 1294"/>
                <a:gd name="T98" fmla="*/ 10 w 1118"/>
                <a:gd name="T99" fmla="*/ 28 h 1294"/>
                <a:gd name="T100" fmla="*/ 8 w 1118"/>
                <a:gd name="T101" fmla="*/ 30 h 1294"/>
                <a:gd name="T102" fmla="*/ 6 w 1118"/>
                <a:gd name="T103" fmla="*/ 26 h 1294"/>
                <a:gd name="T104" fmla="*/ 5 w 1118"/>
                <a:gd name="T105" fmla="*/ 22 h 1294"/>
                <a:gd name="T106" fmla="*/ 5 w 1118"/>
                <a:gd name="T107" fmla="*/ 21 h 1294"/>
                <a:gd name="T108" fmla="*/ 4 w 1118"/>
                <a:gd name="T109" fmla="*/ 15 h 1294"/>
                <a:gd name="T110" fmla="*/ 4 w 1118"/>
                <a:gd name="T111" fmla="*/ 15 h 1294"/>
                <a:gd name="T112" fmla="*/ 3 w 1118"/>
                <a:gd name="T113" fmla="*/ 16 h 1294"/>
                <a:gd name="T114" fmla="*/ 2 w 1118"/>
                <a:gd name="T115" fmla="*/ 17 h 1294"/>
                <a:gd name="T116" fmla="*/ 1 w 1118"/>
                <a:gd name="T117" fmla="*/ 15 h 1294"/>
                <a:gd name="T118" fmla="*/ 2 w 1118"/>
                <a:gd name="T119" fmla="*/ 14 h 1294"/>
                <a:gd name="T120" fmla="*/ 1 w 1118"/>
                <a:gd name="T121" fmla="*/ 15 h 1294"/>
                <a:gd name="T122" fmla="*/ 0 w 1118"/>
                <a:gd name="T123" fmla="*/ 14 h 12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18"/>
                <a:gd name="T187" fmla="*/ 0 h 1294"/>
                <a:gd name="T188" fmla="*/ 1118 w 1118"/>
                <a:gd name="T189" fmla="*/ 1294 h 12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18" h="1294">
                  <a:moveTo>
                    <a:pt x="0" y="588"/>
                  </a:moveTo>
                  <a:lnTo>
                    <a:pt x="31" y="560"/>
                  </a:lnTo>
                  <a:lnTo>
                    <a:pt x="116" y="560"/>
                  </a:lnTo>
                  <a:lnTo>
                    <a:pt x="55" y="424"/>
                  </a:lnTo>
                  <a:lnTo>
                    <a:pt x="93" y="387"/>
                  </a:lnTo>
                  <a:lnTo>
                    <a:pt x="141" y="392"/>
                  </a:lnTo>
                  <a:lnTo>
                    <a:pt x="257" y="243"/>
                  </a:lnTo>
                  <a:lnTo>
                    <a:pt x="250" y="204"/>
                  </a:lnTo>
                  <a:lnTo>
                    <a:pt x="277" y="180"/>
                  </a:lnTo>
                  <a:lnTo>
                    <a:pt x="228" y="134"/>
                  </a:lnTo>
                  <a:lnTo>
                    <a:pt x="226" y="62"/>
                  </a:lnTo>
                  <a:lnTo>
                    <a:pt x="336" y="62"/>
                  </a:lnTo>
                  <a:lnTo>
                    <a:pt x="365" y="27"/>
                  </a:lnTo>
                  <a:lnTo>
                    <a:pt x="427" y="0"/>
                  </a:lnTo>
                  <a:lnTo>
                    <a:pt x="467" y="25"/>
                  </a:lnTo>
                  <a:lnTo>
                    <a:pt x="414" y="98"/>
                  </a:lnTo>
                  <a:lnTo>
                    <a:pt x="438" y="161"/>
                  </a:lnTo>
                  <a:lnTo>
                    <a:pt x="399" y="170"/>
                  </a:lnTo>
                  <a:lnTo>
                    <a:pt x="416" y="247"/>
                  </a:lnTo>
                  <a:lnTo>
                    <a:pt x="498" y="278"/>
                  </a:lnTo>
                  <a:lnTo>
                    <a:pt x="459" y="350"/>
                  </a:lnTo>
                  <a:lnTo>
                    <a:pt x="561" y="419"/>
                  </a:lnTo>
                  <a:lnTo>
                    <a:pt x="761" y="462"/>
                  </a:lnTo>
                  <a:lnTo>
                    <a:pt x="764" y="395"/>
                  </a:lnTo>
                  <a:lnTo>
                    <a:pt x="789" y="387"/>
                  </a:lnTo>
                  <a:lnTo>
                    <a:pt x="794" y="420"/>
                  </a:lnTo>
                  <a:lnTo>
                    <a:pt x="810" y="449"/>
                  </a:lnTo>
                  <a:lnTo>
                    <a:pt x="915" y="437"/>
                  </a:lnTo>
                  <a:lnTo>
                    <a:pt x="906" y="396"/>
                  </a:lnTo>
                  <a:lnTo>
                    <a:pt x="1067" y="315"/>
                  </a:lnTo>
                  <a:lnTo>
                    <a:pt x="1079" y="364"/>
                  </a:lnTo>
                  <a:lnTo>
                    <a:pt x="1118" y="382"/>
                  </a:lnTo>
                  <a:lnTo>
                    <a:pt x="1103" y="430"/>
                  </a:lnTo>
                  <a:lnTo>
                    <a:pt x="1036" y="458"/>
                  </a:lnTo>
                  <a:lnTo>
                    <a:pt x="936" y="671"/>
                  </a:lnTo>
                  <a:lnTo>
                    <a:pt x="919" y="587"/>
                  </a:lnTo>
                  <a:lnTo>
                    <a:pt x="901" y="621"/>
                  </a:lnTo>
                  <a:lnTo>
                    <a:pt x="876" y="577"/>
                  </a:lnTo>
                  <a:lnTo>
                    <a:pt x="921" y="524"/>
                  </a:lnTo>
                  <a:lnTo>
                    <a:pt x="836" y="516"/>
                  </a:lnTo>
                  <a:lnTo>
                    <a:pt x="778" y="457"/>
                  </a:lnTo>
                  <a:lnTo>
                    <a:pt x="763" y="489"/>
                  </a:lnTo>
                  <a:lnTo>
                    <a:pt x="781" y="516"/>
                  </a:lnTo>
                  <a:lnTo>
                    <a:pt x="757" y="535"/>
                  </a:lnTo>
                  <a:lnTo>
                    <a:pt x="780" y="562"/>
                  </a:lnTo>
                  <a:lnTo>
                    <a:pt x="794" y="684"/>
                  </a:lnTo>
                  <a:lnTo>
                    <a:pt x="763" y="665"/>
                  </a:lnTo>
                  <a:lnTo>
                    <a:pt x="698" y="763"/>
                  </a:lnTo>
                  <a:lnTo>
                    <a:pt x="466" y="956"/>
                  </a:lnTo>
                  <a:lnTo>
                    <a:pt x="449" y="1199"/>
                  </a:lnTo>
                  <a:lnTo>
                    <a:pt x="355" y="1294"/>
                  </a:lnTo>
                  <a:lnTo>
                    <a:pt x="267" y="1109"/>
                  </a:lnTo>
                  <a:lnTo>
                    <a:pt x="233" y="961"/>
                  </a:lnTo>
                  <a:lnTo>
                    <a:pt x="200" y="926"/>
                  </a:lnTo>
                  <a:lnTo>
                    <a:pt x="179" y="657"/>
                  </a:lnTo>
                  <a:lnTo>
                    <a:pt x="156" y="649"/>
                  </a:lnTo>
                  <a:lnTo>
                    <a:pt x="144" y="706"/>
                  </a:lnTo>
                  <a:lnTo>
                    <a:pt x="90" y="723"/>
                  </a:lnTo>
                  <a:lnTo>
                    <a:pt x="34" y="650"/>
                  </a:lnTo>
                  <a:lnTo>
                    <a:pt x="89" y="615"/>
                  </a:lnTo>
                  <a:lnTo>
                    <a:pt x="34" y="630"/>
                  </a:lnTo>
                  <a:lnTo>
                    <a:pt x="0" y="588"/>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77" name="Freeform 349"/>
            <p:cNvSpPr>
              <a:spLocks/>
            </p:cNvSpPr>
            <p:nvPr/>
          </p:nvSpPr>
          <p:spPr bwMode="auto">
            <a:xfrm>
              <a:off x="4516623" y="4492056"/>
              <a:ext cx="199716" cy="226846"/>
            </a:xfrm>
            <a:custGeom>
              <a:avLst/>
              <a:gdLst>
                <a:gd name="T0" fmla="*/ 0 w 416"/>
                <a:gd name="T1" fmla="*/ 0 h 502"/>
                <a:gd name="T2" fmla="*/ 2 w 416"/>
                <a:gd name="T3" fmla="*/ 0 h 502"/>
                <a:gd name="T4" fmla="*/ 5 w 416"/>
                <a:gd name="T5" fmla="*/ 3 h 502"/>
                <a:gd name="T6" fmla="*/ 7 w 416"/>
                <a:gd name="T7" fmla="*/ 5 h 502"/>
                <a:gd name="T8" fmla="*/ 7 w 416"/>
                <a:gd name="T9" fmla="*/ 5 h 502"/>
                <a:gd name="T10" fmla="*/ 8 w 416"/>
                <a:gd name="T11" fmla="*/ 5 h 502"/>
                <a:gd name="T12" fmla="*/ 7 w 416"/>
                <a:gd name="T13" fmla="*/ 7 h 502"/>
                <a:gd name="T14" fmla="*/ 10 w 416"/>
                <a:gd name="T15" fmla="*/ 9 h 502"/>
                <a:gd name="T16" fmla="*/ 9 w 416"/>
                <a:gd name="T17" fmla="*/ 11 h 502"/>
                <a:gd name="T18" fmla="*/ 9 w 416"/>
                <a:gd name="T19" fmla="*/ 12 h 502"/>
                <a:gd name="T20" fmla="*/ 7 w 416"/>
                <a:gd name="T21" fmla="*/ 10 h 502"/>
                <a:gd name="T22" fmla="*/ 3 w 416"/>
                <a:gd name="T23" fmla="*/ 4 h 502"/>
                <a:gd name="T24" fmla="*/ 0 w 416"/>
                <a:gd name="T25" fmla="*/ 0 h 5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6"/>
                <a:gd name="T40" fmla="*/ 0 h 502"/>
                <a:gd name="T41" fmla="*/ 416 w 416"/>
                <a:gd name="T42" fmla="*/ 502 h 5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6" h="502">
                  <a:moveTo>
                    <a:pt x="0" y="0"/>
                  </a:moveTo>
                  <a:lnTo>
                    <a:pt x="93" y="19"/>
                  </a:lnTo>
                  <a:lnTo>
                    <a:pt x="212" y="152"/>
                  </a:lnTo>
                  <a:lnTo>
                    <a:pt x="305" y="198"/>
                  </a:lnTo>
                  <a:lnTo>
                    <a:pt x="292" y="234"/>
                  </a:lnTo>
                  <a:lnTo>
                    <a:pt x="326" y="232"/>
                  </a:lnTo>
                  <a:lnTo>
                    <a:pt x="322" y="282"/>
                  </a:lnTo>
                  <a:lnTo>
                    <a:pt x="416" y="375"/>
                  </a:lnTo>
                  <a:lnTo>
                    <a:pt x="405" y="500"/>
                  </a:lnTo>
                  <a:lnTo>
                    <a:pt x="367" y="502"/>
                  </a:lnTo>
                  <a:lnTo>
                    <a:pt x="282" y="428"/>
                  </a:lnTo>
                  <a:lnTo>
                    <a:pt x="144" y="176"/>
                  </a:lnTo>
                  <a:lnTo>
                    <a:pt x="0" y="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78" name="Freeform 350"/>
            <p:cNvSpPr>
              <a:spLocks/>
            </p:cNvSpPr>
            <p:nvPr/>
          </p:nvSpPr>
          <p:spPr bwMode="auto">
            <a:xfrm>
              <a:off x="4705331" y="4724537"/>
              <a:ext cx="163547" cy="56359"/>
            </a:xfrm>
            <a:custGeom>
              <a:avLst/>
              <a:gdLst>
                <a:gd name="T0" fmla="*/ 0 w 346"/>
                <a:gd name="T1" fmla="*/ 1 h 126"/>
                <a:gd name="T2" fmla="*/ 1 w 346"/>
                <a:gd name="T3" fmla="*/ 0 h 126"/>
                <a:gd name="T4" fmla="*/ 6 w 346"/>
                <a:gd name="T5" fmla="*/ 1 h 126"/>
                <a:gd name="T6" fmla="*/ 7 w 346"/>
                <a:gd name="T7" fmla="*/ 2 h 126"/>
                <a:gd name="T8" fmla="*/ 8 w 346"/>
                <a:gd name="T9" fmla="*/ 2 h 126"/>
                <a:gd name="T10" fmla="*/ 8 w 346"/>
                <a:gd name="T11" fmla="*/ 3 h 126"/>
                <a:gd name="T12" fmla="*/ 1 w 346"/>
                <a:gd name="T13" fmla="*/ 1 h 126"/>
                <a:gd name="T14" fmla="*/ 0 w 346"/>
                <a:gd name="T15" fmla="*/ 1 h 126"/>
                <a:gd name="T16" fmla="*/ 0 60000 65536"/>
                <a:gd name="T17" fmla="*/ 0 60000 65536"/>
                <a:gd name="T18" fmla="*/ 0 60000 65536"/>
                <a:gd name="T19" fmla="*/ 0 60000 65536"/>
                <a:gd name="T20" fmla="*/ 0 60000 65536"/>
                <a:gd name="T21" fmla="*/ 0 60000 65536"/>
                <a:gd name="T22" fmla="*/ 0 60000 65536"/>
                <a:gd name="T23" fmla="*/ 0 60000 65536"/>
                <a:gd name="T24" fmla="*/ 0 w 346"/>
                <a:gd name="T25" fmla="*/ 0 h 126"/>
                <a:gd name="T26" fmla="*/ 346 w 346"/>
                <a:gd name="T27" fmla="*/ 126 h 1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6" h="126">
                  <a:moveTo>
                    <a:pt x="0" y="35"/>
                  </a:moveTo>
                  <a:lnTo>
                    <a:pt x="23" y="0"/>
                  </a:lnTo>
                  <a:lnTo>
                    <a:pt x="266" y="39"/>
                  </a:lnTo>
                  <a:lnTo>
                    <a:pt x="291" y="70"/>
                  </a:lnTo>
                  <a:lnTo>
                    <a:pt x="341" y="83"/>
                  </a:lnTo>
                  <a:lnTo>
                    <a:pt x="346" y="126"/>
                  </a:lnTo>
                  <a:lnTo>
                    <a:pt x="63" y="66"/>
                  </a:lnTo>
                  <a:lnTo>
                    <a:pt x="0" y="35"/>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79" name="Freeform 351"/>
            <p:cNvSpPr>
              <a:spLocks/>
            </p:cNvSpPr>
            <p:nvPr/>
          </p:nvSpPr>
          <p:spPr bwMode="auto">
            <a:xfrm>
              <a:off x="4769806" y="4518826"/>
              <a:ext cx="180844" cy="169078"/>
            </a:xfrm>
            <a:custGeom>
              <a:avLst/>
              <a:gdLst>
                <a:gd name="T0" fmla="*/ 0 w 375"/>
                <a:gd name="T1" fmla="*/ 4 h 372"/>
                <a:gd name="T2" fmla="*/ 1 w 375"/>
                <a:gd name="T3" fmla="*/ 3 h 372"/>
                <a:gd name="T4" fmla="*/ 1 w 375"/>
                <a:gd name="T5" fmla="*/ 3 h 372"/>
                <a:gd name="T6" fmla="*/ 4 w 375"/>
                <a:gd name="T7" fmla="*/ 3 h 372"/>
                <a:gd name="T8" fmla="*/ 5 w 375"/>
                <a:gd name="T9" fmla="*/ 3 h 372"/>
                <a:gd name="T10" fmla="*/ 6 w 375"/>
                <a:gd name="T11" fmla="*/ 0 h 372"/>
                <a:gd name="T12" fmla="*/ 7 w 375"/>
                <a:gd name="T13" fmla="*/ 0 h 372"/>
                <a:gd name="T14" fmla="*/ 7 w 375"/>
                <a:gd name="T15" fmla="*/ 1 h 372"/>
                <a:gd name="T16" fmla="*/ 9 w 375"/>
                <a:gd name="T17" fmla="*/ 3 h 372"/>
                <a:gd name="T18" fmla="*/ 8 w 375"/>
                <a:gd name="T19" fmla="*/ 3 h 372"/>
                <a:gd name="T20" fmla="*/ 6 w 375"/>
                <a:gd name="T21" fmla="*/ 6 h 372"/>
                <a:gd name="T22" fmla="*/ 6 w 375"/>
                <a:gd name="T23" fmla="*/ 8 h 372"/>
                <a:gd name="T24" fmla="*/ 5 w 375"/>
                <a:gd name="T25" fmla="*/ 9 h 372"/>
                <a:gd name="T26" fmla="*/ 3 w 375"/>
                <a:gd name="T27" fmla="*/ 8 h 372"/>
                <a:gd name="T28" fmla="*/ 3 w 375"/>
                <a:gd name="T29" fmla="*/ 8 h 372"/>
                <a:gd name="T30" fmla="*/ 2 w 375"/>
                <a:gd name="T31" fmla="*/ 7 h 372"/>
                <a:gd name="T32" fmla="*/ 1 w 375"/>
                <a:gd name="T33" fmla="*/ 7 h 372"/>
                <a:gd name="T34" fmla="*/ 0 w 375"/>
                <a:gd name="T35" fmla="*/ 4 h 3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5"/>
                <a:gd name="T55" fmla="*/ 0 h 372"/>
                <a:gd name="T56" fmla="*/ 375 w 375"/>
                <a:gd name="T57" fmla="*/ 372 h 3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5" h="372">
                  <a:moveTo>
                    <a:pt x="0" y="168"/>
                  </a:moveTo>
                  <a:lnTo>
                    <a:pt x="25" y="120"/>
                  </a:lnTo>
                  <a:lnTo>
                    <a:pt x="58" y="149"/>
                  </a:lnTo>
                  <a:lnTo>
                    <a:pt x="168" y="138"/>
                  </a:lnTo>
                  <a:lnTo>
                    <a:pt x="207" y="123"/>
                  </a:lnTo>
                  <a:lnTo>
                    <a:pt x="259" y="0"/>
                  </a:lnTo>
                  <a:lnTo>
                    <a:pt x="324" y="5"/>
                  </a:lnTo>
                  <a:lnTo>
                    <a:pt x="309" y="36"/>
                  </a:lnTo>
                  <a:lnTo>
                    <a:pt x="375" y="149"/>
                  </a:lnTo>
                  <a:lnTo>
                    <a:pt x="340" y="141"/>
                  </a:lnTo>
                  <a:lnTo>
                    <a:pt x="275" y="270"/>
                  </a:lnTo>
                  <a:lnTo>
                    <a:pt x="266" y="349"/>
                  </a:lnTo>
                  <a:lnTo>
                    <a:pt x="223" y="372"/>
                  </a:lnTo>
                  <a:lnTo>
                    <a:pt x="152" y="326"/>
                  </a:lnTo>
                  <a:lnTo>
                    <a:pt x="107" y="346"/>
                  </a:lnTo>
                  <a:lnTo>
                    <a:pt x="103" y="310"/>
                  </a:lnTo>
                  <a:lnTo>
                    <a:pt x="43" y="318"/>
                  </a:lnTo>
                  <a:lnTo>
                    <a:pt x="0" y="168"/>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80" name="Freeform 352"/>
            <p:cNvSpPr>
              <a:spLocks/>
            </p:cNvSpPr>
            <p:nvPr/>
          </p:nvSpPr>
          <p:spPr bwMode="auto">
            <a:xfrm>
              <a:off x="4912909" y="4773852"/>
              <a:ext cx="42460" cy="12680"/>
            </a:xfrm>
            <a:custGeom>
              <a:avLst/>
              <a:gdLst>
                <a:gd name="T0" fmla="*/ 0 w 89"/>
                <a:gd name="T1" fmla="*/ 0 h 28"/>
                <a:gd name="T2" fmla="*/ 0 w 89"/>
                <a:gd name="T3" fmla="*/ 1 h 28"/>
                <a:gd name="T4" fmla="*/ 2 w 89"/>
                <a:gd name="T5" fmla="*/ 0 h 28"/>
                <a:gd name="T6" fmla="*/ 1 w 89"/>
                <a:gd name="T7" fmla="*/ 0 h 28"/>
                <a:gd name="T8" fmla="*/ 0 w 89"/>
                <a:gd name="T9" fmla="*/ 0 h 28"/>
                <a:gd name="T10" fmla="*/ 0 60000 65536"/>
                <a:gd name="T11" fmla="*/ 0 60000 65536"/>
                <a:gd name="T12" fmla="*/ 0 60000 65536"/>
                <a:gd name="T13" fmla="*/ 0 60000 65536"/>
                <a:gd name="T14" fmla="*/ 0 60000 65536"/>
                <a:gd name="T15" fmla="*/ 0 w 89"/>
                <a:gd name="T16" fmla="*/ 0 h 28"/>
                <a:gd name="T17" fmla="*/ 89 w 89"/>
                <a:gd name="T18" fmla="*/ 28 h 28"/>
              </a:gdLst>
              <a:ahLst/>
              <a:cxnLst>
                <a:cxn ang="T10">
                  <a:pos x="T0" y="T1"/>
                </a:cxn>
                <a:cxn ang="T11">
                  <a:pos x="T2" y="T3"/>
                </a:cxn>
                <a:cxn ang="T12">
                  <a:pos x="T4" y="T5"/>
                </a:cxn>
                <a:cxn ang="T13">
                  <a:pos x="T6" y="T7"/>
                </a:cxn>
                <a:cxn ang="T14">
                  <a:pos x="T8" y="T9"/>
                </a:cxn>
              </a:cxnLst>
              <a:rect l="T15" t="T16" r="T17" b="T18"/>
              <a:pathLst>
                <a:path w="89" h="28">
                  <a:moveTo>
                    <a:pt x="0" y="5"/>
                  </a:moveTo>
                  <a:lnTo>
                    <a:pt x="11" y="28"/>
                  </a:lnTo>
                  <a:lnTo>
                    <a:pt x="89" y="9"/>
                  </a:lnTo>
                  <a:lnTo>
                    <a:pt x="27" y="0"/>
                  </a:lnTo>
                  <a:lnTo>
                    <a:pt x="0" y="5"/>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81" name="Freeform 353"/>
            <p:cNvSpPr>
              <a:spLocks/>
            </p:cNvSpPr>
            <p:nvPr/>
          </p:nvSpPr>
          <p:spPr bwMode="auto">
            <a:xfrm>
              <a:off x="4950650" y="4568141"/>
              <a:ext cx="114798" cy="149352"/>
            </a:xfrm>
            <a:custGeom>
              <a:avLst/>
              <a:gdLst>
                <a:gd name="T0" fmla="*/ 0 w 236"/>
                <a:gd name="T1" fmla="*/ 5 h 326"/>
                <a:gd name="T2" fmla="*/ 1 w 236"/>
                <a:gd name="T3" fmla="*/ 6 h 326"/>
                <a:gd name="T4" fmla="*/ 0 w 236"/>
                <a:gd name="T5" fmla="*/ 7 h 326"/>
                <a:gd name="T6" fmla="*/ 1 w 236"/>
                <a:gd name="T7" fmla="*/ 8 h 326"/>
                <a:gd name="T8" fmla="*/ 1 w 236"/>
                <a:gd name="T9" fmla="*/ 5 h 326"/>
                <a:gd name="T10" fmla="*/ 2 w 236"/>
                <a:gd name="T11" fmla="*/ 5 h 326"/>
                <a:gd name="T12" fmla="*/ 2 w 236"/>
                <a:gd name="T13" fmla="*/ 6 h 326"/>
                <a:gd name="T14" fmla="*/ 3 w 236"/>
                <a:gd name="T15" fmla="*/ 7 h 326"/>
                <a:gd name="T16" fmla="*/ 3 w 236"/>
                <a:gd name="T17" fmla="*/ 6 h 326"/>
                <a:gd name="T18" fmla="*/ 2 w 236"/>
                <a:gd name="T19" fmla="*/ 4 h 326"/>
                <a:gd name="T20" fmla="*/ 4 w 236"/>
                <a:gd name="T21" fmla="*/ 3 h 326"/>
                <a:gd name="T22" fmla="*/ 2 w 236"/>
                <a:gd name="T23" fmla="*/ 3 h 326"/>
                <a:gd name="T24" fmla="*/ 1 w 236"/>
                <a:gd name="T25" fmla="*/ 1 h 326"/>
                <a:gd name="T26" fmla="*/ 5 w 236"/>
                <a:gd name="T27" fmla="*/ 1 h 326"/>
                <a:gd name="T28" fmla="*/ 6 w 236"/>
                <a:gd name="T29" fmla="*/ 0 h 326"/>
                <a:gd name="T30" fmla="*/ 5 w 236"/>
                <a:gd name="T31" fmla="*/ 1 h 326"/>
                <a:gd name="T32" fmla="*/ 2 w 236"/>
                <a:gd name="T33" fmla="*/ 0 h 326"/>
                <a:gd name="T34" fmla="*/ 1 w 236"/>
                <a:gd name="T35" fmla="*/ 1 h 326"/>
                <a:gd name="T36" fmla="*/ 0 w 236"/>
                <a:gd name="T37" fmla="*/ 5 h 3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6"/>
                <a:gd name="T58" fmla="*/ 0 h 326"/>
                <a:gd name="T59" fmla="*/ 236 w 236"/>
                <a:gd name="T60" fmla="*/ 326 h 3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6" h="326">
                  <a:moveTo>
                    <a:pt x="0" y="195"/>
                  </a:moveTo>
                  <a:lnTo>
                    <a:pt x="32" y="253"/>
                  </a:lnTo>
                  <a:lnTo>
                    <a:pt x="19" y="313"/>
                  </a:lnTo>
                  <a:lnTo>
                    <a:pt x="58" y="326"/>
                  </a:lnTo>
                  <a:lnTo>
                    <a:pt x="56" y="206"/>
                  </a:lnTo>
                  <a:lnTo>
                    <a:pt x="80" y="195"/>
                  </a:lnTo>
                  <a:lnTo>
                    <a:pt x="83" y="238"/>
                  </a:lnTo>
                  <a:lnTo>
                    <a:pt x="105" y="292"/>
                  </a:lnTo>
                  <a:lnTo>
                    <a:pt x="146" y="268"/>
                  </a:lnTo>
                  <a:lnTo>
                    <a:pt x="95" y="158"/>
                  </a:lnTo>
                  <a:lnTo>
                    <a:pt x="174" y="107"/>
                  </a:lnTo>
                  <a:lnTo>
                    <a:pt x="68" y="139"/>
                  </a:lnTo>
                  <a:lnTo>
                    <a:pt x="53" y="66"/>
                  </a:lnTo>
                  <a:lnTo>
                    <a:pt x="209" y="60"/>
                  </a:lnTo>
                  <a:lnTo>
                    <a:pt x="236" y="0"/>
                  </a:lnTo>
                  <a:lnTo>
                    <a:pt x="190" y="37"/>
                  </a:lnTo>
                  <a:lnTo>
                    <a:pt x="80" y="19"/>
                  </a:lnTo>
                  <a:lnTo>
                    <a:pt x="43" y="45"/>
                  </a:lnTo>
                  <a:lnTo>
                    <a:pt x="0" y="195"/>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82" name="Freeform 354"/>
            <p:cNvSpPr>
              <a:spLocks/>
            </p:cNvSpPr>
            <p:nvPr/>
          </p:nvSpPr>
          <p:spPr bwMode="auto">
            <a:xfrm>
              <a:off x="5040287" y="4773852"/>
              <a:ext cx="62903" cy="38042"/>
            </a:xfrm>
            <a:custGeom>
              <a:avLst/>
              <a:gdLst>
                <a:gd name="T0" fmla="*/ 0 w 130"/>
                <a:gd name="T1" fmla="*/ 1 h 84"/>
                <a:gd name="T2" fmla="*/ 0 w 130"/>
                <a:gd name="T3" fmla="*/ 2 h 84"/>
                <a:gd name="T4" fmla="*/ 3 w 130"/>
                <a:gd name="T5" fmla="*/ 0 h 84"/>
                <a:gd name="T6" fmla="*/ 1 w 130"/>
                <a:gd name="T7" fmla="*/ 1 h 84"/>
                <a:gd name="T8" fmla="*/ 0 w 130"/>
                <a:gd name="T9" fmla="*/ 1 h 84"/>
                <a:gd name="T10" fmla="*/ 0 60000 65536"/>
                <a:gd name="T11" fmla="*/ 0 60000 65536"/>
                <a:gd name="T12" fmla="*/ 0 60000 65536"/>
                <a:gd name="T13" fmla="*/ 0 60000 65536"/>
                <a:gd name="T14" fmla="*/ 0 60000 65536"/>
                <a:gd name="T15" fmla="*/ 0 w 130"/>
                <a:gd name="T16" fmla="*/ 0 h 84"/>
                <a:gd name="T17" fmla="*/ 130 w 130"/>
                <a:gd name="T18" fmla="*/ 84 h 84"/>
              </a:gdLst>
              <a:ahLst/>
              <a:cxnLst>
                <a:cxn ang="T10">
                  <a:pos x="T0" y="T1"/>
                </a:cxn>
                <a:cxn ang="T11">
                  <a:pos x="T2" y="T3"/>
                </a:cxn>
                <a:cxn ang="T12">
                  <a:pos x="T4" y="T5"/>
                </a:cxn>
                <a:cxn ang="T13">
                  <a:pos x="T6" y="T7"/>
                </a:cxn>
                <a:cxn ang="T14">
                  <a:pos x="T8" y="T9"/>
                </a:cxn>
              </a:cxnLst>
              <a:rect l="T15" t="T16" r="T17" b="T18"/>
              <a:pathLst>
                <a:path w="130" h="84">
                  <a:moveTo>
                    <a:pt x="0" y="50"/>
                  </a:moveTo>
                  <a:lnTo>
                    <a:pt x="5" y="84"/>
                  </a:lnTo>
                  <a:lnTo>
                    <a:pt x="130" y="0"/>
                  </a:lnTo>
                  <a:lnTo>
                    <a:pt x="37" y="27"/>
                  </a:lnTo>
                  <a:lnTo>
                    <a:pt x="0" y="5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83" name="Freeform 355"/>
            <p:cNvSpPr>
              <a:spLocks/>
            </p:cNvSpPr>
            <p:nvPr/>
          </p:nvSpPr>
          <p:spPr bwMode="auto">
            <a:xfrm>
              <a:off x="5104762" y="4562505"/>
              <a:ext cx="23589" cy="57768"/>
            </a:xfrm>
            <a:custGeom>
              <a:avLst/>
              <a:gdLst>
                <a:gd name="T0" fmla="*/ 0 w 47"/>
                <a:gd name="T1" fmla="*/ 1 h 131"/>
                <a:gd name="T2" fmla="*/ 0 w 47"/>
                <a:gd name="T3" fmla="*/ 2 h 131"/>
                <a:gd name="T4" fmla="*/ 1 w 47"/>
                <a:gd name="T5" fmla="*/ 3 h 131"/>
                <a:gd name="T6" fmla="*/ 1 w 47"/>
                <a:gd name="T7" fmla="*/ 2 h 131"/>
                <a:gd name="T8" fmla="*/ 1 w 47"/>
                <a:gd name="T9" fmla="*/ 1 h 131"/>
                <a:gd name="T10" fmla="*/ 1 w 47"/>
                <a:gd name="T11" fmla="*/ 1 h 131"/>
                <a:gd name="T12" fmla="*/ 0 w 47"/>
                <a:gd name="T13" fmla="*/ 1 h 131"/>
                <a:gd name="T14" fmla="*/ 1 w 47"/>
                <a:gd name="T15" fmla="*/ 0 h 131"/>
                <a:gd name="T16" fmla="*/ 0 w 47"/>
                <a:gd name="T17" fmla="*/ 1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131"/>
                <a:gd name="T29" fmla="*/ 47 w 47"/>
                <a:gd name="T30" fmla="*/ 131 h 1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131">
                  <a:moveTo>
                    <a:pt x="0" y="45"/>
                  </a:moveTo>
                  <a:lnTo>
                    <a:pt x="12" y="105"/>
                  </a:lnTo>
                  <a:lnTo>
                    <a:pt x="37" y="131"/>
                  </a:lnTo>
                  <a:lnTo>
                    <a:pt x="19" y="76"/>
                  </a:lnTo>
                  <a:lnTo>
                    <a:pt x="47" y="69"/>
                  </a:lnTo>
                  <a:lnTo>
                    <a:pt x="45" y="27"/>
                  </a:lnTo>
                  <a:lnTo>
                    <a:pt x="12" y="53"/>
                  </a:lnTo>
                  <a:lnTo>
                    <a:pt x="24" y="0"/>
                  </a:lnTo>
                  <a:lnTo>
                    <a:pt x="0" y="45"/>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84" name="Freeform 356"/>
            <p:cNvSpPr>
              <a:spLocks/>
            </p:cNvSpPr>
            <p:nvPr/>
          </p:nvSpPr>
          <p:spPr bwMode="auto">
            <a:xfrm>
              <a:off x="5115770" y="4658315"/>
              <a:ext cx="51894" cy="19726"/>
            </a:xfrm>
            <a:custGeom>
              <a:avLst/>
              <a:gdLst>
                <a:gd name="T0" fmla="*/ 0 w 109"/>
                <a:gd name="T1" fmla="*/ 0 h 42"/>
                <a:gd name="T2" fmla="*/ 1 w 109"/>
                <a:gd name="T3" fmla="*/ 0 h 42"/>
                <a:gd name="T4" fmla="*/ 3 w 109"/>
                <a:gd name="T5" fmla="*/ 1 h 42"/>
                <a:gd name="T6" fmla="*/ 0 w 109"/>
                <a:gd name="T7" fmla="*/ 0 h 42"/>
                <a:gd name="T8" fmla="*/ 0 60000 65536"/>
                <a:gd name="T9" fmla="*/ 0 60000 65536"/>
                <a:gd name="T10" fmla="*/ 0 60000 65536"/>
                <a:gd name="T11" fmla="*/ 0 60000 65536"/>
                <a:gd name="T12" fmla="*/ 0 w 109"/>
                <a:gd name="T13" fmla="*/ 0 h 42"/>
                <a:gd name="T14" fmla="*/ 109 w 109"/>
                <a:gd name="T15" fmla="*/ 42 h 42"/>
              </a:gdLst>
              <a:ahLst/>
              <a:cxnLst>
                <a:cxn ang="T8">
                  <a:pos x="T0" y="T1"/>
                </a:cxn>
                <a:cxn ang="T9">
                  <a:pos x="T2" y="T3"/>
                </a:cxn>
                <a:cxn ang="T10">
                  <a:pos x="T4" y="T5"/>
                </a:cxn>
                <a:cxn ang="T11">
                  <a:pos x="T6" y="T7"/>
                </a:cxn>
              </a:cxnLst>
              <a:rect l="T12" t="T13" r="T14" b="T15"/>
              <a:pathLst>
                <a:path w="109" h="42">
                  <a:moveTo>
                    <a:pt x="0" y="15"/>
                  </a:moveTo>
                  <a:lnTo>
                    <a:pt x="60" y="0"/>
                  </a:lnTo>
                  <a:lnTo>
                    <a:pt x="109" y="42"/>
                  </a:lnTo>
                  <a:lnTo>
                    <a:pt x="0" y="15"/>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85" name="Freeform 357"/>
            <p:cNvSpPr>
              <a:spLocks/>
            </p:cNvSpPr>
            <p:nvPr/>
          </p:nvSpPr>
          <p:spPr bwMode="auto">
            <a:xfrm>
              <a:off x="5169237" y="4613228"/>
              <a:ext cx="191853" cy="173304"/>
            </a:xfrm>
            <a:custGeom>
              <a:avLst/>
              <a:gdLst>
                <a:gd name="T0" fmla="*/ 0 w 400"/>
                <a:gd name="T1" fmla="*/ 1 h 384"/>
                <a:gd name="T2" fmla="*/ 1 w 400"/>
                <a:gd name="T3" fmla="*/ 2 h 384"/>
                <a:gd name="T4" fmla="*/ 3 w 400"/>
                <a:gd name="T5" fmla="*/ 2 h 384"/>
                <a:gd name="T6" fmla="*/ 1 w 400"/>
                <a:gd name="T7" fmla="*/ 2 h 384"/>
                <a:gd name="T8" fmla="*/ 2 w 400"/>
                <a:gd name="T9" fmla="*/ 4 h 384"/>
                <a:gd name="T10" fmla="*/ 3 w 400"/>
                <a:gd name="T11" fmla="*/ 3 h 384"/>
                <a:gd name="T12" fmla="*/ 3 w 400"/>
                <a:gd name="T13" fmla="*/ 4 h 384"/>
                <a:gd name="T14" fmla="*/ 7 w 400"/>
                <a:gd name="T15" fmla="*/ 5 h 384"/>
                <a:gd name="T16" fmla="*/ 7 w 400"/>
                <a:gd name="T17" fmla="*/ 7 h 384"/>
                <a:gd name="T18" fmla="*/ 7 w 400"/>
                <a:gd name="T19" fmla="*/ 7 h 384"/>
                <a:gd name="T20" fmla="*/ 6 w 400"/>
                <a:gd name="T21" fmla="*/ 8 h 384"/>
                <a:gd name="T22" fmla="*/ 8 w 400"/>
                <a:gd name="T23" fmla="*/ 8 h 384"/>
                <a:gd name="T24" fmla="*/ 9 w 400"/>
                <a:gd name="T25" fmla="*/ 9 h 384"/>
                <a:gd name="T26" fmla="*/ 9 w 400"/>
                <a:gd name="T27" fmla="*/ 2 h 384"/>
                <a:gd name="T28" fmla="*/ 6 w 400"/>
                <a:gd name="T29" fmla="*/ 1 h 384"/>
                <a:gd name="T30" fmla="*/ 4 w 400"/>
                <a:gd name="T31" fmla="*/ 3 h 384"/>
                <a:gd name="T32" fmla="*/ 3 w 400"/>
                <a:gd name="T33" fmla="*/ 2 h 384"/>
                <a:gd name="T34" fmla="*/ 3 w 400"/>
                <a:gd name="T35" fmla="*/ 0 h 384"/>
                <a:gd name="T36" fmla="*/ 1 w 400"/>
                <a:gd name="T37" fmla="*/ 0 h 384"/>
                <a:gd name="T38" fmla="*/ 0 w 400"/>
                <a:gd name="T39" fmla="*/ 1 h 3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0"/>
                <a:gd name="T61" fmla="*/ 0 h 384"/>
                <a:gd name="T62" fmla="*/ 400 w 400"/>
                <a:gd name="T63" fmla="*/ 384 h 3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0" h="384">
                  <a:moveTo>
                    <a:pt x="0" y="47"/>
                  </a:moveTo>
                  <a:lnTo>
                    <a:pt x="62" y="84"/>
                  </a:lnTo>
                  <a:lnTo>
                    <a:pt x="118" y="76"/>
                  </a:lnTo>
                  <a:lnTo>
                    <a:pt x="42" y="103"/>
                  </a:lnTo>
                  <a:lnTo>
                    <a:pt x="81" y="164"/>
                  </a:lnTo>
                  <a:lnTo>
                    <a:pt x="114" y="112"/>
                  </a:lnTo>
                  <a:lnTo>
                    <a:pt x="140" y="164"/>
                  </a:lnTo>
                  <a:lnTo>
                    <a:pt x="282" y="223"/>
                  </a:lnTo>
                  <a:lnTo>
                    <a:pt x="315" y="315"/>
                  </a:lnTo>
                  <a:lnTo>
                    <a:pt x="289" y="312"/>
                  </a:lnTo>
                  <a:lnTo>
                    <a:pt x="266" y="356"/>
                  </a:lnTo>
                  <a:lnTo>
                    <a:pt x="352" y="334"/>
                  </a:lnTo>
                  <a:lnTo>
                    <a:pt x="400" y="384"/>
                  </a:lnTo>
                  <a:lnTo>
                    <a:pt x="394" y="99"/>
                  </a:lnTo>
                  <a:lnTo>
                    <a:pt x="271" y="47"/>
                  </a:lnTo>
                  <a:lnTo>
                    <a:pt x="171" y="130"/>
                  </a:lnTo>
                  <a:lnTo>
                    <a:pt x="133" y="89"/>
                  </a:lnTo>
                  <a:lnTo>
                    <a:pt x="119" y="19"/>
                  </a:lnTo>
                  <a:lnTo>
                    <a:pt x="62" y="0"/>
                  </a:lnTo>
                  <a:lnTo>
                    <a:pt x="0" y="47"/>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86" name="Freeform 358"/>
            <p:cNvSpPr>
              <a:spLocks/>
            </p:cNvSpPr>
            <p:nvPr/>
          </p:nvSpPr>
          <p:spPr bwMode="auto">
            <a:xfrm>
              <a:off x="5173954" y="4747081"/>
              <a:ext cx="11008" cy="15499"/>
            </a:xfrm>
            <a:custGeom>
              <a:avLst/>
              <a:gdLst>
                <a:gd name="T0" fmla="*/ 0 w 19"/>
                <a:gd name="T1" fmla="*/ 1 h 33"/>
                <a:gd name="T2" fmla="*/ 0 w 19"/>
                <a:gd name="T3" fmla="*/ 0 h 33"/>
                <a:gd name="T4" fmla="*/ 1 w 19"/>
                <a:gd name="T5" fmla="*/ 1 h 33"/>
                <a:gd name="T6" fmla="*/ 0 w 19"/>
                <a:gd name="T7" fmla="*/ 1 h 33"/>
                <a:gd name="T8" fmla="*/ 0 60000 65536"/>
                <a:gd name="T9" fmla="*/ 0 60000 65536"/>
                <a:gd name="T10" fmla="*/ 0 60000 65536"/>
                <a:gd name="T11" fmla="*/ 0 60000 65536"/>
                <a:gd name="T12" fmla="*/ 0 w 19"/>
                <a:gd name="T13" fmla="*/ 0 h 33"/>
                <a:gd name="T14" fmla="*/ 19 w 19"/>
                <a:gd name="T15" fmla="*/ 33 h 33"/>
              </a:gdLst>
              <a:ahLst/>
              <a:cxnLst>
                <a:cxn ang="T8">
                  <a:pos x="T0" y="T1"/>
                </a:cxn>
                <a:cxn ang="T9">
                  <a:pos x="T2" y="T3"/>
                </a:cxn>
                <a:cxn ang="T10">
                  <a:pos x="T4" y="T5"/>
                </a:cxn>
                <a:cxn ang="T11">
                  <a:pos x="T6" y="T7"/>
                </a:cxn>
              </a:cxnLst>
              <a:rect l="T12" t="T13" r="T14" b="T15"/>
              <a:pathLst>
                <a:path w="19" h="33">
                  <a:moveTo>
                    <a:pt x="0" y="33"/>
                  </a:moveTo>
                  <a:lnTo>
                    <a:pt x="11" y="0"/>
                  </a:lnTo>
                  <a:lnTo>
                    <a:pt x="19" y="18"/>
                  </a:lnTo>
                  <a:lnTo>
                    <a:pt x="0" y="33"/>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87" name="Freeform 359"/>
            <p:cNvSpPr>
              <a:spLocks/>
            </p:cNvSpPr>
            <p:nvPr/>
          </p:nvSpPr>
          <p:spPr bwMode="auto">
            <a:xfrm>
              <a:off x="3579375" y="3763612"/>
              <a:ext cx="350682" cy="328293"/>
            </a:xfrm>
            <a:custGeom>
              <a:avLst/>
              <a:gdLst>
                <a:gd name="T0" fmla="*/ 0 w 730"/>
                <a:gd name="T1" fmla="*/ 1 h 725"/>
                <a:gd name="T2" fmla="*/ 1 w 730"/>
                <a:gd name="T3" fmla="*/ 0 h 725"/>
                <a:gd name="T4" fmla="*/ 2 w 730"/>
                <a:gd name="T5" fmla="*/ 1 h 725"/>
                <a:gd name="T6" fmla="*/ 3 w 730"/>
                <a:gd name="T7" fmla="*/ 0 h 725"/>
                <a:gd name="T8" fmla="*/ 4 w 730"/>
                <a:gd name="T9" fmla="*/ 1 h 725"/>
                <a:gd name="T10" fmla="*/ 4 w 730"/>
                <a:gd name="T11" fmla="*/ 1 h 725"/>
                <a:gd name="T12" fmla="*/ 5 w 730"/>
                <a:gd name="T13" fmla="*/ 3 h 725"/>
                <a:gd name="T14" fmla="*/ 7 w 730"/>
                <a:gd name="T15" fmla="*/ 4 h 725"/>
                <a:gd name="T16" fmla="*/ 9 w 730"/>
                <a:gd name="T17" fmla="*/ 3 h 725"/>
                <a:gd name="T18" fmla="*/ 9 w 730"/>
                <a:gd name="T19" fmla="*/ 3 h 725"/>
                <a:gd name="T20" fmla="*/ 11 w 730"/>
                <a:gd name="T21" fmla="*/ 2 h 725"/>
                <a:gd name="T22" fmla="*/ 15 w 730"/>
                <a:gd name="T23" fmla="*/ 4 h 725"/>
                <a:gd name="T24" fmla="*/ 15 w 730"/>
                <a:gd name="T25" fmla="*/ 5 h 725"/>
                <a:gd name="T26" fmla="*/ 15 w 730"/>
                <a:gd name="T27" fmla="*/ 7 h 725"/>
                <a:gd name="T28" fmla="*/ 15 w 730"/>
                <a:gd name="T29" fmla="*/ 9 h 725"/>
                <a:gd name="T30" fmla="*/ 15 w 730"/>
                <a:gd name="T31" fmla="*/ 10 h 725"/>
                <a:gd name="T32" fmla="*/ 15 w 730"/>
                <a:gd name="T33" fmla="*/ 12 h 725"/>
                <a:gd name="T34" fmla="*/ 17 w 730"/>
                <a:gd name="T35" fmla="*/ 15 h 725"/>
                <a:gd name="T36" fmla="*/ 15 w 730"/>
                <a:gd name="T37" fmla="*/ 17 h 725"/>
                <a:gd name="T38" fmla="*/ 12 w 730"/>
                <a:gd name="T39" fmla="*/ 16 h 725"/>
                <a:gd name="T40" fmla="*/ 11 w 730"/>
                <a:gd name="T41" fmla="*/ 15 h 725"/>
                <a:gd name="T42" fmla="*/ 8 w 730"/>
                <a:gd name="T43" fmla="*/ 15 h 725"/>
                <a:gd name="T44" fmla="*/ 7 w 730"/>
                <a:gd name="T45" fmla="*/ 14 h 725"/>
                <a:gd name="T46" fmla="*/ 5 w 730"/>
                <a:gd name="T47" fmla="*/ 11 h 725"/>
                <a:gd name="T48" fmla="*/ 4 w 730"/>
                <a:gd name="T49" fmla="*/ 11 h 725"/>
                <a:gd name="T50" fmla="*/ 4 w 730"/>
                <a:gd name="T51" fmla="*/ 11 h 725"/>
                <a:gd name="T52" fmla="*/ 3 w 730"/>
                <a:gd name="T53" fmla="*/ 9 h 725"/>
                <a:gd name="T54" fmla="*/ 1 w 730"/>
                <a:gd name="T55" fmla="*/ 7 h 725"/>
                <a:gd name="T56" fmla="*/ 2 w 730"/>
                <a:gd name="T57" fmla="*/ 5 h 725"/>
                <a:gd name="T58" fmla="*/ 1 w 730"/>
                <a:gd name="T59" fmla="*/ 5 h 725"/>
                <a:gd name="T60" fmla="*/ 1 w 730"/>
                <a:gd name="T61" fmla="*/ 3 h 725"/>
                <a:gd name="T62" fmla="*/ 0 w 730"/>
                <a:gd name="T63" fmla="*/ 1 h 7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30"/>
                <a:gd name="T97" fmla="*/ 0 h 725"/>
                <a:gd name="T98" fmla="*/ 730 w 730"/>
                <a:gd name="T99" fmla="*/ 725 h 7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30" h="725">
                  <a:moveTo>
                    <a:pt x="0" y="24"/>
                  </a:moveTo>
                  <a:lnTo>
                    <a:pt x="20" y="0"/>
                  </a:lnTo>
                  <a:lnTo>
                    <a:pt x="76" y="54"/>
                  </a:lnTo>
                  <a:lnTo>
                    <a:pt x="144" y="10"/>
                  </a:lnTo>
                  <a:lnTo>
                    <a:pt x="153" y="53"/>
                  </a:lnTo>
                  <a:lnTo>
                    <a:pt x="185" y="68"/>
                  </a:lnTo>
                  <a:lnTo>
                    <a:pt x="193" y="114"/>
                  </a:lnTo>
                  <a:lnTo>
                    <a:pt x="292" y="166"/>
                  </a:lnTo>
                  <a:lnTo>
                    <a:pt x="383" y="150"/>
                  </a:lnTo>
                  <a:lnTo>
                    <a:pt x="374" y="123"/>
                  </a:lnTo>
                  <a:lnTo>
                    <a:pt x="497" y="77"/>
                  </a:lnTo>
                  <a:lnTo>
                    <a:pt x="653" y="158"/>
                  </a:lnTo>
                  <a:lnTo>
                    <a:pt x="655" y="204"/>
                  </a:lnTo>
                  <a:lnTo>
                    <a:pt x="630" y="287"/>
                  </a:lnTo>
                  <a:lnTo>
                    <a:pt x="636" y="406"/>
                  </a:lnTo>
                  <a:lnTo>
                    <a:pt x="672" y="441"/>
                  </a:lnTo>
                  <a:lnTo>
                    <a:pt x="644" y="499"/>
                  </a:lnTo>
                  <a:lnTo>
                    <a:pt x="730" y="632"/>
                  </a:lnTo>
                  <a:lnTo>
                    <a:pt x="671" y="725"/>
                  </a:lnTo>
                  <a:lnTo>
                    <a:pt x="510" y="693"/>
                  </a:lnTo>
                  <a:lnTo>
                    <a:pt x="474" y="633"/>
                  </a:lnTo>
                  <a:lnTo>
                    <a:pt x="361" y="655"/>
                  </a:lnTo>
                  <a:lnTo>
                    <a:pt x="279" y="597"/>
                  </a:lnTo>
                  <a:lnTo>
                    <a:pt x="223" y="484"/>
                  </a:lnTo>
                  <a:lnTo>
                    <a:pt x="183" y="468"/>
                  </a:lnTo>
                  <a:lnTo>
                    <a:pt x="171" y="490"/>
                  </a:lnTo>
                  <a:lnTo>
                    <a:pt x="121" y="377"/>
                  </a:lnTo>
                  <a:lnTo>
                    <a:pt x="50" y="310"/>
                  </a:lnTo>
                  <a:lnTo>
                    <a:pt x="82" y="204"/>
                  </a:lnTo>
                  <a:lnTo>
                    <a:pt x="52" y="192"/>
                  </a:lnTo>
                  <a:lnTo>
                    <a:pt x="28" y="134"/>
                  </a:lnTo>
                  <a:lnTo>
                    <a:pt x="0" y="24"/>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88" name="Freeform 360"/>
            <p:cNvSpPr>
              <a:spLocks/>
            </p:cNvSpPr>
            <p:nvPr/>
          </p:nvSpPr>
          <p:spPr bwMode="auto">
            <a:xfrm>
              <a:off x="3478731" y="3825607"/>
              <a:ext cx="182417" cy="180350"/>
            </a:xfrm>
            <a:custGeom>
              <a:avLst/>
              <a:gdLst>
                <a:gd name="T0" fmla="*/ 0 w 379"/>
                <a:gd name="T1" fmla="*/ 5 h 402"/>
                <a:gd name="T2" fmla="*/ 0 w 379"/>
                <a:gd name="T3" fmla="*/ 6 h 402"/>
                <a:gd name="T4" fmla="*/ 5 w 379"/>
                <a:gd name="T5" fmla="*/ 8 h 402"/>
                <a:gd name="T6" fmla="*/ 5 w 379"/>
                <a:gd name="T7" fmla="*/ 9 h 402"/>
                <a:gd name="T8" fmla="*/ 6 w 379"/>
                <a:gd name="T9" fmla="*/ 9 h 402"/>
                <a:gd name="T10" fmla="*/ 7 w 379"/>
                <a:gd name="T11" fmla="*/ 9 h 402"/>
                <a:gd name="T12" fmla="*/ 9 w 379"/>
                <a:gd name="T13" fmla="*/ 8 h 402"/>
                <a:gd name="T14" fmla="*/ 9 w 379"/>
                <a:gd name="T15" fmla="*/ 8 h 402"/>
                <a:gd name="T16" fmla="*/ 8 w 379"/>
                <a:gd name="T17" fmla="*/ 6 h 402"/>
                <a:gd name="T18" fmla="*/ 6 w 379"/>
                <a:gd name="T19" fmla="*/ 4 h 402"/>
                <a:gd name="T20" fmla="*/ 7 w 379"/>
                <a:gd name="T21" fmla="*/ 2 h 402"/>
                <a:gd name="T22" fmla="*/ 6 w 379"/>
                <a:gd name="T23" fmla="*/ 1 h 402"/>
                <a:gd name="T24" fmla="*/ 6 w 379"/>
                <a:gd name="T25" fmla="*/ 0 h 402"/>
                <a:gd name="T26" fmla="*/ 3 w 379"/>
                <a:gd name="T27" fmla="*/ 0 h 402"/>
                <a:gd name="T28" fmla="*/ 3 w 379"/>
                <a:gd name="T29" fmla="*/ 1 h 402"/>
                <a:gd name="T30" fmla="*/ 2 w 379"/>
                <a:gd name="T31" fmla="*/ 3 h 402"/>
                <a:gd name="T32" fmla="*/ 0 w 379"/>
                <a:gd name="T33" fmla="*/ 5 h 4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9"/>
                <a:gd name="T52" fmla="*/ 0 h 402"/>
                <a:gd name="T53" fmla="*/ 379 w 379"/>
                <a:gd name="T54" fmla="*/ 402 h 4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9" h="402">
                  <a:moveTo>
                    <a:pt x="0" y="195"/>
                  </a:moveTo>
                  <a:lnTo>
                    <a:pt x="18" y="253"/>
                  </a:lnTo>
                  <a:lnTo>
                    <a:pt x="191" y="342"/>
                  </a:lnTo>
                  <a:lnTo>
                    <a:pt x="192" y="373"/>
                  </a:lnTo>
                  <a:lnTo>
                    <a:pt x="235" y="396"/>
                  </a:lnTo>
                  <a:lnTo>
                    <a:pt x="301" y="402"/>
                  </a:lnTo>
                  <a:lnTo>
                    <a:pt x="360" y="360"/>
                  </a:lnTo>
                  <a:lnTo>
                    <a:pt x="379" y="356"/>
                  </a:lnTo>
                  <a:lnTo>
                    <a:pt x="329" y="243"/>
                  </a:lnTo>
                  <a:lnTo>
                    <a:pt x="258" y="176"/>
                  </a:lnTo>
                  <a:lnTo>
                    <a:pt x="290" y="70"/>
                  </a:lnTo>
                  <a:lnTo>
                    <a:pt x="260" y="58"/>
                  </a:lnTo>
                  <a:lnTo>
                    <a:pt x="236" y="0"/>
                  </a:lnTo>
                  <a:lnTo>
                    <a:pt x="151" y="4"/>
                  </a:lnTo>
                  <a:lnTo>
                    <a:pt x="109" y="41"/>
                  </a:lnTo>
                  <a:lnTo>
                    <a:pt x="93" y="139"/>
                  </a:lnTo>
                  <a:lnTo>
                    <a:pt x="0" y="195"/>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89" name="Freeform 361"/>
            <p:cNvSpPr>
              <a:spLocks/>
            </p:cNvSpPr>
            <p:nvPr/>
          </p:nvSpPr>
          <p:spPr bwMode="auto">
            <a:xfrm>
              <a:off x="2893738" y="3587489"/>
              <a:ext cx="213869" cy="219801"/>
            </a:xfrm>
            <a:custGeom>
              <a:avLst/>
              <a:gdLst>
                <a:gd name="T0" fmla="*/ 0 w 446"/>
                <a:gd name="T1" fmla="*/ 3 h 487"/>
                <a:gd name="T2" fmla="*/ 0 w 446"/>
                <a:gd name="T3" fmla="*/ 1 h 487"/>
                <a:gd name="T4" fmla="*/ 1 w 446"/>
                <a:gd name="T5" fmla="*/ 1 h 487"/>
                <a:gd name="T6" fmla="*/ 2 w 446"/>
                <a:gd name="T7" fmla="*/ 1 h 487"/>
                <a:gd name="T8" fmla="*/ 3 w 446"/>
                <a:gd name="T9" fmla="*/ 0 h 487"/>
                <a:gd name="T10" fmla="*/ 5 w 446"/>
                <a:gd name="T11" fmla="*/ 0 h 487"/>
                <a:gd name="T12" fmla="*/ 6 w 446"/>
                <a:gd name="T13" fmla="*/ 1 h 487"/>
                <a:gd name="T14" fmla="*/ 6 w 446"/>
                <a:gd name="T15" fmla="*/ 2 h 487"/>
                <a:gd name="T16" fmla="*/ 5 w 446"/>
                <a:gd name="T17" fmla="*/ 2 h 487"/>
                <a:gd name="T18" fmla="*/ 5 w 446"/>
                <a:gd name="T19" fmla="*/ 4 h 487"/>
                <a:gd name="T20" fmla="*/ 7 w 446"/>
                <a:gd name="T21" fmla="*/ 6 h 487"/>
                <a:gd name="T22" fmla="*/ 8 w 446"/>
                <a:gd name="T23" fmla="*/ 7 h 487"/>
                <a:gd name="T24" fmla="*/ 8 w 446"/>
                <a:gd name="T25" fmla="*/ 7 h 487"/>
                <a:gd name="T26" fmla="*/ 10 w 446"/>
                <a:gd name="T27" fmla="*/ 9 h 487"/>
                <a:gd name="T28" fmla="*/ 9 w 446"/>
                <a:gd name="T29" fmla="*/ 8 h 487"/>
                <a:gd name="T30" fmla="*/ 9 w 446"/>
                <a:gd name="T31" fmla="*/ 10 h 487"/>
                <a:gd name="T32" fmla="*/ 8 w 446"/>
                <a:gd name="T33" fmla="*/ 11 h 487"/>
                <a:gd name="T34" fmla="*/ 8 w 446"/>
                <a:gd name="T35" fmla="*/ 9 h 487"/>
                <a:gd name="T36" fmla="*/ 4 w 446"/>
                <a:gd name="T37" fmla="*/ 6 h 487"/>
                <a:gd name="T38" fmla="*/ 3 w 446"/>
                <a:gd name="T39" fmla="*/ 4 h 487"/>
                <a:gd name="T40" fmla="*/ 2 w 446"/>
                <a:gd name="T41" fmla="*/ 3 h 487"/>
                <a:gd name="T42" fmla="*/ 1 w 446"/>
                <a:gd name="T43" fmla="*/ 4 h 487"/>
                <a:gd name="T44" fmla="*/ 0 w 446"/>
                <a:gd name="T45" fmla="*/ 3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46"/>
                <a:gd name="T70" fmla="*/ 0 h 487"/>
                <a:gd name="T71" fmla="*/ 446 w 446"/>
                <a:gd name="T72" fmla="*/ 487 h 4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46" h="487">
                  <a:moveTo>
                    <a:pt x="0" y="122"/>
                  </a:moveTo>
                  <a:lnTo>
                    <a:pt x="11" y="67"/>
                  </a:lnTo>
                  <a:lnTo>
                    <a:pt x="64" y="39"/>
                  </a:lnTo>
                  <a:lnTo>
                    <a:pt x="87" y="65"/>
                  </a:lnTo>
                  <a:lnTo>
                    <a:pt x="141" y="13"/>
                  </a:lnTo>
                  <a:lnTo>
                    <a:pt x="199" y="0"/>
                  </a:lnTo>
                  <a:lnTo>
                    <a:pt x="266" y="35"/>
                  </a:lnTo>
                  <a:lnTo>
                    <a:pt x="266" y="88"/>
                  </a:lnTo>
                  <a:lnTo>
                    <a:pt x="215" y="97"/>
                  </a:lnTo>
                  <a:lnTo>
                    <a:pt x="220" y="164"/>
                  </a:lnTo>
                  <a:lnTo>
                    <a:pt x="305" y="273"/>
                  </a:lnTo>
                  <a:lnTo>
                    <a:pt x="357" y="281"/>
                  </a:lnTo>
                  <a:lnTo>
                    <a:pt x="351" y="302"/>
                  </a:lnTo>
                  <a:lnTo>
                    <a:pt x="446" y="376"/>
                  </a:lnTo>
                  <a:lnTo>
                    <a:pt x="381" y="362"/>
                  </a:lnTo>
                  <a:lnTo>
                    <a:pt x="396" y="433"/>
                  </a:lnTo>
                  <a:lnTo>
                    <a:pt x="357" y="487"/>
                  </a:lnTo>
                  <a:lnTo>
                    <a:pt x="336" y="377"/>
                  </a:lnTo>
                  <a:lnTo>
                    <a:pt x="170" y="254"/>
                  </a:lnTo>
                  <a:lnTo>
                    <a:pt x="131" y="174"/>
                  </a:lnTo>
                  <a:lnTo>
                    <a:pt x="77" y="146"/>
                  </a:lnTo>
                  <a:lnTo>
                    <a:pt x="26" y="181"/>
                  </a:lnTo>
                  <a:lnTo>
                    <a:pt x="0" y="122"/>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90" name="Freeform 362"/>
            <p:cNvSpPr>
              <a:spLocks/>
            </p:cNvSpPr>
            <p:nvPr/>
          </p:nvSpPr>
          <p:spPr bwMode="auto">
            <a:xfrm>
              <a:off x="2920472" y="3729796"/>
              <a:ext cx="25161" cy="53541"/>
            </a:xfrm>
            <a:custGeom>
              <a:avLst/>
              <a:gdLst>
                <a:gd name="T0" fmla="*/ 0 w 53"/>
                <a:gd name="T1" fmla="*/ 0 h 119"/>
                <a:gd name="T2" fmla="*/ 0 w 53"/>
                <a:gd name="T3" fmla="*/ 3 h 119"/>
                <a:gd name="T4" fmla="*/ 1 w 53"/>
                <a:gd name="T5" fmla="*/ 3 h 119"/>
                <a:gd name="T6" fmla="*/ 1 w 53"/>
                <a:gd name="T7" fmla="*/ 1 h 119"/>
                <a:gd name="T8" fmla="*/ 1 w 53"/>
                <a:gd name="T9" fmla="*/ 0 h 119"/>
                <a:gd name="T10" fmla="*/ 0 w 53"/>
                <a:gd name="T11" fmla="*/ 0 h 119"/>
                <a:gd name="T12" fmla="*/ 0 60000 65536"/>
                <a:gd name="T13" fmla="*/ 0 60000 65536"/>
                <a:gd name="T14" fmla="*/ 0 60000 65536"/>
                <a:gd name="T15" fmla="*/ 0 60000 65536"/>
                <a:gd name="T16" fmla="*/ 0 60000 65536"/>
                <a:gd name="T17" fmla="*/ 0 60000 65536"/>
                <a:gd name="T18" fmla="*/ 0 w 53"/>
                <a:gd name="T19" fmla="*/ 0 h 119"/>
                <a:gd name="T20" fmla="*/ 53 w 53"/>
                <a:gd name="T21" fmla="*/ 119 h 119"/>
              </a:gdLst>
              <a:ahLst/>
              <a:cxnLst>
                <a:cxn ang="T12">
                  <a:pos x="T0" y="T1"/>
                </a:cxn>
                <a:cxn ang="T13">
                  <a:pos x="T2" y="T3"/>
                </a:cxn>
                <a:cxn ang="T14">
                  <a:pos x="T4" y="T5"/>
                </a:cxn>
                <a:cxn ang="T15">
                  <a:pos x="T6" y="T7"/>
                </a:cxn>
                <a:cxn ang="T16">
                  <a:pos x="T8" y="T9"/>
                </a:cxn>
                <a:cxn ang="T17">
                  <a:pos x="T10" y="T11"/>
                </a:cxn>
              </a:cxnLst>
              <a:rect l="T18" t="T19" r="T20" b="T21"/>
              <a:pathLst>
                <a:path w="53" h="119">
                  <a:moveTo>
                    <a:pt x="0" y="19"/>
                  </a:moveTo>
                  <a:lnTo>
                    <a:pt x="8" y="111"/>
                  </a:lnTo>
                  <a:lnTo>
                    <a:pt x="34" y="119"/>
                  </a:lnTo>
                  <a:lnTo>
                    <a:pt x="53" y="47"/>
                  </a:lnTo>
                  <a:lnTo>
                    <a:pt x="35" y="0"/>
                  </a:lnTo>
                  <a:lnTo>
                    <a:pt x="0" y="19"/>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91" name="Freeform 363"/>
            <p:cNvSpPr>
              <a:spLocks/>
            </p:cNvSpPr>
            <p:nvPr/>
          </p:nvSpPr>
          <p:spPr bwMode="auto">
            <a:xfrm>
              <a:off x="2999100" y="3801655"/>
              <a:ext cx="56612" cy="35224"/>
            </a:xfrm>
            <a:custGeom>
              <a:avLst/>
              <a:gdLst>
                <a:gd name="T0" fmla="*/ 0 w 115"/>
                <a:gd name="T1" fmla="*/ 0 h 76"/>
                <a:gd name="T2" fmla="*/ 2 w 115"/>
                <a:gd name="T3" fmla="*/ 2 h 76"/>
                <a:gd name="T4" fmla="*/ 3 w 115"/>
                <a:gd name="T5" fmla="*/ 0 h 76"/>
                <a:gd name="T6" fmla="*/ 0 w 115"/>
                <a:gd name="T7" fmla="*/ 0 h 76"/>
                <a:gd name="T8" fmla="*/ 0 60000 65536"/>
                <a:gd name="T9" fmla="*/ 0 60000 65536"/>
                <a:gd name="T10" fmla="*/ 0 60000 65536"/>
                <a:gd name="T11" fmla="*/ 0 60000 65536"/>
                <a:gd name="T12" fmla="*/ 0 w 115"/>
                <a:gd name="T13" fmla="*/ 0 h 76"/>
                <a:gd name="T14" fmla="*/ 115 w 115"/>
                <a:gd name="T15" fmla="*/ 76 h 76"/>
              </a:gdLst>
              <a:ahLst/>
              <a:cxnLst>
                <a:cxn ang="T8">
                  <a:pos x="T0" y="T1"/>
                </a:cxn>
                <a:cxn ang="T9">
                  <a:pos x="T2" y="T3"/>
                </a:cxn>
                <a:cxn ang="T10">
                  <a:pos x="T4" y="T5"/>
                </a:cxn>
                <a:cxn ang="T11">
                  <a:pos x="T6" y="T7"/>
                </a:cxn>
              </a:cxnLst>
              <a:rect l="T12" t="T13" r="T14" b="T15"/>
              <a:pathLst>
                <a:path w="115" h="76">
                  <a:moveTo>
                    <a:pt x="0" y="15"/>
                  </a:moveTo>
                  <a:lnTo>
                    <a:pt x="97" y="76"/>
                  </a:lnTo>
                  <a:lnTo>
                    <a:pt x="115" y="0"/>
                  </a:lnTo>
                  <a:lnTo>
                    <a:pt x="0" y="15"/>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92" name="Freeform 364"/>
            <p:cNvSpPr>
              <a:spLocks/>
            </p:cNvSpPr>
            <p:nvPr/>
          </p:nvSpPr>
          <p:spPr bwMode="auto">
            <a:xfrm>
              <a:off x="5147221" y="3903101"/>
              <a:ext cx="44032" cy="56359"/>
            </a:xfrm>
            <a:custGeom>
              <a:avLst/>
              <a:gdLst>
                <a:gd name="T0" fmla="*/ 0 w 90"/>
                <a:gd name="T1" fmla="*/ 1 h 124"/>
                <a:gd name="T2" fmla="*/ 0 w 90"/>
                <a:gd name="T3" fmla="*/ 1 h 124"/>
                <a:gd name="T4" fmla="*/ 1 w 90"/>
                <a:gd name="T5" fmla="*/ 1 h 124"/>
                <a:gd name="T6" fmla="*/ 1 w 90"/>
                <a:gd name="T7" fmla="*/ 1 h 124"/>
                <a:gd name="T8" fmla="*/ 1 w 90"/>
                <a:gd name="T9" fmla="*/ 3 h 124"/>
                <a:gd name="T10" fmla="*/ 1 w 90"/>
                <a:gd name="T11" fmla="*/ 3 h 124"/>
                <a:gd name="T12" fmla="*/ 2 w 90"/>
                <a:gd name="T13" fmla="*/ 1 h 124"/>
                <a:gd name="T14" fmla="*/ 2 w 90"/>
                <a:gd name="T15" fmla="*/ 0 h 124"/>
                <a:gd name="T16" fmla="*/ 1 w 90"/>
                <a:gd name="T17" fmla="*/ 0 h 124"/>
                <a:gd name="T18" fmla="*/ 0 w 90"/>
                <a:gd name="T19" fmla="*/ 1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124"/>
                <a:gd name="T32" fmla="*/ 90 w 90"/>
                <a:gd name="T33" fmla="*/ 124 h 1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124">
                  <a:moveTo>
                    <a:pt x="0" y="32"/>
                  </a:moveTo>
                  <a:lnTo>
                    <a:pt x="4" y="64"/>
                  </a:lnTo>
                  <a:lnTo>
                    <a:pt x="25" y="32"/>
                  </a:lnTo>
                  <a:lnTo>
                    <a:pt x="35" y="51"/>
                  </a:lnTo>
                  <a:lnTo>
                    <a:pt x="24" y="124"/>
                  </a:lnTo>
                  <a:lnTo>
                    <a:pt x="64" y="121"/>
                  </a:lnTo>
                  <a:lnTo>
                    <a:pt x="90" y="48"/>
                  </a:lnTo>
                  <a:lnTo>
                    <a:pt x="77" y="5"/>
                  </a:lnTo>
                  <a:lnTo>
                    <a:pt x="36" y="0"/>
                  </a:lnTo>
                  <a:lnTo>
                    <a:pt x="0" y="32"/>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93" name="Freeform 365"/>
            <p:cNvSpPr>
              <a:spLocks/>
            </p:cNvSpPr>
            <p:nvPr/>
          </p:nvSpPr>
          <p:spPr bwMode="auto">
            <a:xfrm>
              <a:off x="5169237" y="3728387"/>
              <a:ext cx="207578" cy="183168"/>
            </a:xfrm>
            <a:custGeom>
              <a:avLst/>
              <a:gdLst>
                <a:gd name="T0" fmla="*/ 0 w 433"/>
                <a:gd name="T1" fmla="*/ 9 h 403"/>
                <a:gd name="T2" fmla="*/ 2 w 433"/>
                <a:gd name="T3" fmla="*/ 7 h 403"/>
                <a:gd name="T4" fmla="*/ 4 w 433"/>
                <a:gd name="T5" fmla="*/ 7 h 403"/>
                <a:gd name="T6" fmla="*/ 5 w 433"/>
                <a:gd name="T7" fmla="*/ 5 h 403"/>
                <a:gd name="T8" fmla="*/ 6 w 433"/>
                <a:gd name="T9" fmla="*/ 5 h 403"/>
                <a:gd name="T10" fmla="*/ 6 w 433"/>
                <a:gd name="T11" fmla="*/ 5 h 403"/>
                <a:gd name="T12" fmla="*/ 7 w 433"/>
                <a:gd name="T13" fmla="*/ 5 h 403"/>
                <a:gd name="T14" fmla="*/ 8 w 433"/>
                <a:gd name="T15" fmla="*/ 3 h 403"/>
                <a:gd name="T16" fmla="*/ 8 w 433"/>
                <a:gd name="T17" fmla="*/ 1 h 403"/>
                <a:gd name="T18" fmla="*/ 9 w 433"/>
                <a:gd name="T19" fmla="*/ 1 h 403"/>
                <a:gd name="T20" fmla="*/ 9 w 433"/>
                <a:gd name="T21" fmla="*/ 0 h 403"/>
                <a:gd name="T22" fmla="*/ 9 w 433"/>
                <a:gd name="T23" fmla="*/ 0 h 403"/>
                <a:gd name="T24" fmla="*/ 10 w 433"/>
                <a:gd name="T25" fmla="*/ 2 h 403"/>
                <a:gd name="T26" fmla="*/ 9 w 433"/>
                <a:gd name="T27" fmla="*/ 4 h 403"/>
                <a:gd name="T28" fmla="*/ 9 w 433"/>
                <a:gd name="T29" fmla="*/ 5 h 403"/>
                <a:gd name="T30" fmla="*/ 9 w 433"/>
                <a:gd name="T31" fmla="*/ 7 h 403"/>
                <a:gd name="T32" fmla="*/ 8 w 433"/>
                <a:gd name="T33" fmla="*/ 8 h 403"/>
                <a:gd name="T34" fmla="*/ 8 w 433"/>
                <a:gd name="T35" fmla="*/ 7 h 403"/>
                <a:gd name="T36" fmla="*/ 7 w 433"/>
                <a:gd name="T37" fmla="*/ 8 h 403"/>
                <a:gd name="T38" fmla="*/ 5 w 433"/>
                <a:gd name="T39" fmla="*/ 8 h 403"/>
                <a:gd name="T40" fmla="*/ 5 w 433"/>
                <a:gd name="T41" fmla="*/ 9 h 403"/>
                <a:gd name="T42" fmla="*/ 4 w 433"/>
                <a:gd name="T43" fmla="*/ 9 h 403"/>
                <a:gd name="T44" fmla="*/ 4 w 433"/>
                <a:gd name="T45" fmla="*/ 8 h 403"/>
                <a:gd name="T46" fmla="*/ 0 w 433"/>
                <a:gd name="T47" fmla="*/ 9 h 40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3"/>
                <a:gd name="T73" fmla="*/ 0 h 403"/>
                <a:gd name="T74" fmla="*/ 433 w 433"/>
                <a:gd name="T75" fmla="*/ 403 h 40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3" h="403">
                  <a:moveTo>
                    <a:pt x="0" y="378"/>
                  </a:moveTo>
                  <a:lnTo>
                    <a:pt x="80" y="305"/>
                  </a:lnTo>
                  <a:lnTo>
                    <a:pt x="188" y="305"/>
                  </a:lnTo>
                  <a:lnTo>
                    <a:pt x="232" y="212"/>
                  </a:lnTo>
                  <a:lnTo>
                    <a:pt x="250" y="204"/>
                  </a:lnTo>
                  <a:lnTo>
                    <a:pt x="252" y="239"/>
                  </a:lnTo>
                  <a:lnTo>
                    <a:pt x="299" y="204"/>
                  </a:lnTo>
                  <a:lnTo>
                    <a:pt x="343" y="138"/>
                  </a:lnTo>
                  <a:lnTo>
                    <a:pt x="360" y="21"/>
                  </a:lnTo>
                  <a:lnTo>
                    <a:pt x="394" y="25"/>
                  </a:lnTo>
                  <a:lnTo>
                    <a:pt x="385" y="0"/>
                  </a:lnTo>
                  <a:lnTo>
                    <a:pt x="406" y="1"/>
                  </a:lnTo>
                  <a:lnTo>
                    <a:pt x="433" y="97"/>
                  </a:lnTo>
                  <a:lnTo>
                    <a:pt x="394" y="166"/>
                  </a:lnTo>
                  <a:lnTo>
                    <a:pt x="394" y="227"/>
                  </a:lnTo>
                  <a:lnTo>
                    <a:pt x="367" y="319"/>
                  </a:lnTo>
                  <a:lnTo>
                    <a:pt x="346" y="332"/>
                  </a:lnTo>
                  <a:lnTo>
                    <a:pt x="345" y="297"/>
                  </a:lnTo>
                  <a:lnTo>
                    <a:pt x="284" y="347"/>
                  </a:lnTo>
                  <a:lnTo>
                    <a:pt x="232" y="327"/>
                  </a:lnTo>
                  <a:lnTo>
                    <a:pt x="235" y="368"/>
                  </a:lnTo>
                  <a:lnTo>
                    <a:pt x="188" y="403"/>
                  </a:lnTo>
                  <a:lnTo>
                    <a:pt x="177" y="345"/>
                  </a:lnTo>
                  <a:lnTo>
                    <a:pt x="0" y="378"/>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94" name="Freeform 366"/>
            <p:cNvSpPr>
              <a:spLocks/>
            </p:cNvSpPr>
            <p:nvPr/>
          </p:nvSpPr>
          <p:spPr bwMode="auto">
            <a:xfrm>
              <a:off x="5192825" y="3894647"/>
              <a:ext cx="44032" cy="33816"/>
            </a:xfrm>
            <a:custGeom>
              <a:avLst/>
              <a:gdLst>
                <a:gd name="T0" fmla="*/ 0 w 88"/>
                <a:gd name="T1" fmla="*/ 1 h 73"/>
                <a:gd name="T2" fmla="*/ 1 w 88"/>
                <a:gd name="T3" fmla="*/ 2 h 73"/>
                <a:gd name="T4" fmla="*/ 2 w 88"/>
                <a:gd name="T5" fmla="*/ 1 h 73"/>
                <a:gd name="T6" fmla="*/ 2 w 88"/>
                <a:gd name="T7" fmla="*/ 0 h 73"/>
                <a:gd name="T8" fmla="*/ 0 w 88"/>
                <a:gd name="T9" fmla="*/ 1 h 73"/>
                <a:gd name="T10" fmla="*/ 0 60000 65536"/>
                <a:gd name="T11" fmla="*/ 0 60000 65536"/>
                <a:gd name="T12" fmla="*/ 0 60000 65536"/>
                <a:gd name="T13" fmla="*/ 0 60000 65536"/>
                <a:gd name="T14" fmla="*/ 0 60000 65536"/>
                <a:gd name="T15" fmla="*/ 0 w 88"/>
                <a:gd name="T16" fmla="*/ 0 h 73"/>
                <a:gd name="T17" fmla="*/ 88 w 88"/>
                <a:gd name="T18" fmla="*/ 73 h 73"/>
              </a:gdLst>
              <a:ahLst/>
              <a:cxnLst>
                <a:cxn ang="T10">
                  <a:pos x="T0" y="T1"/>
                </a:cxn>
                <a:cxn ang="T11">
                  <a:pos x="T2" y="T3"/>
                </a:cxn>
                <a:cxn ang="T12">
                  <a:pos x="T4" y="T5"/>
                </a:cxn>
                <a:cxn ang="T13">
                  <a:pos x="T6" y="T7"/>
                </a:cxn>
                <a:cxn ang="T14">
                  <a:pos x="T8" y="T9"/>
                </a:cxn>
              </a:cxnLst>
              <a:rect l="T15" t="T16" r="T17" b="T18"/>
              <a:pathLst>
                <a:path w="88" h="73">
                  <a:moveTo>
                    <a:pt x="0" y="37"/>
                  </a:moveTo>
                  <a:lnTo>
                    <a:pt x="33" y="73"/>
                  </a:lnTo>
                  <a:lnTo>
                    <a:pt x="83" y="46"/>
                  </a:lnTo>
                  <a:lnTo>
                    <a:pt x="88" y="0"/>
                  </a:lnTo>
                  <a:lnTo>
                    <a:pt x="0" y="37"/>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95" name="Freeform 367"/>
            <p:cNvSpPr>
              <a:spLocks/>
            </p:cNvSpPr>
            <p:nvPr/>
          </p:nvSpPr>
          <p:spPr bwMode="auto">
            <a:xfrm>
              <a:off x="5334356" y="3631167"/>
              <a:ext cx="108507" cy="97220"/>
            </a:xfrm>
            <a:custGeom>
              <a:avLst/>
              <a:gdLst>
                <a:gd name="T0" fmla="*/ 0 w 226"/>
                <a:gd name="T1" fmla="*/ 4 h 214"/>
                <a:gd name="T2" fmla="*/ 0 w 226"/>
                <a:gd name="T3" fmla="*/ 5 h 214"/>
                <a:gd name="T4" fmla="*/ 1 w 226"/>
                <a:gd name="T5" fmla="*/ 5 h 214"/>
                <a:gd name="T6" fmla="*/ 1 w 226"/>
                <a:gd name="T7" fmla="*/ 4 h 214"/>
                <a:gd name="T8" fmla="*/ 3 w 226"/>
                <a:gd name="T9" fmla="*/ 4 h 214"/>
                <a:gd name="T10" fmla="*/ 3 w 226"/>
                <a:gd name="T11" fmla="*/ 3 h 214"/>
                <a:gd name="T12" fmla="*/ 5 w 226"/>
                <a:gd name="T13" fmla="*/ 3 h 214"/>
                <a:gd name="T14" fmla="*/ 5 w 226"/>
                <a:gd name="T15" fmla="*/ 2 h 214"/>
                <a:gd name="T16" fmla="*/ 5 w 226"/>
                <a:gd name="T17" fmla="*/ 1 h 214"/>
                <a:gd name="T18" fmla="*/ 3 w 226"/>
                <a:gd name="T19" fmla="*/ 1 h 214"/>
                <a:gd name="T20" fmla="*/ 2 w 226"/>
                <a:gd name="T21" fmla="*/ 0 h 214"/>
                <a:gd name="T22" fmla="*/ 1 w 226"/>
                <a:gd name="T23" fmla="*/ 3 h 214"/>
                <a:gd name="T24" fmla="*/ 1 w 226"/>
                <a:gd name="T25" fmla="*/ 3 h 214"/>
                <a:gd name="T26" fmla="*/ 0 w 226"/>
                <a:gd name="T27" fmla="*/ 4 h 2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6"/>
                <a:gd name="T43" fmla="*/ 0 h 214"/>
                <a:gd name="T44" fmla="*/ 226 w 226"/>
                <a:gd name="T45" fmla="*/ 214 h 2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6" h="214">
                  <a:moveTo>
                    <a:pt x="0" y="153"/>
                  </a:moveTo>
                  <a:lnTo>
                    <a:pt x="10" y="214"/>
                  </a:lnTo>
                  <a:lnTo>
                    <a:pt x="51" y="192"/>
                  </a:lnTo>
                  <a:lnTo>
                    <a:pt x="23" y="155"/>
                  </a:lnTo>
                  <a:lnTo>
                    <a:pt x="133" y="188"/>
                  </a:lnTo>
                  <a:lnTo>
                    <a:pt x="157" y="138"/>
                  </a:lnTo>
                  <a:lnTo>
                    <a:pt x="226" y="120"/>
                  </a:lnTo>
                  <a:lnTo>
                    <a:pt x="202" y="86"/>
                  </a:lnTo>
                  <a:lnTo>
                    <a:pt x="211" y="58"/>
                  </a:lnTo>
                  <a:lnTo>
                    <a:pt x="150" y="62"/>
                  </a:lnTo>
                  <a:lnTo>
                    <a:pt x="80" y="0"/>
                  </a:lnTo>
                  <a:lnTo>
                    <a:pt x="54" y="122"/>
                  </a:lnTo>
                  <a:lnTo>
                    <a:pt x="22" y="115"/>
                  </a:lnTo>
                  <a:lnTo>
                    <a:pt x="0" y="153"/>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96" name="Freeform 368"/>
            <p:cNvSpPr>
              <a:spLocks/>
            </p:cNvSpPr>
            <p:nvPr/>
          </p:nvSpPr>
          <p:spPr bwMode="auto">
            <a:xfrm>
              <a:off x="5051294" y="3694572"/>
              <a:ext cx="114798" cy="121172"/>
            </a:xfrm>
            <a:custGeom>
              <a:avLst/>
              <a:gdLst>
                <a:gd name="T0" fmla="*/ 0 w 240"/>
                <a:gd name="T1" fmla="*/ 3 h 268"/>
                <a:gd name="T2" fmla="*/ 1 w 240"/>
                <a:gd name="T3" fmla="*/ 4 h 268"/>
                <a:gd name="T4" fmla="*/ 0 w 240"/>
                <a:gd name="T5" fmla="*/ 6 h 268"/>
                <a:gd name="T6" fmla="*/ 2 w 240"/>
                <a:gd name="T7" fmla="*/ 6 h 268"/>
                <a:gd name="T8" fmla="*/ 3 w 240"/>
                <a:gd name="T9" fmla="*/ 5 h 268"/>
                <a:gd name="T10" fmla="*/ 3 w 240"/>
                <a:gd name="T11" fmla="*/ 4 h 268"/>
                <a:gd name="T12" fmla="*/ 5 w 240"/>
                <a:gd name="T13" fmla="*/ 2 h 268"/>
                <a:gd name="T14" fmla="*/ 5 w 240"/>
                <a:gd name="T15" fmla="*/ 1 h 268"/>
                <a:gd name="T16" fmla="*/ 5 w 240"/>
                <a:gd name="T17" fmla="*/ 0 h 268"/>
                <a:gd name="T18" fmla="*/ 5 w 240"/>
                <a:gd name="T19" fmla="*/ 0 h 268"/>
                <a:gd name="T20" fmla="*/ 3 w 240"/>
                <a:gd name="T21" fmla="*/ 1 h 268"/>
                <a:gd name="T22" fmla="*/ 3 w 240"/>
                <a:gd name="T23" fmla="*/ 2 h 268"/>
                <a:gd name="T24" fmla="*/ 2 w 240"/>
                <a:gd name="T25" fmla="*/ 1 h 268"/>
                <a:gd name="T26" fmla="*/ 0 w 240"/>
                <a:gd name="T27" fmla="*/ 3 h 26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0"/>
                <a:gd name="T43" fmla="*/ 0 h 268"/>
                <a:gd name="T44" fmla="*/ 240 w 240"/>
                <a:gd name="T45" fmla="*/ 268 h 26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0" h="268">
                  <a:moveTo>
                    <a:pt x="0" y="151"/>
                  </a:moveTo>
                  <a:lnTo>
                    <a:pt x="43" y="173"/>
                  </a:lnTo>
                  <a:lnTo>
                    <a:pt x="15" y="251"/>
                  </a:lnTo>
                  <a:lnTo>
                    <a:pt x="84" y="268"/>
                  </a:lnTo>
                  <a:lnTo>
                    <a:pt x="155" y="223"/>
                  </a:lnTo>
                  <a:lnTo>
                    <a:pt x="122" y="159"/>
                  </a:lnTo>
                  <a:lnTo>
                    <a:pt x="202" y="101"/>
                  </a:lnTo>
                  <a:lnTo>
                    <a:pt x="240" y="24"/>
                  </a:lnTo>
                  <a:lnTo>
                    <a:pt x="237" y="13"/>
                  </a:lnTo>
                  <a:lnTo>
                    <a:pt x="223" y="0"/>
                  </a:lnTo>
                  <a:lnTo>
                    <a:pt x="147" y="50"/>
                  </a:lnTo>
                  <a:lnTo>
                    <a:pt x="147" y="77"/>
                  </a:lnTo>
                  <a:lnTo>
                    <a:pt x="94" y="68"/>
                  </a:lnTo>
                  <a:lnTo>
                    <a:pt x="0" y="151"/>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97" name="Freeform 369"/>
            <p:cNvSpPr>
              <a:spLocks/>
            </p:cNvSpPr>
            <p:nvPr/>
          </p:nvSpPr>
          <p:spPr bwMode="auto">
            <a:xfrm>
              <a:off x="5085891" y="3794609"/>
              <a:ext cx="59757" cy="97220"/>
            </a:xfrm>
            <a:custGeom>
              <a:avLst/>
              <a:gdLst>
                <a:gd name="T0" fmla="*/ 0 w 128"/>
                <a:gd name="T1" fmla="*/ 5 h 212"/>
                <a:gd name="T2" fmla="*/ 0 w 128"/>
                <a:gd name="T3" fmla="*/ 1 h 212"/>
                <a:gd name="T4" fmla="*/ 2 w 128"/>
                <a:gd name="T5" fmla="*/ 0 h 212"/>
                <a:gd name="T6" fmla="*/ 3 w 128"/>
                <a:gd name="T7" fmla="*/ 3 h 212"/>
                <a:gd name="T8" fmla="*/ 2 w 128"/>
                <a:gd name="T9" fmla="*/ 5 h 212"/>
                <a:gd name="T10" fmla="*/ 0 w 128"/>
                <a:gd name="T11" fmla="*/ 5 h 212"/>
                <a:gd name="T12" fmla="*/ 0 60000 65536"/>
                <a:gd name="T13" fmla="*/ 0 60000 65536"/>
                <a:gd name="T14" fmla="*/ 0 60000 65536"/>
                <a:gd name="T15" fmla="*/ 0 60000 65536"/>
                <a:gd name="T16" fmla="*/ 0 60000 65536"/>
                <a:gd name="T17" fmla="*/ 0 60000 65536"/>
                <a:gd name="T18" fmla="*/ 0 w 128"/>
                <a:gd name="T19" fmla="*/ 0 h 212"/>
                <a:gd name="T20" fmla="*/ 128 w 128"/>
                <a:gd name="T21" fmla="*/ 212 h 212"/>
              </a:gdLst>
              <a:ahLst/>
              <a:cxnLst>
                <a:cxn ang="T12">
                  <a:pos x="T0" y="T1"/>
                </a:cxn>
                <a:cxn ang="T13">
                  <a:pos x="T2" y="T3"/>
                </a:cxn>
                <a:cxn ang="T14">
                  <a:pos x="T4" y="T5"/>
                </a:cxn>
                <a:cxn ang="T15">
                  <a:pos x="T6" y="T7"/>
                </a:cxn>
                <a:cxn ang="T16">
                  <a:pos x="T8" y="T9"/>
                </a:cxn>
                <a:cxn ang="T17">
                  <a:pos x="T10" y="T11"/>
                </a:cxn>
              </a:cxnLst>
              <a:rect l="T18" t="T19" r="T20" b="T21"/>
              <a:pathLst>
                <a:path w="128" h="212">
                  <a:moveTo>
                    <a:pt x="0" y="212"/>
                  </a:moveTo>
                  <a:lnTo>
                    <a:pt x="13" y="45"/>
                  </a:lnTo>
                  <a:lnTo>
                    <a:pt x="84" y="0"/>
                  </a:lnTo>
                  <a:lnTo>
                    <a:pt x="128" y="129"/>
                  </a:lnTo>
                  <a:lnTo>
                    <a:pt x="82" y="189"/>
                  </a:lnTo>
                  <a:lnTo>
                    <a:pt x="0" y="212"/>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98" name="Freeform 370"/>
            <p:cNvSpPr>
              <a:spLocks/>
            </p:cNvSpPr>
            <p:nvPr/>
          </p:nvSpPr>
          <p:spPr bwMode="auto">
            <a:xfrm>
              <a:off x="4607832" y="4148264"/>
              <a:ext cx="132095" cy="166260"/>
            </a:xfrm>
            <a:custGeom>
              <a:avLst/>
              <a:gdLst>
                <a:gd name="T0" fmla="*/ 0 w 274"/>
                <a:gd name="T1" fmla="*/ 2 h 369"/>
                <a:gd name="T2" fmla="*/ 1 w 274"/>
                <a:gd name="T3" fmla="*/ 3 h 369"/>
                <a:gd name="T4" fmla="*/ 1 w 274"/>
                <a:gd name="T5" fmla="*/ 5 h 369"/>
                <a:gd name="T6" fmla="*/ 3 w 274"/>
                <a:gd name="T7" fmla="*/ 4 h 369"/>
                <a:gd name="T8" fmla="*/ 4 w 274"/>
                <a:gd name="T9" fmla="*/ 5 h 369"/>
                <a:gd name="T10" fmla="*/ 5 w 274"/>
                <a:gd name="T11" fmla="*/ 7 h 369"/>
                <a:gd name="T12" fmla="*/ 4 w 274"/>
                <a:gd name="T13" fmla="*/ 9 h 369"/>
                <a:gd name="T14" fmla="*/ 6 w 274"/>
                <a:gd name="T15" fmla="*/ 8 h 369"/>
                <a:gd name="T16" fmla="*/ 5 w 274"/>
                <a:gd name="T17" fmla="*/ 5 h 369"/>
                <a:gd name="T18" fmla="*/ 3 w 274"/>
                <a:gd name="T19" fmla="*/ 3 h 369"/>
                <a:gd name="T20" fmla="*/ 4 w 274"/>
                <a:gd name="T21" fmla="*/ 2 h 369"/>
                <a:gd name="T22" fmla="*/ 3 w 274"/>
                <a:gd name="T23" fmla="*/ 1 h 369"/>
                <a:gd name="T24" fmla="*/ 2 w 274"/>
                <a:gd name="T25" fmla="*/ 0 h 369"/>
                <a:gd name="T26" fmla="*/ 1 w 274"/>
                <a:gd name="T27" fmla="*/ 0 h 369"/>
                <a:gd name="T28" fmla="*/ 1 w 274"/>
                <a:gd name="T29" fmla="*/ 1 h 369"/>
                <a:gd name="T30" fmla="*/ 1 w 274"/>
                <a:gd name="T31" fmla="*/ 1 h 369"/>
                <a:gd name="T32" fmla="*/ 0 w 274"/>
                <a:gd name="T33" fmla="*/ 2 h 3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4"/>
                <a:gd name="T52" fmla="*/ 0 h 369"/>
                <a:gd name="T53" fmla="*/ 274 w 274"/>
                <a:gd name="T54" fmla="*/ 369 h 36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4" h="369">
                  <a:moveTo>
                    <a:pt x="0" y="79"/>
                  </a:moveTo>
                  <a:lnTo>
                    <a:pt x="36" y="132"/>
                  </a:lnTo>
                  <a:lnTo>
                    <a:pt x="25" y="223"/>
                  </a:lnTo>
                  <a:lnTo>
                    <a:pt x="123" y="184"/>
                  </a:lnTo>
                  <a:lnTo>
                    <a:pt x="160" y="223"/>
                  </a:lnTo>
                  <a:lnTo>
                    <a:pt x="198" y="313"/>
                  </a:lnTo>
                  <a:lnTo>
                    <a:pt x="188" y="369"/>
                  </a:lnTo>
                  <a:lnTo>
                    <a:pt x="274" y="353"/>
                  </a:lnTo>
                  <a:lnTo>
                    <a:pt x="231" y="234"/>
                  </a:lnTo>
                  <a:lnTo>
                    <a:pt x="138" y="147"/>
                  </a:lnTo>
                  <a:lnTo>
                    <a:pt x="165" y="94"/>
                  </a:lnTo>
                  <a:lnTo>
                    <a:pt x="112" y="67"/>
                  </a:lnTo>
                  <a:lnTo>
                    <a:pt x="73" y="0"/>
                  </a:lnTo>
                  <a:lnTo>
                    <a:pt x="50" y="1"/>
                  </a:lnTo>
                  <a:lnTo>
                    <a:pt x="52" y="48"/>
                  </a:lnTo>
                  <a:lnTo>
                    <a:pt x="36" y="36"/>
                  </a:lnTo>
                  <a:lnTo>
                    <a:pt x="0" y="79"/>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99" name="Freeform 371"/>
            <p:cNvSpPr>
              <a:spLocks/>
            </p:cNvSpPr>
            <p:nvPr/>
          </p:nvSpPr>
          <p:spPr bwMode="auto">
            <a:xfrm>
              <a:off x="2876440" y="3508586"/>
              <a:ext cx="7862" cy="16908"/>
            </a:xfrm>
            <a:custGeom>
              <a:avLst/>
              <a:gdLst>
                <a:gd name="T0" fmla="*/ 0 w 18"/>
                <a:gd name="T1" fmla="*/ 1 h 38"/>
                <a:gd name="T2" fmla="*/ 0 w 18"/>
                <a:gd name="T3" fmla="*/ 0 h 38"/>
                <a:gd name="T4" fmla="*/ 0 w 18"/>
                <a:gd name="T5" fmla="*/ 1 h 38"/>
                <a:gd name="T6" fmla="*/ 0 w 18"/>
                <a:gd name="T7" fmla="*/ 1 h 38"/>
                <a:gd name="T8" fmla="*/ 0 60000 65536"/>
                <a:gd name="T9" fmla="*/ 0 60000 65536"/>
                <a:gd name="T10" fmla="*/ 0 60000 65536"/>
                <a:gd name="T11" fmla="*/ 0 60000 65536"/>
                <a:gd name="T12" fmla="*/ 0 w 18"/>
                <a:gd name="T13" fmla="*/ 0 h 38"/>
                <a:gd name="T14" fmla="*/ 18 w 18"/>
                <a:gd name="T15" fmla="*/ 38 h 38"/>
              </a:gdLst>
              <a:ahLst/>
              <a:cxnLst>
                <a:cxn ang="T8">
                  <a:pos x="T0" y="T1"/>
                </a:cxn>
                <a:cxn ang="T9">
                  <a:pos x="T2" y="T3"/>
                </a:cxn>
                <a:cxn ang="T10">
                  <a:pos x="T4" y="T5"/>
                </a:cxn>
                <a:cxn ang="T11">
                  <a:pos x="T6" y="T7"/>
                </a:cxn>
              </a:cxnLst>
              <a:rect l="T12" t="T13" r="T14" b="T15"/>
              <a:pathLst>
                <a:path w="18" h="38">
                  <a:moveTo>
                    <a:pt x="0" y="30"/>
                  </a:moveTo>
                  <a:lnTo>
                    <a:pt x="13" y="0"/>
                  </a:lnTo>
                  <a:lnTo>
                    <a:pt x="18" y="38"/>
                  </a:lnTo>
                  <a:lnTo>
                    <a:pt x="0" y="3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00" name="Freeform 372"/>
            <p:cNvSpPr>
              <a:spLocks/>
            </p:cNvSpPr>
            <p:nvPr/>
          </p:nvSpPr>
          <p:spPr bwMode="auto">
            <a:xfrm>
              <a:off x="4607832" y="4473738"/>
              <a:ext cx="69193" cy="101447"/>
            </a:xfrm>
            <a:custGeom>
              <a:avLst/>
              <a:gdLst>
                <a:gd name="T0" fmla="*/ 0 w 142"/>
                <a:gd name="T1" fmla="*/ 0 h 221"/>
                <a:gd name="T2" fmla="*/ 1 w 142"/>
                <a:gd name="T3" fmla="*/ 0 h 221"/>
                <a:gd name="T4" fmla="*/ 1 w 142"/>
                <a:gd name="T5" fmla="*/ 1 h 221"/>
                <a:gd name="T6" fmla="*/ 2 w 142"/>
                <a:gd name="T7" fmla="*/ 0 h 221"/>
                <a:gd name="T8" fmla="*/ 3 w 142"/>
                <a:gd name="T9" fmla="*/ 1 h 221"/>
                <a:gd name="T10" fmla="*/ 3 w 142"/>
                <a:gd name="T11" fmla="*/ 5 h 221"/>
                <a:gd name="T12" fmla="*/ 3 w 142"/>
                <a:gd name="T13" fmla="*/ 5 h 221"/>
                <a:gd name="T14" fmla="*/ 1 w 142"/>
                <a:gd name="T15" fmla="*/ 4 h 221"/>
                <a:gd name="T16" fmla="*/ 0 w 142"/>
                <a:gd name="T17" fmla="*/ 0 h 2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221"/>
                <a:gd name="T29" fmla="*/ 142 w 142"/>
                <a:gd name="T30" fmla="*/ 221 h 2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221">
                  <a:moveTo>
                    <a:pt x="0" y="0"/>
                  </a:moveTo>
                  <a:lnTo>
                    <a:pt x="29" y="0"/>
                  </a:lnTo>
                  <a:lnTo>
                    <a:pt x="38" y="41"/>
                  </a:lnTo>
                  <a:lnTo>
                    <a:pt x="73" y="15"/>
                  </a:lnTo>
                  <a:lnTo>
                    <a:pt x="122" y="65"/>
                  </a:lnTo>
                  <a:lnTo>
                    <a:pt x="142" y="221"/>
                  </a:lnTo>
                  <a:lnTo>
                    <a:pt x="141" y="221"/>
                  </a:lnTo>
                  <a:lnTo>
                    <a:pt x="42" y="156"/>
                  </a:lnTo>
                  <a:lnTo>
                    <a:pt x="0" y="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01" name="Freeform 373"/>
            <p:cNvSpPr>
              <a:spLocks/>
            </p:cNvSpPr>
            <p:nvPr/>
          </p:nvSpPr>
          <p:spPr bwMode="auto">
            <a:xfrm>
              <a:off x="4782387" y="4465284"/>
              <a:ext cx="172982" cy="119764"/>
            </a:xfrm>
            <a:custGeom>
              <a:avLst/>
              <a:gdLst>
                <a:gd name="T0" fmla="*/ 0 w 362"/>
                <a:gd name="T1" fmla="*/ 6 h 264"/>
                <a:gd name="T2" fmla="*/ 1 w 362"/>
                <a:gd name="T3" fmla="*/ 6 h 264"/>
                <a:gd name="T4" fmla="*/ 3 w 362"/>
                <a:gd name="T5" fmla="*/ 6 h 264"/>
                <a:gd name="T6" fmla="*/ 4 w 362"/>
                <a:gd name="T7" fmla="*/ 6 h 264"/>
                <a:gd name="T8" fmla="*/ 5 w 362"/>
                <a:gd name="T9" fmla="*/ 3 h 264"/>
                <a:gd name="T10" fmla="*/ 7 w 362"/>
                <a:gd name="T11" fmla="*/ 3 h 264"/>
                <a:gd name="T12" fmla="*/ 8 w 362"/>
                <a:gd name="T13" fmla="*/ 2 h 264"/>
                <a:gd name="T14" fmla="*/ 7 w 362"/>
                <a:gd name="T15" fmla="*/ 1 h 264"/>
                <a:gd name="T16" fmla="*/ 7 w 362"/>
                <a:gd name="T17" fmla="*/ 0 h 264"/>
                <a:gd name="T18" fmla="*/ 5 w 362"/>
                <a:gd name="T19" fmla="*/ 2 h 264"/>
                <a:gd name="T20" fmla="*/ 4 w 362"/>
                <a:gd name="T21" fmla="*/ 3 h 264"/>
                <a:gd name="T22" fmla="*/ 4 w 362"/>
                <a:gd name="T23" fmla="*/ 3 h 264"/>
                <a:gd name="T24" fmla="*/ 3 w 362"/>
                <a:gd name="T25" fmla="*/ 4 h 264"/>
                <a:gd name="T26" fmla="*/ 2 w 362"/>
                <a:gd name="T27" fmla="*/ 4 h 264"/>
                <a:gd name="T28" fmla="*/ 1 w 362"/>
                <a:gd name="T29" fmla="*/ 6 h 264"/>
                <a:gd name="T30" fmla="*/ 0 w 362"/>
                <a:gd name="T31" fmla="*/ 6 h 2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2"/>
                <a:gd name="T49" fmla="*/ 0 h 264"/>
                <a:gd name="T50" fmla="*/ 362 w 362"/>
                <a:gd name="T51" fmla="*/ 264 h 2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2" h="264">
                  <a:moveTo>
                    <a:pt x="0" y="235"/>
                  </a:moveTo>
                  <a:lnTo>
                    <a:pt x="33" y="264"/>
                  </a:lnTo>
                  <a:lnTo>
                    <a:pt x="143" y="253"/>
                  </a:lnTo>
                  <a:lnTo>
                    <a:pt x="182" y="238"/>
                  </a:lnTo>
                  <a:lnTo>
                    <a:pt x="234" y="115"/>
                  </a:lnTo>
                  <a:lnTo>
                    <a:pt x="299" y="120"/>
                  </a:lnTo>
                  <a:lnTo>
                    <a:pt x="362" y="78"/>
                  </a:lnTo>
                  <a:lnTo>
                    <a:pt x="304" y="45"/>
                  </a:lnTo>
                  <a:lnTo>
                    <a:pt x="284" y="0"/>
                  </a:lnTo>
                  <a:lnTo>
                    <a:pt x="210" y="82"/>
                  </a:lnTo>
                  <a:lnTo>
                    <a:pt x="185" y="128"/>
                  </a:lnTo>
                  <a:lnTo>
                    <a:pt x="163" y="103"/>
                  </a:lnTo>
                  <a:lnTo>
                    <a:pt x="120" y="168"/>
                  </a:lnTo>
                  <a:lnTo>
                    <a:pt x="70" y="177"/>
                  </a:lnTo>
                  <a:lnTo>
                    <a:pt x="56" y="238"/>
                  </a:lnTo>
                  <a:lnTo>
                    <a:pt x="0" y="235"/>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02" name="Freeform 374"/>
            <p:cNvSpPr>
              <a:spLocks/>
            </p:cNvSpPr>
            <p:nvPr/>
          </p:nvSpPr>
          <p:spPr bwMode="auto">
            <a:xfrm>
              <a:off x="4379811" y="3457863"/>
              <a:ext cx="580275" cy="264889"/>
            </a:xfrm>
            <a:custGeom>
              <a:avLst/>
              <a:gdLst>
                <a:gd name="T0" fmla="*/ 0 w 1209"/>
                <a:gd name="T1" fmla="*/ 4 h 587"/>
                <a:gd name="T2" fmla="*/ 1 w 1209"/>
                <a:gd name="T3" fmla="*/ 6 h 587"/>
                <a:gd name="T4" fmla="*/ 2 w 1209"/>
                <a:gd name="T5" fmla="*/ 6 h 587"/>
                <a:gd name="T6" fmla="*/ 3 w 1209"/>
                <a:gd name="T7" fmla="*/ 9 h 587"/>
                <a:gd name="T8" fmla="*/ 7 w 1209"/>
                <a:gd name="T9" fmla="*/ 10 h 587"/>
                <a:gd name="T10" fmla="*/ 8 w 1209"/>
                <a:gd name="T11" fmla="*/ 12 h 587"/>
                <a:gd name="T12" fmla="*/ 11 w 1209"/>
                <a:gd name="T13" fmla="*/ 12 h 587"/>
                <a:gd name="T14" fmla="*/ 15 w 1209"/>
                <a:gd name="T15" fmla="*/ 14 h 587"/>
                <a:gd name="T16" fmla="*/ 20 w 1209"/>
                <a:gd name="T17" fmla="*/ 12 h 587"/>
                <a:gd name="T18" fmla="*/ 21 w 1209"/>
                <a:gd name="T19" fmla="*/ 11 h 587"/>
                <a:gd name="T20" fmla="*/ 21 w 1209"/>
                <a:gd name="T21" fmla="*/ 9 h 587"/>
                <a:gd name="T22" fmla="*/ 23 w 1209"/>
                <a:gd name="T23" fmla="*/ 10 h 587"/>
                <a:gd name="T24" fmla="*/ 26 w 1209"/>
                <a:gd name="T25" fmla="*/ 7 h 587"/>
                <a:gd name="T26" fmla="*/ 28 w 1209"/>
                <a:gd name="T27" fmla="*/ 7 h 587"/>
                <a:gd name="T28" fmla="*/ 27 w 1209"/>
                <a:gd name="T29" fmla="*/ 5 h 587"/>
                <a:gd name="T30" fmla="*/ 25 w 1209"/>
                <a:gd name="T31" fmla="*/ 6 h 587"/>
                <a:gd name="T32" fmla="*/ 25 w 1209"/>
                <a:gd name="T33" fmla="*/ 4 h 587"/>
                <a:gd name="T34" fmla="*/ 25 w 1209"/>
                <a:gd name="T35" fmla="*/ 3 h 587"/>
                <a:gd name="T36" fmla="*/ 24 w 1209"/>
                <a:gd name="T37" fmla="*/ 3 h 587"/>
                <a:gd name="T38" fmla="*/ 19 w 1209"/>
                <a:gd name="T39" fmla="*/ 4 h 587"/>
                <a:gd name="T40" fmla="*/ 16 w 1209"/>
                <a:gd name="T41" fmla="*/ 2 h 587"/>
                <a:gd name="T42" fmla="*/ 13 w 1209"/>
                <a:gd name="T43" fmla="*/ 2 h 587"/>
                <a:gd name="T44" fmla="*/ 13 w 1209"/>
                <a:gd name="T45" fmla="*/ 1 h 587"/>
                <a:gd name="T46" fmla="*/ 10 w 1209"/>
                <a:gd name="T47" fmla="*/ 0 h 587"/>
                <a:gd name="T48" fmla="*/ 9 w 1209"/>
                <a:gd name="T49" fmla="*/ 1 h 587"/>
                <a:gd name="T50" fmla="*/ 9 w 1209"/>
                <a:gd name="T51" fmla="*/ 3 h 587"/>
                <a:gd name="T52" fmla="*/ 4 w 1209"/>
                <a:gd name="T53" fmla="*/ 2 h 587"/>
                <a:gd name="T54" fmla="*/ 0 w 1209"/>
                <a:gd name="T55" fmla="*/ 4 h 58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09"/>
                <a:gd name="T85" fmla="*/ 0 h 587"/>
                <a:gd name="T86" fmla="*/ 1209 w 1209"/>
                <a:gd name="T87" fmla="*/ 587 h 58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09" h="587">
                  <a:moveTo>
                    <a:pt x="0" y="184"/>
                  </a:moveTo>
                  <a:lnTo>
                    <a:pt x="39" y="242"/>
                  </a:lnTo>
                  <a:lnTo>
                    <a:pt x="94" y="265"/>
                  </a:lnTo>
                  <a:lnTo>
                    <a:pt x="113" y="389"/>
                  </a:lnTo>
                  <a:lnTo>
                    <a:pt x="282" y="439"/>
                  </a:lnTo>
                  <a:lnTo>
                    <a:pt x="353" y="526"/>
                  </a:lnTo>
                  <a:lnTo>
                    <a:pt x="494" y="522"/>
                  </a:lnTo>
                  <a:lnTo>
                    <a:pt x="651" y="587"/>
                  </a:lnTo>
                  <a:lnTo>
                    <a:pt x="856" y="526"/>
                  </a:lnTo>
                  <a:lnTo>
                    <a:pt x="920" y="477"/>
                  </a:lnTo>
                  <a:lnTo>
                    <a:pt x="920" y="408"/>
                  </a:lnTo>
                  <a:lnTo>
                    <a:pt x="979" y="416"/>
                  </a:lnTo>
                  <a:lnTo>
                    <a:pt x="1110" y="318"/>
                  </a:lnTo>
                  <a:lnTo>
                    <a:pt x="1209" y="312"/>
                  </a:lnTo>
                  <a:lnTo>
                    <a:pt x="1162" y="238"/>
                  </a:lnTo>
                  <a:lnTo>
                    <a:pt x="1065" y="257"/>
                  </a:lnTo>
                  <a:lnTo>
                    <a:pt x="1064" y="174"/>
                  </a:lnTo>
                  <a:lnTo>
                    <a:pt x="1088" y="127"/>
                  </a:lnTo>
                  <a:lnTo>
                    <a:pt x="1018" y="115"/>
                  </a:lnTo>
                  <a:lnTo>
                    <a:pt x="838" y="167"/>
                  </a:lnTo>
                  <a:lnTo>
                    <a:pt x="677" y="90"/>
                  </a:lnTo>
                  <a:lnTo>
                    <a:pt x="576" y="101"/>
                  </a:lnTo>
                  <a:lnTo>
                    <a:pt x="539" y="39"/>
                  </a:lnTo>
                  <a:lnTo>
                    <a:pt x="439" y="0"/>
                  </a:lnTo>
                  <a:lnTo>
                    <a:pt x="386" y="42"/>
                  </a:lnTo>
                  <a:lnTo>
                    <a:pt x="383" y="126"/>
                  </a:lnTo>
                  <a:lnTo>
                    <a:pt x="153" y="89"/>
                  </a:lnTo>
                  <a:lnTo>
                    <a:pt x="0" y="184"/>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03" name="Freeform 375"/>
            <p:cNvSpPr>
              <a:spLocks/>
            </p:cNvSpPr>
            <p:nvPr/>
          </p:nvSpPr>
          <p:spPr bwMode="auto">
            <a:xfrm>
              <a:off x="3724051" y="4097541"/>
              <a:ext cx="141531" cy="173304"/>
            </a:xfrm>
            <a:custGeom>
              <a:avLst/>
              <a:gdLst>
                <a:gd name="T0" fmla="*/ 0 w 294"/>
                <a:gd name="T1" fmla="*/ 6 h 383"/>
                <a:gd name="T2" fmla="*/ 1 w 294"/>
                <a:gd name="T3" fmla="*/ 9 h 383"/>
                <a:gd name="T4" fmla="*/ 3 w 294"/>
                <a:gd name="T5" fmla="*/ 9 h 383"/>
                <a:gd name="T6" fmla="*/ 5 w 294"/>
                <a:gd name="T7" fmla="*/ 6 h 383"/>
                <a:gd name="T8" fmla="*/ 5 w 294"/>
                <a:gd name="T9" fmla="*/ 5 h 383"/>
                <a:gd name="T10" fmla="*/ 7 w 294"/>
                <a:gd name="T11" fmla="*/ 3 h 383"/>
                <a:gd name="T12" fmla="*/ 7 w 294"/>
                <a:gd name="T13" fmla="*/ 3 h 383"/>
                <a:gd name="T14" fmla="*/ 6 w 294"/>
                <a:gd name="T15" fmla="*/ 1 h 383"/>
                <a:gd name="T16" fmla="*/ 4 w 294"/>
                <a:gd name="T17" fmla="*/ 0 h 383"/>
                <a:gd name="T18" fmla="*/ 3 w 294"/>
                <a:gd name="T19" fmla="*/ 0 h 383"/>
                <a:gd name="T20" fmla="*/ 4 w 294"/>
                <a:gd name="T21" fmla="*/ 1 h 383"/>
                <a:gd name="T22" fmla="*/ 3 w 294"/>
                <a:gd name="T23" fmla="*/ 2 h 383"/>
                <a:gd name="T24" fmla="*/ 3 w 294"/>
                <a:gd name="T25" fmla="*/ 3 h 383"/>
                <a:gd name="T26" fmla="*/ 3 w 294"/>
                <a:gd name="T27" fmla="*/ 5 h 383"/>
                <a:gd name="T28" fmla="*/ 0 w 294"/>
                <a:gd name="T29" fmla="*/ 6 h 3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4"/>
                <a:gd name="T46" fmla="*/ 0 h 383"/>
                <a:gd name="T47" fmla="*/ 294 w 294"/>
                <a:gd name="T48" fmla="*/ 383 h 3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4" h="383">
                  <a:moveTo>
                    <a:pt x="0" y="270"/>
                  </a:moveTo>
                  <a:lnTo>
                    <a:pt x="40" y="383"/>
                  </a:lnTo>
                  <a:lnTo>
                    <a:pt x="109" y="364"/>
                  </a:lnTo>
                  <a:lnTo>
                    <a:pt x="218" y="269"/>
                  </a:lnTo>
                  <a:lnTo>
                    <a:pt x="217" y="223"/>
                  </a:lnTo>
                  <a:lnTo>
                    <a:pt x="289" y="139"/>
                  </a:lnTo>
                  <a:lnTo>
                    <a:pt x="294" y="114"/>
                  </a:lnTo>
                  <a:lnTo>
                    <a:pt x="255" y="64"/>
                  </a:lnTo>
                  <a:lnTo>
                    <a:pt x="164" y="0"/>
                  </a:lnTo>
                  <a:lnTo>
                    <a:pt x="141" y="1"/>
                  </a:lnTo>
                  <a:lnTo>
                    <a:pt x="153" y="36"/>
                  </a:lnTo>
                  <a:lnTo>
                    <a:pt x="122" y="101"/>
                  </a:lnTo>
                  <a:lnTo>
                    <a:pt x="141" y="134"/>
                  </a:lnTo>
                  <a:lnTo>
                    <a:pt x="111" y="226"/>
                  </a:lnTo>
                  <a:lnTo>
                    <a:pt x="0" y="27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04" name="Freeform 376"/>
            <p:cNvSpPr>
              <a:spLocks/>
            </p:cNvSpPr>
            <p:nvPr/>
          </p:nvSpPr>
          <p:spPr bwMode="auto">
            <a:xfrm>
              <a:off x="4239852" y="3980595"/>
              <a:ext cx="144676" cy="83130"/>
            </a:xfrm>
            <a:custGeom>
              <a:avLst/>
              <a:gdLst>
                <a:gd name="T0" fmla="*/ 0 w 305"/>
                <a:gd name="T1" fmla="*/ 2 h 184"/>
                <a:gd name="T2" fmla="*/ 1 w 305"/>
                <a:gd name="T3" fmla="*/ 0 h 184"/>
                <a:gd name="T4" fmla="*/ 4 w 305"/>
                <a:gd name="T5" fmla="*/ 1 h 184"/>
                <a:gd name="T6" fmla="*/ 5 w 305"/>
                <a:gd name="T7" fmla="*/ 3 h 184"/>
                <a:gd name="T8" fmla="*/ 7 w 305"/>
                <a:gd name="T9" fmla="*/ 3 h 184"/>
                <a:gd name="T10" fmla="*/ 7 w 305"/>
                <a:gd name="T11" fmla="*/ 4 h 184"/>
                <a:gd name="T12" fmla="*/ 2 w 305"/>
                <a:gd name="T13" fmla="*/ 3 h 184"/>
                <a:gd name="T14" fmla="*/ 0 w 305"/>
                <a:gd name="T15" fmla="*/ 2 h 184"/>
                <a:gd name="T16" fmla="*/ 0 60000 65536"/>
                <a:gd name="T17" fmla="*/ 0 60000 65536"/>
                <a:gd name="T18" fmla="*/ 0 60000 65536"/>
                <a:gd name="T19" fmla="*/ 0 60000 65536"/>
                <a:gd name="T20" fmla="*/ 0 60000 65536"/>
                <a:gd name="T21" fmla="*/ 0 60000 65536"/>
                <a:gd name="T22" fmla="*/ 0 60000 65536"/>
                <a:gd name="T23" fmla="*/ 0 60000 65536"/>
                <a:gd name="T24" fmla="*/ 0 w 305"/>
                <a:gd name="T25" fmla="*/ 0 h 184"/>
                <a:gd name="T26" fmla="*/ 305 w 305"/>
                <a:gd name="T27" fmla="*/ 184 h 1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5" h="184">
                  <a:moveTo>
                    <a:pt x="0" y="72"/>
                  </a:moveTo>
                  <a:lnTo>
                    <a:pt x="39" y="0"/>
                  </a:lnTo>
                  <a:lnTo>
                    <a:pt x="158" y="46"/>
                  </a:lnTo>
                  <a:lnTo>
                    <a:pt x="223" y="117"/>
                  </a:lnTo>
                  <a:lnTo>
                    <a:pt x="305" y="117"/>
                  </a:lnTo>
                  <a:lnTo>
                    <a:pt x="302" y="184"/>
                  </a:lnTo>
                  <a:lnTo>
                    <a:pt x="102" y="141"/>
                  </a:lnTo>
                  <a:lnTo>
                    <a:pt x="0" y="72"/>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05" name="Freeform 377"/>
            <p:cNvSpPr>
              <a:spLocks/>
            </p:cNvSpPr>
            <p:nvPr/>
          </p:nvSpPr>
          <p:spPr bwMode="auto">
            <a:xfrm>
              <a:off x="2833980" y="3426865"/>
              <a:ext cx="66048" cy="69040"/>
            </a:xfrm>
            <a:custGeom>
              <a:avLst/>
              <a:gdLst>
                <a:gd name="T0" fmla="*/ 0 w 138"/>
                <a:gd name="T1" fmla="*/ 3 h 148"/>
                <a:gd name="T2" fmla="*/ 1 w 138"/>
                <a:gd name="T3" fmla="*/ 2 h 148"/>
                <a:gd name="T4" fmla="*/ 1 w 138"/>
                <a:gd name="T5" fmla="*/ 2 h 148"/>
                <a:gd name="T6" fmla="*/ 1 w 138"/>
                <a:gd name="T7" fmla="*/ 1 h 148"/>
                <a:gd name="T8" fmla="*/ 2 w 138"/>
                <a:gd name="T9" fmla="*/ 1 h 148"/>
                <a:gd name="T10" fmla="*/ 2 w 138"/>
                <a:gd name="T11" fmla="*/ 0 h 148"/>
                <a:gd name="T12" fmla="*/ 3 w 138"/>
                <a:gd name="T13" fmla="*/ 0 h 148"/>
                <a:gd name="T14" fmla="*/ 3 w 138"/>
                <a:gd name="T15" fmla="*/ 1 h 148"/>
                <a:gd name="T16" fmla="*/ 2 w 138"/>
                <a:gd name="T17" fmla="*/ 2 h 148"/>
                <a:gd name="T18" fmla="*/ 2 w 138"/>
                <a:gd name="T19" fmla="*/ 3 h 148"/>
                <a:gd name="T20" fmla="*/ 1 w 138"/>
                <a:gd name="T21" fmla="*/ 3 h 148"/>
                <a:gd name="T22" fmla="*/ 0 w 138"/>
                <a:gd name="T23" fmla="*/ 3 h 1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8"/>
                <a:gd name="T37" fmla="*/ 0 h 148"/>
                <a:gd name="T38" fmla="*/ 138 w 138"/>
                <a:gd name="T39" fmla="*/ 148 h 1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8" h="148">
                  <a:moveTo>
                    <a:pt x="0" y="111"/>
                  </a:moveTo>
                  <a:lnTo>
                    <a:pt x="54" y="92"/>
                  </a:lnTo>
                  <a:lnTo>
                    <a:pt x="29" y="76"/>
                  </a:lnTo>
                  <a:lnTo>
                    <a:pt x="53" y="23"/>
                  </a:lnTo>
                  <a:lnTo>
                    <a:pt x="75" y="57"/>
                  </a:lnTo>
                  <a:lnTo>
                    <a:pt x="76" y="0"/>
                  </a:lnTo>
                  <a:lnTo>
                    <a:pt x="138" y="0"/>
                  </a:lnTo>
                  <a:lnTo>
                    <a:pt x="134" y="57"/>
                  </a:lnTo>
                  <a:lnTo>
                    <a:pt x="93" y="79"/>
                  </a:lnTo>
                  <a:lnTo>
                    <a:pt x="95" y="148"/>
                  </a:lnTo>
                  <a:lnTo>
                    <a:pt x="57" y="106"/>
                  </a:lnTo>
                  <a:lnTo>
                    <a:pt x="0" y="111"/>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06" name="Freeform 378"/>
            <p:cNvSpPr>
              <a:spLocks/>
            </p:cNvSpPr>
            <p:nvPr/>
          </p:nvSpPr>
          <p:spPr bwMode="auto">
            <a:xfrm>
              <a:off x="5821850" y="5464253"/>
              <a:ext cx="143104" cy="145125"/>
            </a:xfrm>
            <a:custGeom>
              <a:avLst/>
              <a:gdLst>
                <a:gd name="T0" fmla="*/ 0 w 298"/>
                <a:gd name="T1" fmla="*/ 6 h 322"/>
                <a:gd name="T2" fmla="*/ 1 w 298"/>
                <a:gd name="T3" fmla="*/ 4 h 322"/>
                <a:gd name="T4" fmla="*/ 4 w 298"/>
                <a:gd name="T5" fmla="*/ 3 h 322"/>
                <a:gd name="T6" fmla="*/ 5 w 298"/>
                <a:gd name="T7" fmla="*/ 0 h 322"/>
                <a:gd name="T8" fmla="*/ 6 w 298"/>
                <a:gd name="T9" fmla="*/ 1 h 322"/>
                <a:gd name="T10" fmla="*/ 7 w 298"/>
                <a:gd name="T11" fmla="*/ 0 h 322"/>
                <a:gd name="T12" fmla="*/ 7 w 298"/>
                <a:gd name="T13" fmla="*/ 1 h 322"/>
                <a:gd name="T14" fmla="*/ 6 w 298"/>
                <a:gd name="T15" fmla="*/ 3 h 322"/>
                <a:gd name="T16" fmla="*/ 6 w 298"/>
                <a:gd name="T17" fmla="*/ 4 h 322"/>
                <a:gd name="T18" fmla="*/ 4 w 298"/>
                <a:gd name="T19" fmla="*/ 4 h 322"/>
                <a:gd name="T20" fmla="*/ 4 w 298"/>
                <a:gd name="T21" fmla="*/ 6 h 322"/>
                <a:gd name="T22" fmla="*/ 2 w 298"/>
                <a:gd name="T23" fmla="*/ 7 h 322"/>
                <a:gd name="T24" fmla="*/ 0 w 298"/>
                <a:gd name="T25" fmla="*/ 6 h 3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8"/>
                <a:gd name="T40" fmla="*/ 0 h 322"/>
                <a:gd name="T41" fmla="*/ 298 w 298"/>
                <a:gd name="T42" fmla="*/ 322 h 3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8" h="322">
                  <a:moveTo>
                    <a:pt x="0" y="281"/>
                  </a:moveTo>
                  <a:lnTo>
                    <a:pt x="63" y="182"/>
                  </a:lnTo>
                  <a:lnTo>
                    <a:pt x="172" y="109"/>
                  </a:lnTo>
                  <a:lnTo>
                    <a:pt x="223" y="0"/>
                  </a:lnTo>
                  <a:lnTo>
                    <a:pt x="256" y="32"/>
                  </a:lnTo>
                  <a:lnTo>
                    <a:pt x="293" y="17"/>
                  </a:lnTo>
                  <a:lnTo>
                    <a:pt x="298" y="55"/>
                  </a:lnTo>
                  <a:lnTo>
                    <a:pt x="242" y="134"/>
                  </a:lnTo>
                  <a:lnTo>
                    <a:pt x="252" y="167"/>
                  </a:lnTo>
                  <a:lnTo>
                    <a:pt x="190" y="180"/>
                  </a:lnTo>
                  <a:lnTo>
                    <a:pt x="161" y="289"/>
                  </a:lnTo>
                  <a:lnTo>
                    <a:pt x="96" y="322"/>
                  </a:lnTo>
                  <a:lnTo>
                    <a:pt x="0" y="281"/>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07" name="Freeform 379"/>
            <p:cNvSpPr>
              <a:spLocks/>
            </p:cNvSpPr>
            <p:nvPr/>
          </p:nvSpPr>
          <p:spPr bwMode="auto">
            <a:xfrm>
              <a:off x="5935075" y="5320537"/>
              <a:ext cx="105362" cy="160624"/>
            </a:xfrm>
            <a:custGeom>
              <a:avLst/>
              <a:gdLst>
                <a:gd name="T0" fmla="*/ 0 w 221"/>
                <a:gd name="T1" fmla="*/ 0 h 353"/>
                <a:gd name="T2" fmla="*/ 1 w 221"/>
                <a:gd name="T3" fmla="*/ 1 h 353"/>
                <a:gd name="T4" fmla="*/ 2 w 221"/>
                <a:gd name="T5" fmla="*/ 3 h 353"/>
                <a:gd name="T6" fmla="*/ 3 w 221"/>
                <a:gd name="T7" fmla="*/ 3 h 353"/>
                <a:gd name="T8" fmla="*/ 3 w 221"/>
                <a:gd name="T9" fmla="*/ 3 h 353"/>
                <a:gd name="T10" fmla="*/ 3 w 221"/>
                <a:gd name="T11" fmla="*/ 4 h 353"/>
                <a:gd name="T12" fmla="*/ 5 w 221"/>
                <a:gd name="T13" fmla="*/ 4 h 353"/>
                <a:gd name="T14" fmla="*/ 5 w 221"/>
                <a:gd name="T15" fmla="*/ 5 h 353"/>
                <a:gd name="T16" fmla="*/ 4 w 221"/>
                <a:gd name="T17" fmla="*/ 6 h 353"/>
                <a:gd name="T18" fmla="*/ 3 w 221"/>
                <a:gd name="T19" fmla="*/ 8 h 353"/>
                <a:gd name="T20" fmla="*/ 2 w 221"/>
                <a:gd name="T21" fmla="*/ 8 h 353"/>
                <a:gd name="T22" fmla="*/ 2 w 221"/>
                <a:gd name="T23" fmla="*/ 7 h 353"/>
                <a:gd name="T24" fmla="*/ 1 w 221"/>
                <a:gd name="T25" fmla="*/ 6 h 353"/>
                <a:gd name="T26" fmla="*/ 2 w 221"/>
                <a:gd name="T27" fmla="*/ 4 h 353"/>
                <a:gd name="T28" fmla="*/ 2 w 221"/>
                <a:gd name="T29" fmla="*/ 3 h 353"/>
                <a:gd name="T30" fmla="*/ 0 w 221"/>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1"/>
                <a:gd name="T49" fmla="*/ 0 h 353"/>
                <a:gd name="T50" fmla="*/ 221 w 221"/>
                <a:gd name="T51" fmla="*/ 353 h 35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1" h="353">
                  <a:moveTo>
                    <a:pt x="0" y="0"/>
                  </a:moveTo>
                  <a:lnTo>
                    <a:pt x="63" y="39"/>
                  </a:lnTo>
                  <a:lnTo>
                    <a:pt x="75" y="117"/>
                  </a:lnTo>
                  <a:lnTo>
                    <a:pt x="104" y="139"/>
                  </a:lnTo>
                  <a:lnTo>
                    <a:pt x="119" y="106"/>
                  </a:lnTo>
                  <a:lnTo>
                    <a:pt x="132" y="161"/>
                  </a:lnTo>
                  <a:lnTo>
                    <a:pt x="221" y="161"/>
                  </a:lnTo>
                  <a:lnTo>
                    <a:pt x="204" y="238"/>
                  </a:lnTo>
                  <a:lnTo>
                    <a:pt x="159" y="250"/>
                  </a:lnTo>
                  <a:lnTo>
                    <a:pt x="120" y="351"/>
                  </a:lnTo>
                  <a:lnTo>
                    <a:pt x="78" y="353"/>
                  </a:lnTo>
                  <a:lnTo>
                    <a:pt x="96" y="316"/>
                  </a:lnTo>
                  <a:lnTo>
                    <a:pt x="41" y="244"/>
                  </a:lnTo>
                  <a:lnTo>
                    <a:pt x="86" y="179"/>
                  </a:lnTo>
                  <a:lnTo>
                    <a:pt x="78" y="127"/>
                  </a:lnTo>
                  <a:lnTo>
                    <a:pt x="0" y="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08" name="Freeform 380"/>
            <p:cNvSpPr>
              <a:spLocks/>
            </p:cNvSpPr>
            <p:nvPr/>
          </p:nvSpPr>
          <p:spPr bwMode="auto">
            <a:xfrm>
              <a:off x="2863860" y="2871727"/>
              <a:ext cx="473341" cy="418467"/>
            </a:xfrm>
            <a:custGeom>
              <a:avLst/>
              <a:gdLst>
                <a:gd name="T0" fmla="*/ 0 w 989"/>
                <a:gd name="T1" fmla="*/ 17 h 922"/>
                <a:gd name="T2" fmla="*/ 2 w 989"/>
                <a:gd name="T3" fmla="*/ 17 h 922"/>
                <a:gd name="T4" fmla="*/ 1 w 989"/>
                <a:gd name="T5" fmla="*/ 18 h 922"/>
                <a:gd name="T6" fmla="*/ 2 w 989"/>
                <a:gd name="T7" fmla="*/ 18 h 922"/>
                <a:gd name="T8" fmla="*/ 1 w 989"/>
                <a:gd name="T9" fmla="*/ 19 h 922"/>
                <a:gd name="T10" fmla="*/ 3 w 989"/>
                <a:gd name="T11" fmla="*/ 21 h 922"/>
                <a:gd name="T12" fmla="*/ 5 w 989"/>
                <a:gd name="T13" fmla="*/ 19 h 922"/>
                <a:gd name="T14" fmla="*/ 7 w 989"/>
                <a:gd name="T15" fmla="*/ 19 h 922"/>
                <a:gd name="T16" fmla="*/ 7 w 989"/>
                <a:gd name="T17" fmla="*/ 17 h 922"/>
                <a:gd name="T18" fmla="*/ 6 w 989"/>
                <a:gd name="T19" fmla="*/ 13 h 922"/>
                <a:gd name="T20" fmla="*/ 8 w 989"/>
                <a:gd name="T21" fmla="*/ 11 h 922"/>
                <a:gd name="T22" fmla="*/ 10 w 989"/>
                <a:gd name="T23" fmla="*/ 7 h 922"/>
                <a:gd name="T24" fmla="*/ 11 w 989"/>
                <a:gd name="T25" fmla="*/ 5 h 922"/>
                <a:gd name="T26" fmla="*/ 13 w 989"/>
                <a:gd name="T27" fmla="*/ 5 h 922"/>
                <a:gd name="T28" fmla="*/ 14 w 989"/>
                <a:gd name="T29" fmla="*/ 4 h 922"/>
                <a:gd name="T30" fmla="*/ 15 w 989"/>
                <a:gd name="T31" fmla="*/ 4 h 922"/>
                <a:gd name="T32" fmla="*/ 18 w 989"/>
                <a:gd name="T33" fmla="*/ 4 h 922"/>
                <a:gd name="T34" fmla="*/ 20 w 989"/>
                <a:gd name="T35" fmla="*/ 2 h 922"/>
                <a:gd name="T36" fmla="*/ 21 w 989"/>
                <a:gd name="T37" fmla="*/ 4 h 922"/>
                <a:gd name="T38" fmla="*/ 22 w 989"/>
                <a:gd name="T39" fmla="*/ 3 h 922"/>
                <a:gd name="T40" fmla="*/ 21 w 989"/>
                <a:gd name="T41" fmla="*/ 2 h 922"/>
                <a:gd name="T42" fmla="*/ 21 w 989"/>
                <a:gd name="T43" fmla="*/ 0 h 922"/>
                <a:gd name="T44" fmla="*/ 20 w 989"/>
                <a:gd name="T45" fmla="*/ 0 h 922"/>
                <a:gd name="T46" fmla="*/ 19 w 989"/>
                <a:gd name="T47" fmla="*/ 1 h 922"/>
                <a:gd name="T48" fmla="*/ 19 w 989"/>
                <a:gd name="T49" fmla="*/ 0 h 922"/>
                <a:gd name="T50" fmla="*/ 18 w 989"/>
                <a:gd name="T51" fmla="*/ 0 h 922"/>
                <a:gd name="T52" fmla="*/ 16 w 989"/>
                <a:gd name="T53" fmla="*/ 2 h 922"/>
                <a:gd name="T54" fmla="*/ 15 w 989"/>
                <a:gd name="T55" fmla="*/ 3 h 922"/>
                <a:gd name="T56" fmla="*/ 13 w 989"/>
                <a:gd name="T57" fmla="*/ 3 h 922"/>
                <a:gd name="T58" fmla="*/ 13 w 989"/>
                <a:gd name="T59" fmla="*/ 3 h 922"/>
                <a:gd name="T60" fmla="*/ 13 w 989"/>
                <a:gd name="T61" fmla="*/ 3 h 922"/>
                <a:gd name="T62" fmla="*/ 11 w 989"/>
                <a:gd name="T63" fmla="*/ 4 h 922"/>
                <a:gd name="T64" fmla="*/ 11 w 989"/>
                <a:gd name="T65" fmla="*/ 5 h 922"/>
                <a:gd name="T66" fmla="*/ 9 w 989"/>
                <a:gd name="T67" fmla="*/ 6 h 922"/>
                <a:gd name="T68" fmla="*/ 7 w 989"/>
                <a:gd name="T69" fmla="*/ 8 h 922"/>
                <a:gd name="T70" fmla="*/ 4 w 989"/>
                <a:gd name="T71" fmla="*/ 13 h 922"/>
                <a:gd name="T72" fmla="*/ 5 w 989"/>
                <a:gd name="T73" fmla="*/ 13 h 922"/>
                <a:gd name="T74" fmla="*/ 2 w 989"/>
                <a:gd name="T75" fmla="*/ 14 h 922"/>
                <a:gd name="T76" fmla="*/ 1 w 989"/>
                <a:gd name="T77" fmla="*/ 15 h 922"/>
                <a:gd name="T78" fmla="*/ 0 w 989"/>
                <a:gd name="T79" fmla="*/ 15 h 922"/>
                <a:gd name="T80" fmla="*/ 0 w 989"/>
                <a:gd name="T81" fmla="*/ 16 h 9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89"/>
                <a:gd name="T124" fmla="*/ 0 h 922"/>
                <a:gd name="T125" fmla="*/ 989 w 989"/>
                <a:gd name="T126" fmla="*/ 922 h 92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89" h="922">
                  <a:moveTo>
                    <a:pt x="0" y="688"/>
                  </a:moveTo>
                  <a:lnTo>
                    <a:pt x="4" y="727"/>
                  </a:lnTo>
                  <a:lnTo>
                    <a:pt x="91" y="702"/>
                  </a:lnTo>
                  <a:lnTo>
                    <a:pt x="97" y="717"/>
                  </a:lnTo>
                  <a:lnTo>
                    <a:pt x="3" y="741"/>
                  </a:lnTo>
                  <a:lnTo>
                    <a:pt x="27" y="757"/>
                  </a:lnTo>
                  <a:lnTo>
                    <a:pt x="17" y="807"/>
                  </a:lnTo>
                  <a:lnTo>
                    <a:pt x="80" y="764"/>
                  </a:lnTo>
                  <a:lnTo>
                    <a:pt x="12" y="834"/>
                  </a:lnTo>
                  <a:lnTo>
                    <a:pt x="50" y="834"/>
                  </a:lnTo>
                  <a:lnTo>
                    <a:pt x="27" y="895"/>
                  </a:lnTo>
                  <a:lnTo>
                    <a:pt x="121" y="922"/>
                  </a:lnTo>
                  <a:lnTo>
                    <a:pt x="196" y="863"/>
                  </a:lnTo>
                  <a:lnTo>
                    <a:pt x="213" y="809"/>
                  </a:lnTo>
                  <a:lnTo>
                    <a:pt x="235" y="863"/>
                  </a:lnTo>
                  <a:lnTo>
                    <a:pt x="281" y="795"/>
                  </a:lnTo>
                  <a:lnTo>
                    <a:pt x="270" y="737"/>
                  </a:lnTo>
                  <a:lnTo>
                    <a:pt x="292" y="712"/>
                  </a:lnTo>
                  <a:lnTo>
                    <a:pt x="270" y="685"/>
                  </a:lnTo>
                  <a:lnTo>
                    <a:pt x="277" y="553"/>
                  </a:lnTo>
                  <a:lnTo>
                    <a:pt x="344" y="523"/>
                  </a:lnTo>
                  <a:lnTo>
                    <a:pt x="332" y="483"/>
                  </a:lnTo>
                  <a:lnTo>
                    <a:pt x="364" y="381"/>
                  </a:lnTo>
                  <a:lnTo>
                    <a:pt x="431" y="309"/>
                  </a:lnTo>
                  <a:lnTo>
                    <a:pt x="443" y="249"/>
                  </a:lnTo>
                  <a:lnTo>
                    <a:pt x="488" y="238"/>
                  </a:lnTo>
                  <a:lnTo>
                    <a:pt x="505" y="198"/>
                  </a:lnTo>
                  <a:lnTo>
                    <a:pt x="573" y="207"/>
                  </a:lnTo>
                  <a:lnTo>
                    <a:pt x="574" y="159"/>
                  </a:lnTo>
                  <a:lnTo>
                    <a:pt x="593" y="159"/>
                  </a:lnTo>
                  <a:lnTo>
                    <a:pt x="620" y="138"/>
                  </a:lnTo>
                  <a:lnTo>
                    <a:pt x="665" y="180"/>
                  </a:lnTo>
                  <a:lnTo>
                    <a:pt x="744" y="188"/>
                  </a:lnTo>
                  <a:lnTo>
                    <a:pt x="789" y="162"/>
                  </a:lnTo>
                  <a:lnTo>
                    <a:pt x="801" y="100"/>
                  </a:lnTo>
                  <a:lnTo>
                    <a:pt x="877" y="83"/>
                  </a:lnTo>
                  <a:lnTo>
                    <a:pt x="917" y="108"/>
                  </a:lnTo>
                  <a:lnTo>
                    <a:pt x="912" y="159"/>
                  </a:lnTo>
                  <a:lnTo>
                    <a:pt x="986" y="100"/>
                  </a:lnTo>
                  <a:lnTo>
                    <a:pt x="941" y="109"/>
                  </a:lnTo>
                  <a:lnTo>
                    <a:pt x="952" y="96"/>
                  </a:lnTo>
                  <a:lnTo>
                    <a:pt x="900" y="79"/>
                  </a:lnTo>
                  <a:lnTo>
                    <a:pt x="989" y="51"/>
                  </a:lnTo>
                  <a:lnTo>
                    <a:pt x="917" y="16"/>
                  </a:lnTo>
                  <a:lnTo>
                    <a:pt x="872" y="51"/>
                  </a:lnTo>
                  <a:lnTo>
                    <a:pt x="896" y="4"/>
                  </a:lnTo>
                  <a:lnTo>
                    <a:pt x="861" y="0"/>
                  </a:lnTo>
                  <a:lnTo>
                    <a:pt x="838" y="51"/>
                  </a:lnTo>
                  <a:lnTo>
                    <a:pt x="823" y="55"/>
                  </a:lnTo>
                  <a:lnTo>
                    <a:pt x="823" y="10"/>
                  </a:lnTo>
                  <a:lnTo>
                    <a:pt x="761" y="83"/>
                  </a:lnTo>
                  <a:lnTo>
                    <a:pt x="792" y="17"/>
                  </a:lnTo>
                  <a:lnTo>
                    <a:pt x="761" y="8"/>
                  </a:lnTo>
                  <a:lnTo>
                    <a:pt x="693" y="88"/>
                  </a:lnTo>
                  <a:lnTo>
                    <a:pt x="630" y="62"/>
                  </a:lnTo>
                  <a:lnTo>
                    <a:pt x="646" y="108"/>
                  </a:lnTo>
                  <a:lnTo>
                    <a:pt x="620" y="83"/>
                  </a:lnTo>
                  <a:lnTo>
                    <a:pt x="574" y="140"/>
                  </a:lnTo>
                  <a:lnTo>
                    <a:pt x="580" y="93"/>
                  </a:lnTo>
                  <a:lnTo>
                    <a:pt x="557" y="132"/>
                  </a:lnTo>
                  <a:lnTo>
                    <a:pt x="535" y="105"/>
                  </a:lnTo>
                  <a:lnTo>
                    <a:pt x="550" y="144"/>
                  </a:lnTo>
                  <a:lnTo>
                    <a:pt x="500" y="128"/>
                  </a:lnTo>
                  <a:lnTo>
                    <a:pt x="483" y="181"/>
                  </a:lnTo>
                  <a:lnTo>
                    <a:pt x="438" y="203"/>
                  </a:lnTo>
                  <a:lnTo>
                    <a:pt x="480" y="205"/>
                  </a:lnTo>
                  <a:lnTo>
                    <a:pt x="401" y="234"/>
                  </a:lnTo>
                  <a:lnTo>
                    <a:pt x="387" y="273"/>
                  </a:lnTo>
                  <a:lnTo>
                    <a:pt x="414" y="273"/>
                  </a:lnTo>
                  <a:lnTo>
                    <a:pt x="317" y="336"/>
                  </a:lnTo>
                  <a:lnTo>
                    <a:pt x="283" y="446"/>
                  </a:lnTo>
                  <a:lnTo>
                    <a:pt x="175" y="537"/>
                  </a:lnTo>
                  <a:lnTo>
                    <a:pt x="196" y="560"/>
                  </a:lnTo>
                  <a:lnTo>
                    <a:pt x="238" y="543"/>
                  </a:lnTo>
                  <a:lnTo>
                    <a:pt x="134" y="570"/>
                  </a:lnTo>
                  <a:lnTo>
                    <a:pt x="80" y="607"/>
                  </a:lnTo>
                  <a:lnTo>
                    <a:pt x="91" y="629"/>
                  </a:lnTo>
                  <a:lnTo>
                    <a:pt x="52" y="629"/>
                  </a:lnTo>
                  <a:lnTo>
                    <a:pt x="56" y="657"/>
                  </a:lnTo>
                  <a:lnTo>
                    <a:pt x="5" y="657"/>
                  </a:lnTo>
                  <a:lnTo>
                    <a:pt x="52" y="673"/>
                  </a:lnTo>
                  <a:lnTo>
                    <a:pt x="0" y="688"/>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09" name="Freeform 381"/>
            <p:cNvSpPr>
              <a:spLocks/>
            </p:cNvSpPr>
            <p:nvPr/>
          </p:nvSpPr>
          <p:spPr bwMode="auto">
            <a:xfrm>
              <a:off x="3887598" y="3828425"/>
              <a:ext cx="305077" cy="293068"/>
            </a:xfrm>
            <a:custGeom>
              <a:avLst/>
              <a:gdLst>
                <a:gd name="T0" fmla="*/ 0 w 636"/>
                <a:gd name="T1" fmla="*/ 8 h 645"/>
                <a:gd name="T2" fmla="*/ 1 w 636"/>
                <a:gd name="T3" fmla="*/ 9 h 645"/>
                <a:gd name="T4" fmla="*/ 5 w 636"/>
                <a:gd name="T5" fmla="*/ 8 h 645"/>
                <a:gd name="T6" fmla="*/ 5 w 636"/>
                <a:gd name="T7" fmla="*/ 7 h 645"/>
                <a:gd name="T8" fmla="*/ 7 w 636"/>
                <a:gd name="T9" fmla="*/ 6 h 645"/>
                <a:gd name="T10" fmla="*/ 7 w 636"/>
                <a:gd name="T11" fmla="*/ 5 h 645"/>
                <a:gd name="T12" fmla="*/ 8 w 636"/>
                <a:gd name="T13" fmla="*/ 4 h 645"/>
                <a:gd name="T14" fmla="*/ 8 w 636"/>
                <a:gd name="T15" fmla="*/ 4 h 645"/>
                <a:gd name="T16" fmla="*/ 9 w 636"/>
                <a:gd name="T17" fmla="*/ 3 h 645"/>
                <a:gd name="T18" fmla="*/ 9 w 636"/>
                <a:gd name="T19" fmla="*/ 2 h 645"/>
                <a:gd name="T20" fmla="*/ 9 w 636"/>
                <a:gd name="T21" fmla="*/ 1 h 645"/>
                <a:gd name="T22" fmla="*/ 12 w 636"/>
                <a:gd name="T23" fmla="*/ 0 h 645"/>
                <a:gd name="T24" fmla="*/ 15 w 636"/>
                <a:gd name="T25" fmla="*/ 2 h 645"/>
                <a:gd name="T26" fmla="*/ 14 w 636"/>
                <a:gd name="T27" fmla="*/ 3 h 645"/>
                <a:gd name="T28" fmla="*/ 11 w 636"/>
                <a:gd name="T29" fmla="*/ 3 h 645"/>
                <a:gd name="T30" fmla="*/ 11 w 636"/>
                <a:gd name="T31" fmla="*/ 4 h 645"/>
                <a:gd name="T32" fmla="*/ 13 w 636"/>
                <a:gd name="T33" fmla="*/ 5 h 645"/>
                <a:gd name="T34" fmla="*/ 12 w 636"/>
                <a:gd name="T35" fmla="*/ 6 h 645"/>
                <a:gd name="T36" fmla="*/ 12 w 636"/>
                <a:gd name="T37" fmla="*/ 7 h 645"/>
                <a:gd name="T38" fmla="*/ 9 w 636"/>
                <a:gd name="T39" fmla="*/ 11 h 645"/>
                <a:gd name="T40" fmla="*/ 9 w 636"/>
                <a:gd name="T41" fmla="*/ 10 h 645"/>
                <a:gd name="T42" fmla="*/ 7 w 636"/>
                <a:gd name="T43" fmla="*/ 11 h 645"/>
                <a:gd name="T44" fmla="*/ 9 w 636"/>
                <a:gd name="T45" fmla="*/ 14 h 645"/>
                <a:gd name="T46" fmla="*/ 7 w 636"/>
                <a:gd name="T47" fmla="*/ 14 h 645"/>
                <a:gd name="T48" fmla="*/ 6 w 636"/>
                <a:gd name="T49" fmla="*/ 15 h 645"/>
                <a:gd name="T50" fmla="*/ 5 w 636"/>
                <a:gd name="T51" fmla="*/ 13 h 645"/>
                <a:gd name="T52" fmla="*/ 1 w 636"/>
                <a:gd name="T53" fmla="*/ 13 h 645"/>
                <a:gd name="T54" fmla="*/ 2 w 636"/>
                <a:gd name="T55" fmla="*/ 11 h 645"/>
                <a:gd name="T56" fmla="*/ 0 w 636"/>
                <a:gd name="T57" fmla="*/ 8 h 6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36"/>
                <a:gd name="T88" fmla="*/ 0 h 645"/>
                <a:gd name="T89" fmla="*/ 636 w 636"/>
                <a:gd name="T90" fmla="*/ 645 h 64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36" h="645">
                  <a:moveTo>
                    <a:pt x="0" y="354"/>
                  </a:moveTo>
                  <a:lnTo>
                    <a:pt x="59" y="377"/>
                  </a:lnTo>
                  <a:lnTo>
                    <a:pt x="198" y="354"/>
                  </a:lnTo>
                  <a:lnTo>
                    <a:pt x="225" y="289"/>
                  </a:lnTo>
                  <a:lnTo>
                    <a:pt x="319" y="253"/>
                  </a:lnTo>
                  <a:lnTo>
                    <a:pt x="326" y="197"/>
                  </a:lnTo>
                  <a:lnTo>
                    <a:pt x="361" y="182"/>
                  </a:lnTo>
                  <a:lnTo>
                    <a:pt x="347" y="154"/>
                  </a:lnTo>
                  <a:lnTo>
                    <a:pt x="379" y="150"/>
                  </a:lnTo>
                  <a:lnTo>
                    <a:pt x="404" y="96"/>
                  </a:lnTo>
                  <a:lnTo>
                    <a:pt x="394" y="40"/>
                  </a:lnTo>
                  <a:lnTo>
                    <a:pt x="524" y="0"/>
                  </a:lnTo>
                  <a:lnTo>
                    <a:pt x="636" y="84"/>
                  </a:lnTo>
                  <a:lnTo>
                    <a:pt x="607" y="119"/>
                  </a:lnTo>
                  <a:lnTo>
                    <a:pt x="497" y="119"/>
                  </a:lnTo>
                  <a:lnTo>
                    <a:pt x="499" y="191"/>
                  </a:lnTo>
                  <a:lnTo>
                    <a:pt x="548" y="237"/>
                  </a:lnTo>
                  <a:lnTo>
                    <a:pt x="521" y="261"/>
                  </a:lnTo>
                  <a:lnTo>
                    <a:pt x="528" y="300"/>
                  </a:lnTo>
                  <a:lnTo>
                    <a:pt x="412" y="449"/>
                  </a:lnTo>
                  <a:lnTo>
                    <a:pt x="364" y="444"/>
                  </a:lnTo>
                  <a:lnTo>
                    <a:pt x="326" y="481"/>
                  </a:lnTo>
                  <a:lnTo>
                    <a:pt x="387" y="617"/>
                  </a:lnTo>
                  <a:lnTo>
                    <a:pt x="302" y="617"/>
                  </a:lnTo>
                  <a:lnTo>
                    <a:pt x="271" y="645"/>
                  </a:lnTo>
                  <a:lnTo>
                    <a:pt x="207" y="564"/>
                  </a:lnTo>
                  <a:lnTo>
                    <a:pt x="27" y="580"/>
                  </a:lnTo>
                  <a:lnTo>
                    <a:pt x="86" y="487"/>
                  </a:lnTo>
                  <a:lnTo>
                    <a:pt x="0" y="354"/>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10" name="Freeform 382"/>
            <p:cNvSpPr>
              <a:spLocks/>
            </p:cNvSpPr>
            <p:nvPr/>
          </p:nvSpPr>
          <p:spPr bwMode="auto">
            <a:xfrm>
              <a:off x="5357945" y="4656906"/>
              <a:ext cx="183989" cy="154988"/>
            </a:xfrm>
            <a:custGeom>
              <a:avLst/>
              <a:gdLst>
                <a:gd name="T0" fmla="*/ 0 w 380"/>
                <a:gd name="T1" fmla="*/ 0 h 340"/>
                <a:gd name="T2" fmla="*/ 0 w 380"/>
                <a:gd name="T3" fmla="*/ 7 h 340"/>
                <a:gd name="T4" fmla="*/ 2 w 380"/>
                <a:gd name="T5" fmla="*/ 7 h 340"/>
                <a:gd name="T6" fmla="*/ 3 w 380"/>
                <a:gd name="T7" fmla="*/ 5 h 340"/>
                <a:gd name="T8" fmla="*/ 5 w 380"/>
                <a:gd name="T9" fmla="*/ 6 h 340"/>
                <a:gd name="T10" fmla="*/ 6 w 380"/>
                <a:gd name="T11" fmla="*/ 8 h 340"/>
                <a:gd name="T12" fmla="*/ 9 w 380"/>
                <a:gd name="T13" fmla="*/ 8 h 340"/>
                <a:gd name="T14" fmla="*/ 6 w 380"/>
                <a:gd name="T15" fmla="*/ 5 h 340"/>
                <a:gd name="T16" fmla="*/ 6 w 380"/>
                <a:gd name="T17" fmla="*/ 3 h 340"/>
                <a:gd name="T18" fmla="*/ 4 w 380"/>
                <a:gd name="T19" fmla="*/ 3 h 340"/>
                <a:gd name="T20" fmla="*/ 3 w 380"/>
                <a:gd name="T21" fmla="*/ 1 h 340"/>
                <a:gd name="T22" fmla="*/ 0 w 380"/>
                <a:gd name="T23" fmla="*/ 0 h 3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0"/>
                <a:gd name="T37" fmla="*/ 0 h 340"/>
                <a:gd name="T38" fmla="*/ 380 w 380"/>
                <a:gd name="T39" fmla="*/ 340 h 3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0" h="340">
                  <a:moveTo>
                    <a:pt x="0" y="0"/>
                  </a:moveTo>
                  <a:lnTo>
                    <a:pt x="6" y="285"/>
                  </a:lnTo>
                  <a:lnTo>
                    <a:pt x="68" y="293"/>
                  </a:lnTo>
                  <a:lnTo>
                    <a:pt x="129" y="215"/>
                  </a:lnTo>
                  <a:lnTo>
                    <a:pt x="195" y="250"/>
                  </a:lnTo>
                  <a:lnTo>
                    <a:pt x="259" y="327"/>
                  </a:lnTo>
                  <a:lnTo>
                    <a:pt x="380" y="340"/>
                  </a:lnTo>
                  <a:lnTo>
                    <a:pt x="243" y="213"/>
                  </a:lnTo>
                  <a:lnTo>
                    <a:pt x="251" y="151"/>
                  </a:lnTo>
                  <a:lnTo>
                    <a:pt x="188" y="128"/>
                  </a:lnTo>
                  <a:lnTo>
                    <a:pt x="126" y="50"/>
                  </a:lnTo>
                  <a:lnTo>
                    <a:pt x="0" y="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11" name="Freeform 383"/>
            <p:cNvSpPr>
              <a:spLocks/>
            </p:cNvSpPr>
            <p:nvPr/>
          </p:nvSpPr>
          <p:spPr bwMode="auto">
            <a:xfrm>
              <a:off x="5491612" y="4689313"/>
              <a:ext cx="75483" cy="39451"/>
            </a:xfrm>
            <a:custGeom>
              <a:avLst/>
              <a:gdLst>
                <a:gd name="T0" fmla="*/ 0 w 159"/>
                <a:gd name="T1" fmla="*/ 1 h 90"/>
                <a:gd name="T2" fmla="*/ 2 w 159"/>
                <a:gd name="T3" fmla="*/ 2 h 90"/>
                <a:gd name="T4" fmla="*/ 4 w 159"/>
                <a:gd name="T5" fmla="*/ 1 h 90"/>
                <a:gd name="T6" fmla="*/ 3 w 159"/>
                <a:gd name="T7" fmla="*/ 0 h 90"/>
                <a:gd name="T8" fmla="*/ 3 w 159"/>
                <a:gd name="T9" fmla="*/ 1 h 90"/>
                <a:gd name="T10" fmla="*/ 0 w 159"/>
                <a:gd name="T11" fmla="*/ 1 h 90"/>
                <a:gd name="T12" fmla="*/ 0 60000 65536"/>
                <a:gd name="T13" fmla="*/ 0 60000 65536"/>
                <a:gd name="T14" fmla="*/ 0 60000 65536"/>
                <a:gd name="T15" fmla="*/ 0 60000 65536"/>
                <a:gd name="T16" fmla="*/ 0 60000 65536"/>
                <a:gd name="T17" fmla="*/ 0 60000 65536"/>
                <a:gd name="T18" fmla="*/ 0 w 159"/>
                <a:gd name="T19" fmla="*/ 0 h 90"/>
                <a:gd name="T20" fmla="*/ 159 w 159"/>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59" h="90">
                  <a:moveTo>
                    <a:pt x="0" y="57"/>
                  </a:moveTo>
                  <a:lnTo>
                    <a:pt x="93" y="90"/>
                  </a:lnTo>
                  <a:lnTo>
                    <a:pt x="159" y="27"/>
                  </a:lnTo>
                  <a:lnTo>
                    <a:pt x="132" y="0"/>
                  </a:lnTo>
                  <a:lnTo>
                    <a:pt x="114" y="35"/>
                  </a:lnTo>
                  <a:lnTo>
                    <a:pt x="0" y="57"/>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12" name="Freeform 384"/>
            <p:cNvSpPr>
              <a:spLocks/>
            </p:cNvSpPr>
            <p:nvPr/>
          </p:nvSpPr>
          <p:spPr bwMode="auto">
            <a:xfrm>
              <a:off x="5537217" y="4658315"/>
              <a:ext cx="37742" cy="40860"/>
            </a:xfrm>
            <a:custGeom>
              <a:avLst/>
              <a:gdLst>
                <a:gd name="T0" fmla="*/ 0 w 80"/>
                <a:gd name="T1" fmla="*/ 0 h 86"/>
                <a:gd name="T2" fmla="*/ 1 w 80"/>
                <a:gd name="T3" fmla="*/ 1 h 86"/>
                <a:gd name="T4" fmla="*/ 2 w 80"/>
                <a:gd name="T5" fmla="*/ 2 h 86"/>
                <a:gd name="T6" fmla="*/ 2 w 80"/>
                <a:gd name="T7" fmla="*/ 1 h 86"/>
                <a:gd name="T8" fmla="*/ 0 w 80"/>
                <a:gd name="T9" fmla="*/ 0 h 86"/>
                <a:gd name="T10" fmla="*/ 0 60000 65536"/>
                <a:gd name="T11" fmla="*/ 0 60000 65536"/>
                <a:gd name="T12" fmla="*/ 0 60000 65536"/>
                <a:gd name="T13" fmla="*/ 0 60000 65536"/>
                <a:gd name="T14" fmla="*/ 0 60000 65536"/>
                <a:gd name="T15" fmla="*/ 0 w 80"/>
                <a:gd name="T16" fmla="*/ 0 h 86"/>
                <a:gd name="T17" fmla="*/ 80 w 80"/>
                <a:gd name="T18" fmla="*/ 86 h 86"/>
              </a:gdLst>
              <a:ahLst/>
              <a:cxnLst>
                <a:cxn ang="T10">
                  <a:pos x="T0" y="T1"/>
                </a:cxn>
                <a:cxn ang="T11">
                  <a:pos x="T2" y="T3"/>
                </a:cxn>
                <a:cxn ang="T12">
                  <a:pos x="T4" y="T5"/>
                </a:cxn>
                <a:cxn ang="T13">
                  <a:pos x="T6" y="T7"/>
                </a:cxn>
                <a:cxn ang="T14">
                  <a:pos x="T8" y="T9"/>
                </a:cxn>
              </a:cxnLst>
              <a:rect l="T15" t="T16" r="T17" b="T18"/>
              <a:pathLst>
                <a:path w="80" h="86">
                  <a:moveTo>
                    <a:pt x="0" y="0"/>
                  </a:moveTo>
                  <a:lnTo>
                    <a:pt x="63" y="39"/>
                  </a:lnTo>
                  <a:lnTo>
                    <a:pt x="80" y="86"/>
                  </a:lnTo>
                  <a:lnTo>
                    <a:pt x="79" y="51"/>
                  </a:lnTo>
                  <a:lnTo>
                    <a:pt x="0" y="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13" name="Freeform 385"/>
            <p:cNvSpPr>
              <a:spLocks/>
            </p:cNvSpPr>
            <p:nvPr/>
          </p:nvSpPr>
          <p:spPr bwMode="auto">
            <a:xfrm>
              <a:off x="4919199" y="4377928"/>
              <a:ext cx="42460" cy="56359"/>
            </a:xfrm>
            <a:custGeom>
              <a:avLst/>
              <a:gdLst>
                <a:gd name="T0" fmla="*/ 0 w 89"/>
                <a:gd name="T1" fmla="*/ 3 h 127"/>
                <a:gd name="T2" fmla="*/ 2 w 89"/>
                <a:gd name="T3" fmla="*/ 1 h 127"/>
                <a:gd name="T4" fmla="*/ 2 w 89"/>
                <a:gd name="T5" fmla="*/ 0 h 127"/>
                <a:gd name="T6" fmla="*/ 0 w 89"/>
                <a:gd name="T7" fmla="*/ 3 h 127"/>
                <a:gd name="T8" fmla="*/ 0 60000 65536"/>
                <a:gd name="T9" fmla="*/ 0 60000 65536"/>
                <a:gd name="T10" fmla="*/ 0 60000 65536"/>
                <a:gd name="T11" fmla="*/ 0 60000 65536"/>
                <a:gd name="T12" fmla="*/ 0 w 89"/>
                <a:gd name="T13" fmla="*/ 0 h 127"/>
                <a:gd name="T14" fmla="*/ 89 w 89"/>
                <a:gd name="T15" fmla="*/ 127 h 127"/>
              </a:gdLst>
              <a:ahLst/>
              <a:cxnLst>
                <a:cxn ang="T8">
                  <a:pos x="T0" y="T1"/>
                </a:cxn>
                <a:cxn ang="T9">
                  <a:pos x="T2" y="T3"/>
                </a:cxn>
                <a:cxn ang="T10">
                  <a:pos x="T4" y="T5"/>
                </a:cxn>
                <a:cxn ang="T11">
                  <a:pos x="T6" y="T7"/>
                </a:cxn>
              </a:cxnLst>
              <a:rect l="T12" t="T13" r="T14" b="T15"/>
              <a:pathLst>
                <a:path w="89" h="127">
                  <a:moveTo>
                    <a:pt x="0" y="127"/>
                  </a:moveTo>
                  <a:lnTo>
                    <a:pt x="64" y="67"/>
                  </a:lnTo>
                  <a:lnTo>
                    <a:pt x="89" y="0"/>
                  </a:lnTo>
                  <a:lnTo>
                    <a:pt x="0" y="127"/>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14" name="Freeform 386"/>
            <p:cNvSpPr>
              <a:spLocks/>
            </p:cNvSpPr>
            <p:nvPr/>
          </p:nvSpPr>
          <p:spPr bwMode="auto">
            <a:xfrm>
              <a:off x="4969521" y="4228576"/>
              <a:ext cx="75483" cy="122582"/>
            </a:xfrm>
            <a:custGeom>
              <a:avLst/>
              <a:gdLst>
                <a:gd name="T0" fmla="*/ 0 w 156"/>
                <a:gd name="T1" fmla="*/ 3 h 269"/>
                <a:gd name="T2" fmla="*/ 1 w 156"/>
                <a:gd name="T3" fmla="*/ 0 h 269"/>
                <a:gd name="T4" fmla="*/ 2 w 156"/>
                <a:gd name="T5" fmla="*/ 0 h 269"/>
                <a:gd name="T6" fmla="*/ 2 w 156"/>
                <a:gd name="T7" fmla="*/ 2 h 269"/>
                <a:gd name="T8" fmla="*/ 1 w 156"/>
                <a:gd name="T9" fmla="*/ 3 h 269"/>
                <a:gd name="T10" fmla="*/ 1 w 156"/>
                <a:gd name="T11" fmla="*/ 4 h 269"/>
                <a:gd name="T12" fmla="*/ 3 w 156"/>
                <a:gd name="T13" fmla="*/ 5 h 269"/>
                <a:gd name="T14" fmla="*/ 4 w 156"/>
                <a:gd name="T15" fmla="*/ 6 h 269"/>
                <a:gd name="T16" fmla="*/ 3 w 156"/>
                <a:gd name="T17" fmla="*/ 5 h 269"/>
                <a:gd name="T18" fmla="*/ 3 w 156"/>
                <a:gd name="T19" fmla="*/ 6 h 269"/>
                <a:gd name="T20" fmla="*/ 1 w 156"/>
                <a:gd name="T21" fmla="*/ 5 h 269"/>
                <a:gd name="T22" fmla="*/ 0 w 156"/>
                <a:gd name="T23" fmla="*/ 3 h 2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6"/>
                <a:gd name="T37" fmla="*/ 0 h 269"/>
                <a:gd name="T38" fmla="*/ 156 w 156"/>
                <a:gd name="T39" fmla="*/ 269 h 2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6" h="269">
                  <a:moveTo>
                    <a:pt x="0" y="106"/>
                  </a:moveTo>
                  <a:lnTo>
                    <a:pt x="28" y="0"/>
                  </a:lnTo>
                  <a:lnTo>
                    <a:pt x="85" y="4"/>
                  </a:lnTo>
                  <a:lnTo>
                    <a:pt x="97" y="72"/>
                  </a:lnTo>
                  <a:lnTo>
                    <a:pt x="55" y="145"/>
                  </a:lnTo>
                  <a:lnTo>
                    <a:pt x="65" y="188"/>
                  </a:lnTo>
                  <a:lnTo>
                    <a:pt x="148" y="212"/>
                  </a:lnTo>
                  <a:lnTo>
                    <a:pt x="156" y="269"/>
                  </a:lnTo>
                  <a:lnTo>
                    <a:pt x="103" y="212"/>
                  </a:lnTo>
                  <a:lnTo>
                    <a:pt x="103" y="240"/>
                  </a:lnTo>
                  <a:lnTo>
                    <a:pt x="28" y="212"/>
                  </a:lnTo>
                  <a:lnTo>
                    <a:pt x="0" y="106"/>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15" name="Freeform 387"/>
            <p:cNvSpPr>
              <a:spLocks/>
            </p:cNvSpPr>
            <p:nvPr/>
          </p:nvSpPr>
          <p:spPr bwMode="auto">
            <a:xfrm>
              <a:off x="4975811" y="4332840"/>
              <a:ext cx="20444" cy="25362"/>
            </a:xfrm>
            <a:custGeom>
              <a:avLst/>
              <a:gdLst>
                <a:gd name="T0" fmla="*/ 0 w 43"/>
                <a:gd name="T1" fmla="*/ 0 h 57"/>
                <a:gd name="T2" fmla="*/ 1 w 43"/>
                <a:gd name="T3" fmla="*/ 0 h 57"/>
                <a:gd name="T4" fmla="*/ 1 w 43"/>
                <a:gd name="T5" fmla="*/ 0 h 57"/>
                <a:gd name="T6" fmla="*/ 1 w 43"/>
                <a:gd name="T7" fmla="*/ 1 h 57"/>
                <a:gd name="T8" fmla="*/ 0 w 43"/>
                <a:gd name="T9" fmla="*/ 0 h 57"/>
                <a:gd name="T10" fmla="*/ 0 60000 65536"/>
                <a:gd name="T11" fmla="*/ 0 60000 65536"/>
                <a:gd name="T12" fmla="*/ 0 60000 65536"/>
                <a:gd name="T13" fmla="*/ 0 60000 65536"/>
                <a:gd name="T14" fmla="*/ 0 60000 65536"/>
                <a:gd name="T15" fmla="*/ 0 w 43"/>
                <a:gd name="T16" fmla="*/ 0 h 57"/>
                <a:gd name="T17" fmla="*/ 43 w 43"/>
                <a:gd name="T18" fmla="*/ 57 h 57"/>
              </a:gdLst>
              <a:ahLst/>
              <a:cxnLst>
                <a:cxn ang="T10">
                  <a:pos x="T0" y="T1"/>
                </a:cxn>
                <a:cxn ang="T11">
                  <a:pos x="T2" y="T3"/>
                </a:cxn>
                <a:cxn ang="T12">
                  <a:pos x="T4" y="T5"/>
                </a:cxn>
                <a:cxn ang="T13">
                  <a:pos x="T6" y="T7"/>
                </a:cxn>
                <a:cxn ang="T14">
                  <a:pos x="T8" y="T9"/>
                </a:cxn>
              </a:cxnLst>
              <a:rect l="T15" t="T16" r="T17" b="T18"/>
              <a:pathLst>
                <a:path w="43" h="57">
                  <a:moveTo>
                    <a:pt x="0" y="0"/>
                  </a:moveTo>
                  <a:lnTo>
                    <a:pt x="24" y="0"/>
                  </a:lnTo>
                  <a:lnTo>
                    <a:pt x="43" y="13"/>
                  </a:lnTo>
                  <a:lnTo>
                    <a:pt x="35" y="57"/>
                  </a:lnTo>
                  <a:lnTo>
                    <a:pt x="0" y="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16" name="Freeform 388"/>
            <p:cNvSpPr>
              <a:spLocks/>
            </p:cNvSpPr>
            <p:nvPr/>
          </p:nvSpPr>
          <p:spPr bwMode="auto">
            <a:xfrm>
              <a:off x="5004118" y="4363838"/>
              <a:ext cx="20444" cy="32407"/>
            </a:xfrm>
            <a:custGeom>
              <a:avLst/>
              <a:gdLst>
                <a:gd name="T0" fmla="*/ 0 w 40"/>
                <a:gd name="T1" fmla="*/ 0 h 70"/>
                <a:gd name="T2" fmla="*/ 0 w 40"/>
                <a:gd name="T3" fmla="*/ 2 h 70"/>
                <a:gd name="T4" fmla="*/ 1 w 40"/>
                <a:gd name="T5" fmla="*/ 1 h 70"/>
                <a:gd name="T6" fmla="*/ 0 w 40"/>
                <a:gd name="T7" fmla="*/ 0 h 70"/>
                <a:gd name="T8" fmla="*/ 0 60000 65536"/>
                <a:gd name="T9" fmla="*/ 0 60000 65536"/>
                <a:gd name="T10" fmla="*/ 0 60000 65536"/>
                <a:gd name="T11" fmla="*/ 0 60000 65536"/>
                <a:gd name="T12" fmla="*/ 0 w 40"/>
                <a:gd name="T13" fmla="*/ 0 h 70"/>
                <a:gd name="T14" fmla="*/ 40 w 40"/>
                <a:gd name="T15" fmla="*/ 70 h 70"/>
              </a:gdLst>
              <a:ahLst/>
              <a:cxnLst>
                <a:cxn ang="T8">
                  <a:pos x="T0" y="T1"/>
                </a:cxn>
                <a:cxn ang="T9">
                  <a:pos x="T2" y="T3"/>
                </a:cxn>
                <a:cxn ang="T10">
                  <a:pos x="T4" y="T5"/>
                </a:cxn>
                <a:cxn ang="T11">
                  <a:pos x="T6" y="T7"/>
                </a:cxn>
              </a:cxnLst>
              <a:rect l="T12" t="T13" r="T14" b="T15"/>
              <a:pathLst>
                <a:path w="40" h="70">
                  <a:moveTo>
                    <a:pt x="0" y="0"/>
                  </a:moveTo>
                  <a:lnTo>
                    <a:pt x="5" y="70"/>
                  </a:lnTo>
                  <a:lnTo>
                    <a:pt x="40" y="42"/>
                  </a:lnTo>
                  <a:lnTo>
                    <a:pt x="0" y="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17" name="Freeform 389"/>
            <p:cNvSpPr>
              <a:spLocks/>
            </p:cNvSpPr>
            <p:nvPr/>
          </p:nvSpPr>
          <p:spPr bwMode="auto">
            <a:xfrm>
              <a:off x="5007263" y="4407517"/>
              <a:ext cx="80201" cy="84539"/>
            </a:xfrm>
            <a:custGeom>
              <a:avLst/>
              <a:gdLst>
                <a:gd name="T0" fmla="*/ 0 w 167"/>
                <a:gd name="T1" fmla="*/ 3 h 186"/>
                <a:gd name="T2" fmla="*/ 1 w 167"/>
                <a:gd name="T3" fmla="*/ 1 h 186"/>
                <a:gd name="T4" fmla="*/ 2 w 167"/>
                <a:gd name="T5" fmla="*/ 2 h 186"/>
                <a:gd name="T6" fmla="*/ 3 w 167"/>
                <a:gd name="T7" fmla="*/ 0 h 186"/>
                <a:gd name="T8" fmla="*/ 4 w 167"/>
                <a:gd name="T9" fmla="*/ 1 h 186"/>
                <a:gd name="T10" fmla="*/ 4 w 167"/>
                <a:gd name="T11" fmla="*/ 4 h 186"/>
                <a:gd name="T12" fmla="*/ 3 w 167"/>
                <a:gd name="T13" fmla="*/ 3 h 186"/>
                <a:gd name="T14" fmla="*/ 3 w 167"/>
                <a:gd name="T15" fmla="*/ 4 h 186"/>
                <a:gd name="T16" fmla="*/ 2 w 167"/>
                <a:gd name="T17" fmla="*/ 4 h 186"/>
                <a:gd name="T18" fmla="*/ 1 w 167"/>
                <a:gd name="T19" fmla="*/ 2 h 186"/>
                <a:gd name="T20" fmla="*/ 0 w 167"/>
                <a:gd name="T21" fmla="*/ 3 h 1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7"/>
                <a:gd name="T34" fmla="*/ 0 h 186"/>
                <a:gd name="T35" fmla="*/ 167 w 167"/>
                <a:gd name="T36" fmla="*/ 186 h 1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7" h="186">
                  <a:moveTo>
                    <a:pt x="0" y="127"/>
                  </a:moveTo>
                  <a:lnTo>
                    <a:pt x="34" y="62"/>
                  </a:lnTo>
                  <a:lnTo>
                    <a:pt x="78" y="71"/>
                  </a:lnTo>
                  <a:lnTo>
                    <a:pt x="138" y="0"/>
                  </a:lnTo>
                  <a:lnTo>
                    <a:pt x="167" y="43"/>
                  </a:lnTo>
                  <a:lnTo>
                    <a:pt x="162" y="153"/>
                  </a:lnTo>
                  <a:lnTo>
                    <a:pt x="148" y="107"/>
                  </a:lnTo>
                  <a:lnTo>
                    <a:pt x="131" y="186"/>
                  </a:lnTo>
                  <a:lnTo>
                    <a:pt x="90" y="165"/>
                  </a:lnTo>
                  <a:lnTo>
                    <a:pt x="63" y="82"/>
                  </a:lnTo>
                  <a:lnTo>
                    <a:pt x="0" y="127"/>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18" name="Freeform 390"/>
            <p:cNvSpPr>
              <a:spLocks/>
            </p:cNvSpPr>
            <p:nvPr/>
          </p:nvSpPr>
          <p:spPr bwMode="auto">
            <a:xfrm>
              <a:off x="5016698" y="4387791"/>
              <a:ext cx="17299" cy="33816"/>
            </a:xfrm>
            <a:custGeom>
              <a:avLst/>
              <a:gdLst>
                <a:gd name="T0" fmla="*/ 0 w 37"/>
                <a:gd name="T1" fmla="*/ 1 h 74"/>
                <a:gd name="T2" fmla="*/ 0 w 37"/>
                <a:gd name="T3" fmla="*/ 1 h 74"/>
                <a:gd name="T4" fmla="*/ 1 w 37"/>
                <a:gd name="T5" fmla="*/ 0 h 74"/>
                <a:gd name="T6" fmla="*/ 1 w 37"/>
                <a:gd name="T7" fmla="*/ 2 h 74"/>
                <a:gd name="T8" fmla="*/ 0 w 37"/>
                <a:gd name="T9" fmla="*/ 1 h 74"/>
                <a:gd name="T10" fmla="*/ 0 60000 65536"/>
                <a:gd name="T11" fmla="*/ 0 60000 65536"/>
                <a:gd name="T12" fmla="*/ 0 60000 65536"/>
                <a:gd name="T13" fmla="*/ 0 60000 65536"/>
                <a:gd name="T14" fmla="*/ 0 60000 65536"/>
                <a:gd name="T15" fmla="*/ 0 w 37"/>
                <a:gd name="T16" fmla="*/ 0 h 74"/>
                <a:gd name="T17" fmla="*/ 37 w 37"/>
                <a:gd name="T18" fmla="*/ 74 h 74"/>
              </a:gdLst>
              <a:ahLst/>
              <a:cxnLst>
                <a:cxn ang="T10">
                  <a:pos x="T0" y="T1"/>
                </a:cxn>
                <a:cxn ang="T11">
                  <a:pos x="T2" y="T3"/>
                </a:cxn>
                <a:cxn ang="T12">
                  <a:pos x="T4" y="T5"/>
                </a:cxn>
                <a:cxn ang="T13">
                  <a:pos x="T6" y="T7"/>
                </a:cxn>
                <a:cxn ang="T14">
                  <a:pos x="T8" y="T9"/>
                </a:cxn>
              </a:cxnLst>
              <a:rect l="T15" t="T16" r="T17" b="T18"/>
              <a:pathLst>
                <a:path w="37" h="74">
                  <a:moveTo>
                    <a:pt x="0" y="46"/>
                  </a:moveTo>
                  <a:lnTo>
                    <a:pt x="8" y="34"/>
                  </a:lnTo>
                  <a:lnTo>
                    <a:pt x="37" y="0"/>
                  </a:lnTo>
                  <a:lnTo>
                    <a:pt x="25" y="74"/>
                  </a:lnTo>
                  <a:lnTo>
                    <a:pt x="0" y="46"/>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19" name="Freeform 391"/>
            <p:cNvSpPr>
              <a:spLocks/>
            </p:cNvSpPr>
            <p:nvPr/>
          </p:nvSpPr>
          <p:spPr bwMode="auto">
            <a:xfrm>
              <a:off x="3025833" y="3386004"/>
              <a:ext cx="185562" cy="150761"/>
            </a:xfrm>
            <a:custGeom>
              <a:avLst/>
              <a:gdLst>
                <a:gd name="T0" fmla="*/ 0 w 383"/>
                <a:gd name="T1" fmla="*/ 1 h 337"/>
                <a:gd name="T2" fmla="*/ 1 w 383"/>
                <a:gd name="T3" fmla="*/ 5 h 337"/>
                <a:gd name="T4" fmla="*/ 5 w 383"/>
                <a:gd name="T5" fmla="*/ 7 h 337"/>
                <a:gd name="T6" fmla="*/ 7 w 383"/>
                <a:gd name="T7" fmla="*/ 8 h 337"/>
                <a:gd name="T8" fmla="*/ 9 w 383"/>
                <a:gd name="T9" fmla="*/ 6 h 337"/>
                <a:gd name="T10" fmla="*/ 8 w 383"/>
                <a:gd name="T11" fmla="*/ 3 h 337"/>
                <a:gd name="T12" fmla="*/ 9 w 383"/>
                <a:gd name="T13" fmla="*/ 3 h 337"/>
                <a:gd name="T14" fmla="*/ 9 w 383"/>
                <a:gd name="T15" fmla="*/ 1 h 337"/>
                <a:gd name="T16" fmla="*/ 5 w 383"/>
                <a:gd name="T17" fmla="*/ 0 h 337"/>
                <a:gd name="T18" fmla="*/ 3 w 383"/>
                <a:gd name="T19" fmla="*/ 0 h 337"/>
                <a:gd name="T20" fmla="*/ 0 w 383"/>
                <a:gd name="T21" fmla="*/ 1 h 3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3"/>
                <a:gd name="T34" fmla="*/ 0 h 337"/>
                <a:gd name="T35" fmla="*/ 383 w 383"/>
                <a:gd name="T36" fmla="*/ 337 h 3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3" h="337">
                  <a:moveTo>
                    <a:pt x="0" y="61"/>
                  </a:moveTo>
                  <a:lnTo>
                    <a:pt x="26" y="237"/>
                  </a:lnTo>
                  <a:lnTo>
                    <a:pt x="222" y="326"/>
                  </a:lnTo>
                  <a:lnTo>
                    <a:pt x="319" y="337"/>
                  </a:lnTo>
                  <a:lnTo>
                    <a:pt x="383" y="248"/>
                  </a:lnTo>
                  <a:lnTo>
                    <a:pt x="349" y="149"/>
                  </a:lnTo>
                  <a:lnTo>
                    <a:pt x="375" y="124"/>
                  </a:lnTo>
                  <a:lnTo>
                    <a:pt x="358" y="45"/>
                  </a:lnTo>
                  <a:lnTo>
                    <a:pt x="213" y="19"/>
                  </a:lnTo>
                  <a:lnTo>
                    <a:pt x="118" y="0"/>
                  </a:lnTo>
                  <a:lnTo>
                    <a:pt x="0" y="61"/>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20" name="Freeform 392"/>
            <p:cNvSpPr>
              <a:spLocks/>
            </p:cNvSpPr>
            <p:nvPr/>
          </p:nvSpPr>
          <p:spPr bwMode="auto">
            <a:xfrm>
              <a:off x="2601241" y="3718524"/>
              <a:ext cx="56612" cy="109901"/>
            </a:xfrm>
            <a:custGeom>
              <a:avLst/>
              <a:gdLst>
                <a:gd name="T0" fmla="*/ 0 w 118"/>
                <a:gd name="T1" fmla="*/ 4 h 245"/>
                <a:gd name="T2" fmla="*/ 0 w 118"/>
                <a:gd name="T3" fmla="*/ 0 h 245"/>
                <a:gd name="T4" fmla="*/ 3 w 118"/>
                <a:gd name="T5" fmla="*/ 0 h 245"/>
                <a:gd name="T6" fmla="*/ 2 w 118"/>
                <a:gd name="T7" fmla="*/ 3 h 245"/>
                <a:gd name="T8" fmla="*/ 2 w 118"/>
                <a:gd name="T9" fmla="*/ 5 h 245"/>
                <a:gd name="T10" fmla="*/ 0 w 118"/>
                <a:gd name="T11" fmla="*/ 5 h 245"/>
                <a:gd name="T12" fmla="*/ 1 w 118"/>
                <a:gd name="T13" fmla="*/ 4 h 245"/>
                <a:gd name="T14" fmla="*/ 0 w 118"/>
                <a:gd name="T15" fmla="*/ 4 h 245"/>
                <a:gd name="T16" fmla="*/ 0 60000 65536"/>
                <a:gd name="T17" fmla="*/ 0 60000 65536"/>
                <a:gd name="T18" fmla="*/ 0 60000 65536"/>
                <a:gd name="T19" fmla="*/ 0 60000 65536"/>
                <a:gd name="T20" fmla="*/ 0 60000 65536"/>
                <a:gd name="T21" fmla="*/ 0 60000 65536"/>
                <a:gd name="T22" fmla="*/ 0 60000 65536"/>
                <a:gd name="T23" fmla="*/ 0 60000 65536"/>
                <a:gd name="T24" fmla="*/ 0 w 118"/>
                <a:gd name="T25" fmla="*/ 0 h 245"/>
                <a:gd name="T26" fmla="*/ 118 w 118"/>
                <a:gd name="T27" fmla="*/ 245 h 2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8" h="245">
                  <a:moveTo>
                    <a:pt x="0" y="161"/>
                  </a:moveTo>
                  <a:lnTo>
                    <a:pt x="19" y="0"/>
                  </a:lnTo>
                  <a:lnTo>
                    <a:pt x="118" y="9"/>
                  </a:lnTo>
                  <a:lnTo>
                    <a:pt x="76" y="112"/>
                  </a:lnTo>
                  <a:lnTo>
                    <a:pt x="76" y="238"/>
                  </a:lnTo>
                  <a:lnTo>
                    <a:pt x="17" y="245"/>
                  </a:lnTo>
                  <a:lnTo>
                    <a:pt x="25" y="169"/>
                  </a:lnTo>
                  <a:lnTo>
                    <a:pt x="0" y="161"/>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21" name="Freeform 393"/>
            <p:cNvSpPr>
              <a:spLocks/>
            </p:cNvSpPr>
            <p:nvPr/>
          </p:nvSpPr>
          <p:spPr bwMode="auto">
            <a:xfrm>
              <a:off x="3139058" y="3557900"/>
              <a:ext cx="176127" cy="111310"/>
            </a:xfrm>
            <a:custGeom>
              <a:avLst/>
              <a:gdLst>
                <a:gd name="T0" fmla="*/ 0 w 366"/>
                <a:gd name="T1" fmla="*/ 3 h 247"/>
                <a:gd name="T2" fmla="*/ 2 w 366"/>
                <a:gd name="T3" fmla="*/ 5 h 247"/>
                <a:gd name="T4" fmla="*/ 7 w 366"/>
                <a:gd name="T5" fmla="*/ 6 h 247"/>
                <a:gd name="T6" fmla="*/ 9 w 366"/>
                <a:gd name="T7" fmla="*/ 4 h 247"/>
                <a:gd name="T8" fmla="*/ 7 w 366"/>
                <a:gd name="T9" fmla="*/ 4 h 247"/>
                <a:gd name="T10" fmla="*/ 7 w 366"/>
                <a:gd name="T11" fmla="*/ 2 h 247"/>
                <a:gd name="T12" fmla="*/ 6 w 366"/>
                <a:gd name="T13" fmla="*/ 0 h 247"/>
                <a:gd name="T14" fmla="*/ 2 w 366"/>
                <a:gd name="T15" fmla="*/ 0 h 247"/>
                <a:gd name="T16" fmla="*/ 0 w 366"/>
                <a:gd name="T17" fmla="*/ 3 h 2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6"/>
                <a:gd name="T28" fmla="*/ 0 h 247"/>
                <a:gd name="T29" fmla="*/ 366 w 366"/>
                <a:gd name="T30" fmla="*/ 247 h 2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6" h="247">
                  <a:moveTo>
                    <a:pt x="0" y="123"/>
                  </a:moveTo>
                  <a:lnTo>
                    <a:pt x="100" y="223"/>
                  </a:lnTo>
                  <a:lnTo>
                    <a:pt x="324" y="247"/>
                  </a:lnTo>
                  <a:lnTo>
                    <a:pt x="366" y="162"/>
                  </a:lnTo>
                  <a:lnTo>
                    <a:pt x="308" y="158"/>
                  </a:lnTo>
                  <a:lnTo>
                    <a:pt x="301" y="81"/>
                  </a:lnTo>
                  <a:lnTo>
                    <a:pt x="251" y="0"/>
                  </a:lnTo>
                  <a:lnTo>
                    <a:pt x="100" y="18"/>
                  </a:lnTo>
                  <a:lnTo>
                    <a:pt x="0" y="123"/>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22" name="Freeform 394"/>
            <p:cNvSpPr>
              <a:spLocks/>
            </p:cNvSpPr>
            <p:nvPr/>
          </p:nvSpPr>
          <p:spPr bwMode="auto">
            <a:xfrm>
              <a:off x="3403248" y="3939735"/>
              <a:ext cx="388424" cy="352245"/>
            </a:xfrm>
            <a:custGeom>
              <a:avLst/>
              <a:gdLst>
                <a:gd name="T0" fmla="*/ 0 w 805"/>
                <a:gd name="T1" fmla="*/ 5 h 776"/>
                <a:gd name="T2" fmla="*/ 0 w 805"/>
                <a:gd name="T3" fmla="*/ 3 h 776"/>
                <a:gd name="T4" fmla="*/ 1 w 805"/>
                <a:gd name="T5" fmla="*/ 3 h 776"/>
                <a:gd name="T6" fmla="*/ 3 w 805"/>
                <a:gd name="T7" fmla="*/ 3 h 776"/>
                <a:gd name="T8" fmla="*/ 3 w 805"/>
                <a:gd name="T9" fmla="*/ 2 h 776"/>
                <a:gd name="T10" fmla="*/ 2 w 805"/>
                <a:gd name="T11" fmla="*/ 1 h 776"/>
                <a:gd name="T12" fmla="*/ 4 w 805"/>
                <a:gd name="T13" fmla="*/ 0 h 776"/>
                <a:gd name="T14" fmla="*/ 8 w 805"/>
                <a:gd name="T15" fmla="*/ 2 h 776"/>
                <a:gd name="T16" fmla="*/ 8 w 805"/>
                <a:gd name="T17" fmla="*/ 3 h 776"/>
                <a:gd name="T18" fmla="*/ 9 w 805"/>
                <a:gd name="T19" fmla="*/ 3 h 776"/>
                <a:gd name="T20" fmla="*/ 10 w 805"/>
                <a:gd name="T21" fmla="*/ 4 h 776"/>
                <a:gd name="T22" fmla="*/ 11 w 805"/>
                <a:gd name="T23" fmla="*/ 3 h 776"/>
                <a:gd name="T24" fmla="*/ 12 w 805"/>
                <a:gd name="T25" fmla="*/ 4 h 776"/>
                <a:gd name="T26" fmla="*/ 14 w 805"/>
                <a:gd name="T27" fmla="*/ 8 h 776"/>
                <a:gd name="T28" fmla="*/ 15 w 805"/>
                <a:gd name="T29" fmla="*/ 9 h 776"/>
                <a:gd name="T30" fmla="*/ 15 w 805"/>
                <a:gd name="T31" fmla="*/ 10 h 776"/>
                <a:gd name="T32" fmla="*/ 18 w 805"/>
                <a:gd name="T33" fmla="*/ 10 h 776"/>
                <a:gd name="T34" fmla="*/ 19 w 805"/>
                <a:gd name="T35" fmla="*/ 11 h 776"/>
                <a:gd name="T36" fmla="*/ 18 w 805"/>
                <a:gd name="T37" fmla="*/ 13 h 776"/>
                <a:gd name="T38" fmla="*/ 15 w 805"/>
                <a:gd name="T39" fmla="*/ 14 h 776"/>
                <a:gd name="T40" fmla="*/ 13 w 805"/>
                <a:gd name="T41" fmla="*/ 15 h 776"/>
                <a:gd name="T42" fmla="*/ 10 w 805"/>
                <a:gd name="T43" fmla="*/ 18 h 776"/>
                <a:gd name="T44" fmla="*/ 10 w 805"/>
                <a:gd name="T45" fmla="*/ 17 h 776"/>
                <a:gd name="T46" fmla="*/ 9 w 805"/>
                <a:gd name="T47" fmla="*/ 16 h 776"/>
                <a:gd name="T48" fmla="*/ 7 w 805"/>
                <a:gd name="T49" fmla="*/ 17 h 776"/>
                <a:gd name="T50" fmla="*/ 5 w 805"/>
                <a:gd name="T51" fmla="*/ 14 h 776"/>
                <a:gd name="T52" fmla="*/ 4 w 805"/>
                <a:gd name="T53" fmla="*/ 13 h 776"/>
                <a:gd name="T54" fmla="*/ 3 w 805"/>
                <a:gd name="T55" fmla="*/ 9 h 776"/>
                <a:gd name="T56" fmla="*/ 0 w 805"/>
                <a:gd name="T57" fmla="*/ 5 h 7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05"/>
                <a:gd name="T88" fmla="*/ 0 h 776"/>
                <a:gd name="T89" fmla="*/ 805 w 805"/>
                <a:gd name="T90" fmla="*/ 776 h 77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05" h="776">
                  <a:moveTo>
                    <a:pt x="0" y="202"/>
                  </a:moveTo>
                  <a:lnTo>
                    <a:pt x="12" y="135"/>
                  </a:lnTo>
                  <a:lnTo>
                    <a:pt x="54" y="149"/>
                  </a:lnTo>
                  <a:lnTo>
                    <a:pt x="107" y="107"/>
                  </a:lnTo>
                  <a:lnTo>
                    <a:pt x="130" y="78"/>
                  </a:lnTo>
                  <a:lnTo>
                    <a:pt x="85" y="32"/>
                  </a:lnTo>
                  <a:lnTo>
                    <a:pt x="171" y="0"/>
                  </a:lnTo>
                  <a:lnTo>
                    <a:pt x="344" y="89"/>
                  </a:lnTo>
                  <a:lnTo>
                    <a:pt x="345" y="120"/>
                  </a:lnTo>
                  <a:lnTo>
                    <a:pt x="388" y="143"/>
                  </a:lnTo>
                  <a:lnTo>
                    <a:pt x="420" y="165"/>
                  </a:lnTo>
                  <a:lnTo>
                    <a:pt x="454" y="149"/>
                  </a:lnTo>
                  <a:lnTo>
                    <a:pt x="524" y="174"/>
                  </a:lnTo>
                  <a:lnTo>
                    <a:pt x="617" y="352"/>
                  </a:lnTo>
                  <a:lnTo>
                    <a:pt x="627" y="365"/>
                  </a:lnTo>
                  <a:lnTo>
                    <a:pt x="664" y="436"/>
                  </a:lnTo>
                  <a:lnTo>
                    <a:pt x="786" y="450"/>
                  </a:lnTo>
                  <a:lnTo>
                    <a:pt x="805" y="483"/>
                  </a:lnTo>
                  <a:lnTo>
                    <a:pt x="775" y="575"/>
                  </a:lnTo>
                  <a:lnTo>
                    <a:pt x="664" y="619"/>
                  </a:lnTo>
                  <a:lnTo>
                    <a:pt x="542" y="652"/>
                  </a:lnTo>
                  <a:lnTo>
                    <a:pt x="443" y="776"/>
                  </a:lnTo>
                  <a:lnTo>
                    <a:pt x="443" y="729"/>
                  </a:lnTo>
                  <a:lnTo>
                    <a:pt x="373" y="697"/>
                  </a:lnTo>
                  <a:lnTo>
                    <a:pt x="306" y="739"/>
                  </a:lnTo>
                  <a:lnTo>
                    <a:pt x="234" y="599"/>
                  </a:lnTo>
                  <a:lnTo>
                    <a:pt x="180" y="544"/>
                  </a:lnTo>
                  <a:lnTo>
                    <a:pt x="146" y="398"/>
                  </a:lnTo>
                  <a:lnTo>
                    <a:pt x="0" y="202"/>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23" name="Freeform 395"/>
            <p:cNvSpPr>
              <a:spLocks/>
            </p:cNvSpPr>
            <p:nvPr/>
          </p:nvSpPr>
          <p:spPr bwMode="auto">
            <a:xfrm>
              <a:off x="3129622" y="2611064"/>
              <a:ext cx="3129401" cy="1103233"/>
            </a:xfrm>
            <a:custGeom>
              <a:avLst/>
              <a:gdLst>
                <a:gd name="T0" fmla="*/ 3 w 6518"/>
                <a:gd name="T1" fmla="*/ 35 h 2431"/>
                <a:gd name="T2" fmla="*/ 8 w 6518"/>
                <a:gd name="T3" fmla="*/ 31 h 2431"/>
                <a:gd name="T4" fmla="*/ 8 w 6518"/>
                <a:gd name="T5" fmla="*/ 18 h 2431"/>
                <a:gd name="T6" fmla="*/ 14 w 6518"/>
                <a:gd name="T7" fmla="*/ 17 h 2431"/>
                <a:gd name="T8" fmla="*/ 16 w 6518"/>
                <a:gd name="T9" fmla="*/ 26 h 2431"/>
                <a:gd name="T10" fmla="*/ 18 w 6518"/>
                <a:gd name="T11" fmla="*/ 23 h 2431"/>
                <a:gd name="T12" fmla="*/ 23 w 6518"/>
                <a:gd name="T13" fmla="*/ 20 h 2431"/>
                <a:gd name="T14" fmla="*/ 35 w 6518"/>
                <a:gd name="T15" fmla="*/ 17 h 2431"/>
                <a:gd name="T16" fmla="*/ 44 w 6518"/>
                <a:gd name="T17" fmla="*/ 17 h 2431"/>
                <a:gd name="T18" fmla="*/ 44 w 6518"/>
                <a:gd name="T19" fmla="*/ 10 h 2431"/>
                <a:gd name="T20" fmla="*/ 47 w 6518"/>
                <a:gd name="T21" fmla="*/ 19 h 2431"/>
                <a:gd name="T22" fmla="*/ 49 w 6518"/>
                <a:gd name="T23" fmla="*/ 17 h 2431"/>
                <a:gd name="T24" fmla="*/ 51 w 6518"/>
                <a:gd name="T25" fmla="*/ 17 h 2431"/>
                <a:gd name="T26" fmla="*/ 49 w 6518"/>
                <a:gd name="T27" fmla="*/ 13 h 2431"/>
                <a:gd name="T28" fmla="*/ 56 w 6518"/>
                <a:gd name="T29" fmla="*/ 12 h 2431"/>
                <a:gd name="T30" fmla="*/ 59 w 6518"/>
                <a:gd name="T31" fmla="*/ 8 h 2431"/>
                <a:gd name="T32" fmla="*/ 67 w 6518"/>
                <a:gd name="T33" fmla="*/ 3 h 2431"/>
                <a:gd name="T34" fmla="*/ 72 w 6518"/>
                <a:gd name="T35" fmla="*/ 1 h 2431"/>
                <a:gd name="T36" fmla="*/ 83 w 6518"/>
                <a:gd name="T37" fmla="*/ 4 h 2431"/>
                <a:gd name="T38" fmla="*/ 77 w 6518"/>
                <a:gd name="T39" fmla="*/ 9 h 2431"/>
                <a:gd name="T40" fmla="*/ 84 w 6518"/>
                <a:gd name="T41" fmla="*/ 9 h 2431"/>
                <a:gd name="T42" fmla="*/ 92 w 6518"/>
                <a:gd name="T43" fmla="*/ 8 h 2431"/>
                <a:gd name="T44" fmla="*/ 102 w 6518"/>
                <a:gd name="T45" fmla="*/ 12 h 2431"/>
                <a:gd name="T46" fmla="*/ 114 w 6518"/>
                <a:gd name="T47" fmla="*/ 12 h 2431"/>
                <a:gd name="T48" fmla="*/ 126 w 6518"/>
                <a:gd name="T49" fmla="*/ 16 h 2431"/>
                <a:gd name="T50" fmla="*/ 133 w 6518"/>
                <a:gd name="T51" fmla="*/ 15 h 2431"/>
                <a:gd name="T52" fmla="*/ 148 w 6518"/>
                <a:gd name="T53" fmla="*/ 21 h 2431"/>
                <a:gd name="T54" fmla="*/ 147 w 6518"/>
                <a:gd name="T55" fmla="*/ 25 h 2431"/>
                <a:gd name="T56" fmla="*/ 143 w 6518"/>
                <a:gd name="T57" fmla="*/ 22 h 2431"/>
                <a:gd name="T58" fmla="*/ 141 w 6518"/>
                <a:gd name="T59" fmla="*/ 28 h 2431"/>
                <a:gd name="T60" fmla="*/ 129 w 6518"/>
                <a:gd name="T61" fmla="*/ 31 h 2431"/>
                <a:gd name="T62" fmla="*/ 126 w 6518"/>
                <a:gd name="T63" fmla="*/ 37 h 2431"/>
                <a:gd name="T64" fmla="*/ 121 w 6518"/>
                <a:gd name="T65" fmla="*/ 45 h 2431"/>
                <a:gd name="T66" fmla="*/ 128 w 6518"/>
                <a:gd name="T67" fmla="*/ 29 h 2431"/>
                <a:gd name="T68" fmla="*/ 119 w 6518"/>
                <a:gd name="T69" fmla="*/ 32 h 2431"/>
                <a:gd name="T70" fmla="*/ 109 w 6518"/>
                <a:gd name="T71" fmla="*/ 33 h 2431"/>
                <a:gd name="T72" fmla="*/ 105 w 6518"/>
                <a:gd name="T73" fmla="*/ 41 h 2431"/>
                <a:gd name="T74" fmla="*/ 107 w 6518"/>
                <a:gd name="T75" fmla="*/ 45 h 2431"/>
                <a:gd name="T76" fmla="*/ 99 w 6518"/>
                <a:gd name="T77" fmla="*/ 55 h 2431"/>
                <a:gd name="T78" fmla="*/ 94 w 6518"/>
                <a:gd name="T79" fmla="*/ 42 h 2431"/>
                <a:gd name="T80" fmla="*/ 84 w 6518"/>
                <a:gd name="T81" fmla="*/ 46 h 2431"/>
                <a:gd name="T82" fmla="*/ 69 w 6518"/>
                <a:gd name="T83" fmla="*/ 46 h 2431"/>
                <a:gd name="T84" fmla="*/ 53 w 6518"/>
                <a:gd name="T85" fmla="*/ 46 h 2431"/>
                <a:gd name="T86" fmla="*/ 46 w 6518"/>
                <a:gd name="T87" fmla="*/ 42 h 2431"/>
                <a:gd name="T88" fmla="*/ 38 w 6518"/>
                <a:gd name="T89" fmla="*/ 39 h 2431"/>
                <a:gd name="T90" fmla="*/ 32 w 6518"/>
                <a:gd name="T91" fmla="*/ 40 h 2431"/>
                <a:gd name="T92" fmla="*/ 33 w 6518"/>
                <a:gd name="T93" fmla="*/ 45 h 2431"/>
                <a:gd name="T94" fmla="*/ 29 w 6518"/>
                <a:gd name="T95" fmla="*/ 44 h 2431"/>
                <a:gd name="T96" fmla="*/ 24 w 6518"/>
                <a:gd name="T97" fmla="*/ 46 h 2431"/>
                <a:gd name="T98" fmla="*/ 23 w 6518"/>
                <a:gd name="T99" fmla="*/ 48 h 2431"/>
                <a:gd name="T100" fmla="*/ 25 w 6518"/>
                <a:gd name="T101" fmla="*/ 51 h 2431"/>
                <a:gd name="T102" fmla="*/ 23 w 6518"/>
                <a:gd name="T103" fmla="*/ 55 h 2431"/>
                <a:gd name="T104" fmla="*/ 17 w 6518"/>
                <a:gd name="T105" fmla="*/ 54 h 2431"/>
                <a:gd name="T106" fmla="*/ 17 w 6518"/>
                <a:gd name="T107" fmla="*/ 47 h 2431"/>
                <a:gd name="T108" fmla="*/ 12 w 6518"/>
                <a:gd name="T109" fmla="*/ 43 h 2431"/>
                <a:gd name="T110" fmla="*/ 10 w 6518"/>
                <a:gd name="T111" fmla="*/ 42 h 2431"/>
                <a:gd name="T112" fmla="*/ 6 w 6518"/>
                <a:gd name="T113" fmla="*/ 38 h 2431"/>
                <a:gd name="T114" fmla="*/ 4 w 6518"/>
                <a:gd name="T115" fmla="*/ 41 h 24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518"/>
                <a:gd name="T175" fmla="*/ 0 h 2431"/>
                <a:gd name="T176" fmla="*/ 6518 w 6518"/>
                <a:gd name="T177" fmla="*/ 2431 h 243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518" h="2431">
                  <a:moveTo>
                    <a:pt x="0" y="1726"/>
                  </a:moveTo>
                  <a:lnTo>
                    <a:pt x="55" y="1671"/>
                  </a:lnTo>
                  <a:lnTo>
                    <a:pt x="36" y="1694"/>
                  </a:lnTo>
                  <a:lnTo>
                    <a:pt x="61" y="1701"/>
                  </a:lnTo>
                  <a:lnTo>
                    <a:pt x="55" y="1587"/>
                  </a:lnTo>
                  <a:lnTo>
                    <a:pt x="77" y="1534"/>
                  </a:lnTo>
                  <a:lnTo>
                    <a:pt x="108" y="1526"/>
                  </a:lnTo>
                  <a:lnTo>
                    <a:pt x="171" y="1575"/>
                  </a:lnTo>
                  <a:lnTo>
                    <a:pt x="182" y="1482"/>
                  </a:lnTo>
                  <a:lnTo>
                    <a:pt x="158" y="1483"/>
                  </a:lnTo>
                  <a:lnTo>
                    <a:pt x="147" y="1429"/>
                  </a:lnTo>
                  <a:lnTo>
                    <a:pt x="405" y="1377"/>
                  </a:lnTo>
                  <a:lnTo>
                    <a:pt x="339" y="1358"/>
                  </a:lnTo>
                  <a:lnTo>
                    <a:pt x="343" y="1330"/>
                  </a:lnTo>
                  <a:lnTo>
                    <a:pt x="305" y="1340"/>
                  </a:lnTo>
                  <a:lnTo>
                    <a:pt x="452" y="1197"/>
                  </a:lnTo>
                  <a:lnTo>
                    <a:pt x="389" y="1047"/>
                  </a:lnTo>
                  <a:lnTo>
                    <a:pt x="401" y="976"/>
                  </a:lnTo>
                  <a:lnTo>
                    <a:pt x="361" y="896"/>
                  </a:lnTo>
                  <a:lnTo>
                    <a:pt x="398" y="850"/>
                  </a:lnTo>
                  <a:lnTo>
                    <a:pt x="339" y="786"/>
                  </a:lnTo>
                  <a:lnTo>
                    <a:pt x="355" y="736"/>
                  </a:lnTo>
                  <a:lnTo>
                    <a:pt x="429" y="677"/>
                  </a:lnTo>
                  <a:lnTo>
                    <a:pt x="469" y="670"/>
                  </a:lnTo>
                  <a:lnTo>
                    <a:pt x="516" y="683"/>
                  </a:lnTo>
                  <a:lnTo>
                    <a:pt x="475" y="696"/>
                  </a:lnTo>
                  <a:lnTo>
                    <a:pt x="505" y="719"/>
                  </a:lnTo>
                  <a:lnTo>
                    <a:pt x="620" y="727"/>
                  </a:lnTo>
                  <a:lnTo>
                    <a:pt x="819" y="847"/>
                  </a:lnTo>
                  <a:lnTo>
                    <a:pt x="824" y="907"/>
                  </a:lnTo>
                  <a:lnTo>
                    <a:pt x="738" y="958"/>
                  </a:lnTo>
                  <a:lnTo>
                    <a:pt x="471" y="886"/>
                  </a:lnTo>
                  <a:lnTo>
                    <a:pt x="578" y="972"/>
                  </a:lnTo>
                  <a:lnTo>
                    <a:pt x="574" y="1074"/>
                  </a:lnTo>
                  <a:lnTo>
                    <a:pt x="682" y="1122"/>
                  </a:lnTo>
                  <a:lnTo>
                    <a:pt x="712" y="1114"/>
                  </a:lnTo>
                  <a:lnTo>
                    <a:pt x="698" y="1074"/>
                  </a:lnTo>
                  <a:lnTo>
                    <a:pt x="647" y="1057"/>
                  </a:lnTo>
                  <a:lnTo>
                    <a:pt x="659" y="1023"/>
                  </a:lnTo>
                  <a:lnTo>
                    <a:pt x="710" y="1061"/>
                  </a:lnTo>
                  <a:lnTo>
                    <a:pt x="813" y="1074"/>
                  </a:lnTo>
                  <a:lnTo>
                    <a:pt x="768" y="993"/>
                  </a:lnTo>
                  <a:lnTo>
                    <a:pt x="867" y="926"/>
                  </a:lnTo>
                  <a:lnTo>
                    <a:pt x="937" y="972"/>
                  </a:lnTo>
                  <a:lnTo>
                    <a:pt x="934" y="792"/>
                  </a:lnTo>
                  <a:lnTo>
                    <a:pt x="903" y="765"/>
                  </a:lnTo>
                  <a:lnTo>
                    <a:pt x="1023" y="805"/>
                  </a:lnTo>
                  <a:lnTo>
                    <a:pt x="1032" y="827"/>
                  </a:lnTo>
                  <a:lnTo>
                    <a:pt x="969" y="859"/>
                  </a:lnTo>
                  <a:lnTo>
                    <a:pt x="1032" y="917"/>
                  </a:lnTo>
                  <a:lnTo>
                    <a:pt x="1086" y="850"/>
                  </a:lnTo>
                  <a:lnTo>
                    <a:pt x="1303" y="743"/>
                  </a:lnTo>
                  <a:lnTo>
                    <a:pt x="1337" y="739"/>
                  </a:lnTo>
                  <a:lnTo>
                    <a:pt x="1303" y="755"/>
                  </a:lnTo>
                  <a:lnTo>
                    <a:pt x="1340" y="807"/>
                  </a:lnTo>
                  <a:lnTo>
                    <a:pt x="1500" y="739"/>
                  </a:lnTo>
                  <a:lnTo>
                    <a:pt x="1536" y="789"/>
                  </a:lnTo>
                  <a:lnTo>
                    <a:pt x="1575" y="748"/>
                  </a:lnTo>
                  <a:lnTo>
                    <a:pt x="1553" y="693"/>
                  </a:lnTo>
                  <a:lnTo>
                    <a:pt x="1578" y="674"/>
                  </a:lnTo>
                  <a:lnTo>
                    <a:pt x="1699" y="701"/>
                  </a:lnTo>
                  <a:lnTo>
                    <a:pt x="1858" y="803"/>
                  </a:lnTo>
                  <a:lnTo>
                    <a:pt x="1888" y="754"/>
                  </a:lnTo>
                  <a:lnTo>
                    <a:pt x="1855" y="704"/>
                  </a:lnTo>
                  <a:lnTo>
                    <a:pt x="1807" y="688"/>
                  </a:lnTo>
                  <a:lnTo>
                    <a:pt x="1824" y="608"/>
                  </a:lnTo>
                  <a:lnTo>
                    <a:pt x="1795" y="597"/>
                  </a:lnTo>
                  <a:lnTo>
                    <a:pt x="1803" y="560"/>
                  </a:lnTo>
                  <a:lnTo>
                    <a:pt x="1861" y="521"/>
                  </a:lnTo>
                  <a:lnTo>
                    <a:pt x="1899" y="424"/>
                  </a:lnTo>
                  <a:lnTo>
                    <a:pt x="1981" y="425"/>
                  </a:lnTo>
                  <a:lnTo>
                    <a:pt x="2024" y="439"/>
                  </a:lnTo>
                  <a:lnTo>
                    <a:pt x="1990" y="543"/>
                  </a:lnTo>
                  <a:lnTo>
                    <a:pt x="2028" y="593"/>
                  </a:lnTo>
                  <a:lnTo>
                    <a:pt x="2017" y="736"/>
                  </a:lnTo>
                  <a:lnTo>
                    <a:pt x="2056" y="784"/>
                  </a:lnTo>
                  <a:lnTo>
                    <a:pt x="2039" y="836"/>
                  </a:lnTo>
                  <a:lnTo>
                    <a:pt x="1977" y="877"/>
                  </a:lnTo>
                  <a:lnTo>
                    <a:pt x="1996" y="896"/>
                  </a:lnTo>
                  <a:lnTo>
                    <a:pt x="1914" y="915"/>
                  </a:lnTo>
                  <a:lnTo>
                    <a:pt x="2002" y="949"/>
                  </a:lnTo>
                  <a:lnTo>
                    <a:pt x="2105" y="836"/>
                  </a:lnTo>
                  <a:lnTo>
                    <a:pt x="2091" y="765"/>
                  </a:lnTo>
                  <a:lnTo>
                    <a:pt x="2123" y="754"/>
                  </a:lnTo>
                  <a:lnTo>
                    <a:pt x="2176" y="740"/>
                  </a:lnTo>
                  <a:lnTo>
                    <a:pt x="2204" y="781"/>
                  </a:lnTo>
                  <a:lnTo>
                    <a:pt x="2201" y="835"/>
                  </a:lnTo>
                  <a:lnTo>
                    <a:pt x="2263" y="851"/>
                  </a:lnTo>
                  <a:lnTo>
                    <a:pt x="2212" y="834"/>
                  </a:lnTo>
                  <a:lnTo>
                    <a:pt x="2236" y="801"/>
                  </a:lnTo>
                  <a:lnTo>
                    <a:pt x="2214" y="754"/>
                  </a:lnTo>
                  <a:lnTo>
                    <a:pt x="2067" y="723"/>
                  </a:lnTo>
                  <a:lnTo>
                    <a:pt x="2091" y="612"/>
                  </a:lnTo>
                  <a:lnTo>
                    <a:pt x="2039" y="543"/>
                  </a:lnTo>
                  <a:lnTo>
                    <a:pt x="2112" y="479"/>
                  </a:lnTo>
                  <a:lnTo>
                    <a:pt x="2106" y="433"/>
                  </a:lnTo>
                  <a:lnTo>
                    <a:pt x="2137" y="459"/>
                  </a:lnTo>
                  <a:lnTo>
                    <a:pt x="2120" y="550"/>
                  </a:lnTo>
                  <a:lnTo>
                    <a:pt x="2145" y="560"/>
                  </a:lnTo>
                  <a:lnTo>
                    <a:pt x="2246" y="587"/>
                  </a:lnTo>
                  <a:lnTo>
                    <a:pt x="2153" y="514"/>
                  </a:lnTo>
                  <a:lnTo>
                    <a:pt x="2221" y="517"/>
                  </a:lnTo>
                  <a:lnTo>
                    <a:pt x="2206" y="487"/>
                  </a:lnTo>
                  <a:lnTo>
                    <a:pt x="2246" y="472"/>
                  </a:lnTo>
                  <a:lnTo>
                    <a:pt x="2429" y="532"/>
                  </a:lnTo>
                  <a:lnTo>
                    <a:pt x="2394" y="568"/>
                  </a:lnTo>
                  <a:lnTo>
                    <a:pt x="2389" y="628"/>
                  </a:lnTo>
                  <a:lnTo>
                    <a:pt x="2427" y="660"/>
                  </a:lnTo>
                  <a:lnTo>
                    <a:pt x="2446" y="532"/>
                  </a:lnTo>
                  <a:lnTo>
                    <a:pt x="2347" y="466"/>
                  </a:lnTo>
                  <a:lnTo>
                    <a:pt x="2325" y="375"/>
                  </a:lnTo>
                  <a:lnTo>
                    <a:pt x="2558" y="344"/>
                  </a:lnTo>
                  <a:lnTo>
                    <a:pt x="2529" y="260"/>
                  </a:lnTo>
                  <a:lnTo>
                    <a:pt x="2558" y="279"/>
                  </a:lnTo>
                  <a:lnTo>
                    <a:pt x="2599" y="247"/>
                  </a:lnTo>
                  <a:lnTo>
                    <a:pt x="2568" y="237"/>
                  </a:lnTo>
                  <a:lnTo>
                    <a:pt x="2816" y="171"/>
                  </a:lnTo>
                  <a:lnTo>
                    <a:pt x="2794" y="152"/>
                  </a:lnTo>
                  <a:lnTo>
                    <a:pt x="2909" y="145"/>
                  </a:lnTo>
                  <a:lnTo>
                    <a:pt x="2908" y="167"/>
                  </a:lnTo>
                  <a:lnTo>
                    <a:pt x="2934" y="167"/>
                  </a:lnTo>
                  <a:lnTo>
                    <a:pt x="3018" y="137"/>
                  </a:lnTo>
                  <a:lnTo>
                    <a:pt x="3057" y="153"/>
                  </a:lnTo>
                  <a:lnTo>
                    <a:pt x="3019" y="117"/>
                  </a:lnTo>
                  <a:lnTo>
                    <a:pt x="3113" y="110"/>
                  </a:lnTo>
                  <a:lnTo>
                    <a:pt x="3116" y="64"/>
                  </a:lnTo>
                  <a:lnTo>
                    <a:pt x="3223" y="0"/>
                  </a:lnTo>
                  <a:lnTo>
                    <a:pt x="3300" y="38"/>
                  </a:lnTo>
                  <a:lnTo>
                    <a:pt x="3235" y="71"/>
                  </a:lnTo>
                  <a:lnTo>
                    <a:pt x="3348" y="69"/>
                  </a:lnTo>
                  <a:lnTo>
                    <a:pt x="3301" y="117"/>
                  </a:lnTo>
                  <a:lnTo>
                    <a:pt x="3491" y="92"/>
                  </a:lnTo>
                  <a:lnTo>
                    <a:pt x="3593" y="167"/>
                  </a:lnTo>
                  <a:lnTo>
                    <a:pt x="3577" y="194"/>
                  </a:lnTo>
                  <a:lnTo>
                    <a:pt x="3543" y="176"/>
                  </a:lnTo>
                  <a:lnTo>
                    <a:pt x="3590" y="201"/>
                  </a:lnTo>
                  <a:lnTo>
                    <a:pt x="3568" y="244"/>
                  </a:lnTo>
                  <a:lnTo>
                    <a:pt x="3223" y="456"/>
                  </a:lnTo>
                  <a:lnTo>
                    <a:pt x="3335" y="428"/>
                  </a:lnTo>
                  <a:lnTo>
                    <a:pt x="3311" y="401"/>
                  </a:lnTo>
                  <a:lnTo>
                    <a:pt x="3485" y="362"/>
                  </a:lnTo>
                  <a:lnTo>
                    <a:pt x="3437" y="367"/>
                  </a:lnTo>
                  <a:lnTo>
                    <a:pt x="3448" y="332"/>
                  </a:lnTo>
                  <a:lnTo>
                    <a:pt x="3543" y="362"/>
                  </a:lnTo>
                  <a:lnTo>
                    <a:pt x="3560" y="332"/>
                  </a:lnTo>
                  <a:lnTo>
                    <a:pt x="3579" y="401"/>
                  </a:lnTo>
                  <a:lnTo>
                    <a:pt x="3626" y="406"/>
                  </a:lnTo>
                  <a:lnTo>
                    <a:pt x="3582" y="376"/>
                  </a:lnTo>
                  <a:lnTo>
                    <a:pt x="3675" y="362"/>
                  </a:lnTo>
                  <a:lnTo>
                    <a:pt x="3786" y="375"/>
                  </a:lnTo>
                  <a:lnTo>
                    <a:pt x="3778" y="401"/>
                  </a:lnTo>
                  <a:lnTo>
                    <a:pt x="3871" y="424"/>
                  </a:lnTo>
                  <a:lnTo>
                    <a:pt x="3954" y="418"/>
                  </a:lnTo>
                  <a:lnTo>
                    <a:pt x="3958" y="353"/>
                  </a:lnTo>
                  <a:lnTo>
                    <a:pt x="3983" y="347"/>
                  </a:lnTo>
                  <a:lnTo>
                    <a:pt x="4193" y="418"/>
                  </a:lnTo>
                  <a:lnTo>
                    <a:pt x="4167" y="532"/>
                  </a:lnTo>
                  <a:lnTo>
                    <a:pt x="4264" y="608"/>
                  </a:lnTo>
                  <a:lnTo>
                    <a:pt x="4319" y="504"/>
                  </a:lnTo>
                  <a:lnTo>
                    <a:pt x="4354" y="550"/>
                  </a:lnTo>
                  <a:lnTo>
                    <a:pt x="4424" y="532"/>
                  </a:lnTo>
                  <a:lnTo>
                    <a:pt x="4519" y="568"/>
                  </a:lnTo>
                  <a:lnTo>
                    <a:pt x="4593" y="547"/>
                  </a:lnTo>
                  <a:lnTo>
                    <a:pt x="4589" y="504"/>
                  </a:lnTo>
                  <a:lnTo>
                    <a:pt x="4640" y="431"/>
                  </a:lnTo>
                  <a:lnTo>
                    <a:pt x="4957" y="482"/>
                  </a:lnTo>
                  <a:lnTo>
                    <a:pt x="4978" y="516"/>
                  </a:lnTo>
                  <a:lnTo>
                    <a:pt x="4938" y="531"/>
                  </a:lnTo>
                  <a:lnTo>
                    <a:pt x="5042" y="547"/>
                  </a:lnTo>
                  <a:lnTo>
                    <a:pt x="5080" y="597"/>
                  </a:lnTo>
                  <a:lnTo>
                    <a:pt x="5319" y="587"/>
                  </a:lnTo>
                  <a:lnTo>
                    <a:pt x="5362" y="628"/>
                  </a:lnTo>
                  <a:lnTo>
                    <a:pt x="5345" y="677"/>
                  </a:lnTo>
                  <a:lnTo>
                    <a:pt x="5415" y="712"/>
                  </a:lnTo>
                  <a:lnTo>
                    <a:pt x="5451" y="685"/>
                  </a:lnTo>
                  <a:lnTo>
                    <a:pt x="5622" y="705"/>
                  </a:lnTo>
                  <a:lnTo>
                    <a:pt x="5655" y="677"/>
                  </a:lnTo>
                  <a:lnTo>
                    <a:pt x="5677" y="721"/>
                  </a:lnTo>
                  <a:lnTo>
                    <a:pt x="5747" y="757"/>
                  </a:lnTo>
                  <a:lnTo>
                    <a:pt x="5780" y="732"/>
                  </a:lnTo>
                  <a:lnTo>
                    <a:pt x="5744" y="693"/>
                  </a:lnTo>
                  <a:lnTo>
                    <a:pt x="5765" y="660"/>
                  </a:lnTo>
                  <a:lnTo>
                    <a:pt x="6062" y="711"/>
                  </a:lnTo>
                  <a:lnTo>
                    <a:pt x="6258" y="838"/>
                  </a:lnTo>
                  <a:lnTo>
                    <a:pt x="6302" y="838"/>
                  </a:lnTo>
                  <a:lnTo>
                    <a:pt x="6352" y="942"/>
                  </a:lnTo>
                  <a:lnTo>
                    <a:pt x="6328" y="886"/>
                  </a:lnTo>
                  <a:lnTo>
                    <a:pt x="6361" y="881"/>
                  </a:lnTo>
                  <a:lnTo>
                    <a:pt x="6383" y="903"/>
                  </a:lnTo>
                  <a:lnTo>
                    <a:pt x="6439" y="896"/>
                  </a:lnTo>
                  <a:lnTo>
                    <a:pt x="6518" y="954"/>
                  </a:lnTo>
                  <a:lnTo>
                    <a:pt x="6404" y="1020"/>
                  </a:lnTo>
                  <a:lnTo>
                    <a:pt x="6428" y="1039"/>
                  </a:lnTo>
                  <a:lnTo>
                    <a:pt x="6387" y="1051"/>
                  </a:lnTo>
                  <a:lnTo>
                    <a:pt x="6420" y="1076"/>
                  </a:lnTo>
                  <a:lnTo>
                    <a:pt x="6352" y="1077"/>
                  </a:lnTo>
                  <a:lnTo>
                    <a:pt x="6327" y="1039"/>
                  </a:lnTo>
                  <a:lnTo>
                    <a:pt x="6303" y="1054"/>
                  </a:lnTo>
                  <a:lnTo>
                    <a:pt x="6258" y="993"/>
                  </a:lnTo>
                  <a:lnTo>
                    <a:pt x="6179" y="995"/>
                  </a:lnTo>
                  <a:lnTo>
                    <a:pt x="6158" y="958"/>
                  </a:lnTo>
                  <a:lnTo>
                    <a:pt x="6178" y="942"/>
                  </a:lnTo>
                  <a:lnTo>
                    <a:pt x="6150" y="942"/>
                  </a:lnTo>
                  <a:lnTo>
                    <a:pt x="6124" y="954"/>
                  </a:lnTo>
                  <a:lnTo>
                    <a:pt x="6151" y="996"/>
                  </a:lnTo>
                  <a:lnTo>
                    <a:pt x="6135" y="1023"/>
                  </a:lnTo>
                  <a:lnTo>
                    <a:pt x="6069" y="1065"/>
                  </a:lnTo>
                  <a:lnTo>
                    <a:pt x="6024" y="1055"/>
                  </a:lnTo>
                  <a:lnTo>
                    <a:pt x="6099" y="1173"/>
                  </a:lnTo>
                  <a:lnTo>
                    <a:pt x="6085" y="1219"/>
                  </a:lnTo>
                  <a:lnTo>
                    <a:pt x="6009" y="1187"/>
                  </a:lnTo>
                  <a:lnTo>
                    <a:pt x="6012" y="1206"/>
                  </a:lnTo>
                  <a:lnTo>
                    <a:pt x="5875" y="1264"/>
                  </a:lnTo>
                  <a:lnTo>
                    <a:pt x="5751" y="1384"/>
                  </a:lnTo>
                  <a:lnTo>
                    <a:pt x="5669" y="1338"/>
                  </a:lnTo>
                  <a:lnTo>
                    <a:pt x="5593" y="1387"/>
                  </a:lnTo>
                  <a:lnTo>
                    <a:pt x="5593" y="1344"/>
                  </a:lnTo>
                  <a:lnTo>
                    <a:pt x="5549" y="1388"/>
                  </a:lnTo>
                  <a:lnTo>
                    <a:pt x="5493" y="1386"/>
                  </a:lnTo>
                  <a:lnTo>
                    <a:pt x="5436" y="1502"/>
                  </a:lnTo>
                  <a:lnTo>
                    <a:pt x="5483" y="1526"/>
                  </a:lnTo>
                  <a:lnTo>
                    <a:pt x="5465" y="1564"/>
                  </a:lnTo>
                  <a:lnTo>
                    <a:pt x="5486" y="1625"/>
                  </a:lnTo>
                  <a:lnTo>
                    <a:pt x="5446" y="1614"/>
                  </a:lnTo>
                  <a:lnTo>
                    <a:pt x="5423" y="1668"/>
                  </a:lnTo>
                  <a:lnTo>
                    <a:pt x="5437" y="1714"/>
                  </a:lnTo>
                  <a:lnTo>
                    <a:pt x="5353" y="1753"/>
                  </a:lnTo>
                  <a:lnTo>
                    <a:pt x="5362" y="1808"/>
                  </a:lnTo>
                  <a:lnTo>
                    <a:pt x="5306" y="1822"/>
                  </a:lnTo>
                  <a:lnTo>
                    <a:pt x="5293" y="1881"/>
                  </a:lnTo>
                  <a:lnTo>
                    <a:pt x="5241" y="1943"/>
                  </a:lnTo>
                  <a:lnTo>
                    <a:pt x="5196" y="1714"/>
                  </a:lnTo>
                  <a:lnTo>
                    <a:pt x="5200" y="1591"/>
                  </a:lnTo>
                  <a:lnTo>
                    <a:pt x="5241" y="1518"/>
                  </a:lnTo>
                  <a:lnTo>
                    <a:pt x="5299" y="1503"/>
                  </a:lnTo>
                  <a:lnTo>
                    <a:pt x="5434" y="1350"/>
                  </a:lnTo>
                  <a:lnTo>
                    <a:pt x="5498" y="1318"/>
                  </a:lnTo>
                  <a:lnTo>
                    <a:pt x="5520" y="1230"/>
                  </a:lnTo>
                  <a:lnTo>
                    <a:pt x="5549" y="1207"/>
                  </a:lnTo>
                  <a:lnTo>
                    <a:pt x="5497" y="1206"/>
                  </a:lnTo>
                  <a:lnTo>
                    <a:pt x="5482" y="1279"/>
                  </a:lnTo>
                  <a:lnTo>
                    <a:pt x="5367" y="1340"/>
                  </a:lnTo>
                  <a:lnTo>
                    <a:pt x="5378" y="1246"/>
                  </a:lnTo>
                  <a:lnTo>
                    <a:pt x="5254" y="1268"/>
                  </a:lnTo>
                  <a:lnTo>
                    <a:pt x="5138" y="1387"/>
                  </a:lnTo>
                  <a:lnTo>
                    <a:pt x="5161" y="1438"/>
                  </a:lnTo>
                  <a:lnTo>
                    <a:pt x="5037" y="1455"/>
                  </a:lnTo>
                  <a:lnTo>
                    <a:pt x="5021" y="1440"/>
                  </a:lnTo>
                  <a:lnTo>
                    <a:pt x="5063" y="1432"/>
                  </a:lnTo>
                  <a:lnTo>
                    <a:pt x="4959" y="1400"/>
                  </a:lnTo>
                  <a:lnTo>
                    <a:pt x="4929" y="1432"/>
                  </a:lnTo>
                  <a:lnTo>
                    <a:pt x="4694" y="1433"/>
                  </a:lnTo>
                  <a:lnTo>
                    <a:pt x="4417" y="1709"/>
                  </a:lnTo>
                  <a:lnTo>
                    <a:pt x="4473" y="1721"/>
                  </a:lnTo>
                  <a:lnTo>
                    <a:pt x="4473" y="1771"/>
                  </a:lnTo>
                  <a:lnTo>
                    <a:pt x="4507" y="1740"/>
                  </a:lnTo>
                  <a:lnTo>
                    <a:pt x="4497" y="1783"/>
                  </a:lnTo>
                  <a:lnTo>
                    <a:pt x="4537" y="1759"/>
                  </a:lnTo>
                  <a:lnTo>
                    <a:pt x="4535" y="1786"/>
                  </a:lnTo>
                  <a:lnTo>
                    <a:pt x="4546" y="1740"/>
                  </a:lnTo>
                  <a:lnTo>
                    <a:pt x="4589" y="1741"/>
                  </a:lnTo>
                  <a:lnTo>
                    <a:pt x="4647" y="1801"/>
                  </a:lnTo>
                  <a:lnTo>
                    <a:pt x="4592" y="1806"/>
                  </a:lnTo>
                  <a:lnTo>
                    <a:pt x="4641" y="1824"/>
                  </a:lnTo>
                  <a:lnTo>
                    <a:pt x="4653" y="1866"/>
                  </a:lnTo>
                  <a:lnTo>
                    <a:pt x="4614" y="1952"/>
                  </a:lnTo>
                  <a:lnTo>
                    <a:pt x="4606" y="2082"/>
                  </a:lnTo>
                  <a:lnTo>
                    <a:pt x="4411" y="2358"/>
                  </a:lnTo>
                  <a:lnTo>
                    <a:pt x="4342" y="2396"/>
                  </a:lnTo>
                  <a:lnTo>
                    <a:pt x="4287" y="2358"/>
                  </a:lnTo>
                  <a:lnTo>
                    <a:pt x="4240" y="2412"/>
                  </a:lnTo>
                  <a:lnTo>
                    <a:pt x="4237" y="2401"/>
                  </a:lnTo>
                  <a:lnTo>
                    <a:pt x="4262" y="2358"/>
                  </a:lnTo>
                  <a:lnTo>
                    <a:pt x="4249" y="2289"/>
                  </a:lnTo>
                  <a:lnTo>
                    <a:pt x="4334" y="2261"/>
                  </a:lnTo>
                  <a:lnTo>
                    <a:pt x="4403" y="2077"/>
                  </a:lnTo>
                  <a:lnTo>
                    <a:pt x="4257" y="2121"/>
                  </a:lnTo>
                  <a:lnTo>
                    <a:pt x="4237" y="2052"/>
                  </a:lnTo>
                  <a:lnTo>
                    <a:pt x="4120" y="2010"/>
                  </a:lnTo>
                  <a:lnTo>
                    <a:pt x="4050" y="1821"/>
                  </a:lnTo>
                  <a:lnTo>
                    <a:pt x="3972" y="1786"/>
                  </a:lnTo>
                  <a:lnTo>
                    <a:pt x="3834" y="1837"/>
                  </a:lnTo>
                  <a:lnTo>
                    <a:pt x="3859" y="1878"/>
                  </a:lnTo>
                  <a:lnTo>
                    <a:pt x="3802" y="1990"/>
                  </a:lnTo>
                  <a:lnTo>
                    <a:pt x="3748" y="2020"/>
                  </a:lnTo>
                  <a:lnTo>
                    <a:pt x="3691" y="1993"/>
                  </a:lnTo>
                  <a:lnTo>
                    <a:pt x="3621" y="1981"/>
                  </a:lnTo>
                  <a:lnTo>
                    <a:pt x="3441" y="2033"/>
                  </a:lnTo>
                  <a:lnTo>
                    <a:pt x="3280" y="1956"/>
                  </a:lnTo>
                  <a:lnTo>
                    <a:pt x="3179" y="1967"/>
                  </a:lnTo>
                  <a:lnTo>
                    <a:pt x="3142" y="1905"/>
                  </a:lnTo>
                  <a:lnTo>
                    <a:pt x="3042" y="1866"/>
                  </a:lnTo>
                  <a:lnTo>
                    <a:pt x="2989" y="1908"/>
                  </a:lnTo>
                  <a:lnTo>
                    <a:pt x="2986" y="1992"/>
                  </a:lnTo>
                  <a:lnTo>
                    <a:pt x="2756" y="1955"/>
                  </a:lnTo>
                  <a:lnTo>
                    <a:pt x="2633" y="2033"/>
                  </a:lnTo>
                  <a:lnTo>
                    <a:pt x="2568" y="2063"/>
                  </a:lnTo>
                  <a:lnTo>
                    <a:pt x="2488" y="2002"/>
                  </a:lnTo>
                  <a:lnTo>
                    <a:pt x="2435" y="2036"/>
                  </a:lnTo>
                  <a:lnTo>
                    <a:pt x="2339" y="1993"/>
                  </a:lnTo>
                  <a:lnTo>
                    <a:pt x="2302" y="1990"/>
                  </a:lnTo>
                  <a:lnTo>
                    <a:pt x="2275" y="1923"/>
                  </a:lnTo>
                  <a:lnTo>
                    <a:pt x="2221" y="1923"/>
                  </a:lnTo>
                  <a:lnTo>
                    <a:pt x="2202" y="1935"/>
                  </a:lnTo>
                  <a:lnTo>
                    <a:pt x="2159" y="1885"/>
                  </a:lnTo>
                  <a:lnTo>
                    <a:pt x="2130" y="1898"/>
                  </a:lnTo>
                  <a:lnTo>
                    <a:pt x="2106" y="1914"/>
                  </a:lnTo>
                  <a:lnTo>
                    <a:pt x="1996" y="1812"/>
                  </a:lnTo>
                  <a:lnTo>
                    <a:pt x="1965" y="1802"/>
                  </a:lnTo>
                  <a:lnTo>
                    <a:pt x="1893" y="1724"/>
                  </a:lnTo>
                  <a:lnTo>
                    <a:pt x="1825" y="1771"/>
                  </a:lnTo>
                  <a:lnTo>
                    <a:pt x="1813" y="1739"/>
                  </a:lnTo>
                  <a:lnTo>
                    <a:pt x="1713" y="1733"/>
                  </a:lnTo>
                  <a:lnTo>
                    <a:pt x="1674" y="1678"/>
                  </a:lnTo>
                  <a:lnTo>
                    <a:pt x="1622" y="1682"/>
                  </a:lnTo>
                  <a:lnTo>
                    <a:pt x="1601" y="1705"/>
                  </a:lnTo>
                  <a:lnTo>
                    <a:pt x="1536" y="1718"/>
                  </a:lnTo>
                  <a:lnTo>
                    <a:pt x="1517" y="1705"/>
                  </a:lnTo>
                  <a:lnTo>
                    <a:pt x="1493" y="1749"/>
                  </a:lnTo>
                  <a:lnTo>
                    <a:pt x="1471" y="1739"/>
                  </a:lnTo>
                  <a:lnTo>
                    <a:pt x="1392" y="1751"/>
                  </a:lnTo>
                  <a:lnTo>
                    <a:pt x="1367" y="1739"/>
                  </a:lnTo>
                  <a:lnTo>
                    <a:pt x="1357" y="1751"/>
                  </a:lnTo>
                  <a:lnTo>
                    <a:pt x="1398" y="1802"/>
                  </a:lnTo>
                  <a:lnTo>
                    <a:pt x="1369" y="1832"/>
                  </a:lnTo>
                  <a:lnTo>
                    <a:pt x="1370" y="1874"/>
                  </a:lnTo>
                  <a:lnTo>
                    <a:pt x="1416" y="1875"/>
                  </a:lnTo>
                  <a:lnTo>
                    <a:pt x="1438" y="1914"/>
                  </a:lnTo>
                  <a:lnTo>
                    <a:pt x="1424" y="1944"/>
                  </a:lnTo>
                  <a:lnTo>
                    <a:pt x="1392" y="1923"/>
                  </a:lnTo>
                  <a:lnTo>
                    <a:pt x="1367" y="1943"/>
                  </a:lnTo>
                  <a:lnTo>
                    <a:pt x="1339" y="1927"/>
                  </a:lnTo>
                  <a:lnTo>
                    <a:pt x="1325" y="1898"/>
                  </a:lnTo>
                  <a:lnTo>
                    <a:pt x="1295" y="1914"/>
                  </a:lnTo>
                  <a:lnTo>
                    <a:pt x="1273" y="1900"/>
                  </a:lnTo>
                  <a:lnTo>
                    <a:pt x="1245" y="1923"/>
                  </a:lnTo>
                  <a:lnTo>
                    <a:pt x="1211" y="1929"/>
                  </a:lnTo>
                  <a:lnTo>
                    <a:pt x="1190" y="1898"/>
                  </a:lnTo>
                  <a:lnTo>
                    <a:pt x="1066" y="1890"/>
                  </a:lnTo>
                  <a:lnTo>
                    <a:pt x="1054" y="1905"/>
                  </a:lnTo>
                  <a:lnTo>
                    <a:pt x="1042" y="1904"/>
                  </a:lnTo>
                  <a:lnTo>
                    <a:pt x="1020" y="1937"/>
                  </a:lnTo>
                  <a:lnTo>
                    <a:pt x="1023" y="1970"/>
                  </a:lnTo>
                  <a:lnTo>
                    <a:pt x="1008" y="1973"/>
                  </a:lnTo>
                  <a:lnTo>
                    <a:pt x="999" y="1944"/>
                  </a:lnTo>
                  <a:lnTo>
                    <a:pt x="980" y="1947"/>
                  </a:lnTo>
                  <a:lnTo>
                    <a:pt x="975" y="2042"/>
                  </a:lnTo>
                  <a:lnTo>
                    <a:pt x="993" y="2070"/>
                  </a:lnTo>
                  <a:lnTo>
                    <a:pt x="993" y="2096"/>
                  </a:lnTo>
                  <a:lnTo>
                    <a:pt x="1015" y="2092"/>
                  </a:lnTo>
                  <a:lnTo>
                    <a:pt x="1042" y="2079"/>
                  </a:lnTo>
                  <a:lnTo>
                    <a:pt x="1064" y="2121"/>
                  </a:lnTo>
                  <a:lnTo>
                    <a:pt x="1078" y="2148"/>
                  </a:lnTo>
                  <a:lnTo>
                    <a:pt x="1097" y="2184"/>
                  </a:lnTo>
                  <a:lnTo>
                    <a:pt x="1126" y="2193"/>
                  </a:lnTo>
                  <a:lnTo>
                    <a:pt x="1089" y="2221"/>
                  </a:lnTo>
                  <a:lnTo>
                    <a:pt x="1065" y="2194"/>
                  </a:lnTo>
                  <a:lnTo>
                    <a:pt x="1040" y="2300"/>
                  </a:lnTo>
                  <a:lnTo>
                    <a:pt x="1070" y="2328"/>
                  </a:lnTo>
                  <a:lnTo>
                    <a:pt x="1095" y="2431"/>
                  </a:lnTo>
                  <a:lnTo>
                    <a:pt x="1071" y="2412"/>
                  </a:lnTo>
                  <a:lnTo>
                    <a:pt x="1047" y="2401"/>
                  </a:lnTo>
                  <a:lnTo>
                    <a:pt x="1015" y="2396"/>
                  </a:lnTo>
                  <a:lnTo>
                    <a:pt x="993" y="2384"/>
                  </a:lnTo>
                  <a:lnTo>
                    <a:pt x="973" y="2381"/>
                  </a:lnTo>
                  <a:lnTo>
                    <a:pt x="958" y="2345"/>
                  </a:lnTo>
                  <a:lnTo>
                    <a:pt x="918" y="2366"/>
                  </a:lnTo>
                  <a:lnTo>
                    <a:pt x="883" y="2365"/>
                  </a:lnTo>
                  <a:lnTo>
                    <a:pt x="856" y="2334"/>
                  </a:lnTo>
                  <a:lnTo>
                    <a:pt x="796" y="2303"/>
                  </a:lnTo>
                  <a:lnTo>
                    <a:pt x="737" y="2309"/>
                  </a:lnTo>
                  <a:lnTo>
                    <a:pt x="671" y="2258"/>
                  </a:lnTo>
                  <a:lnTo>
                    <a:pt x="722" y="2212"/>
                  </a:lnTo>
                  <a:lnTo>
                    <a:pt x="727" y="2170"/>
                  </a:lnTo>
                  <a:lnTo>
                    <a:pt x="726" y="2131"/>
                  </a:lnTo>
                  <a:lnTo>
                    <a:pt x="733" y="2098"/>
                  </a:lnTo>
                  <a:lnTo>
                    <a:pt x="765" y="2088"/>
                  </a:lnTo>
                  <a:lnTo>
                    <a:pt x="745" y="2027"/>
                  </a:lnTo>
                  <a:lnTo>
                    <a:pt x="708" y="2010"/>
                  </a:lnTo>
                  <a:lnTo>
                    <a:pt x="688" y="2000"/>
                  </a:lnTo>
                  <a:lnTo>
                    <a:pt x="660" y="2009"/>
                  </a:lnTo>
                  <a:lnTo>
                    <a:pt x="605" y="1992"/>
                  </a:lnTo>
                  <a:lnTo>
                    <a:pt x="562" y="1931"/>
                  </a:lnTo>
                  <a:lnTo>
                    <a:pt x="524" y="1913"/>
                  </a:lnTo>
                  <a:lnTo>
                    <a:pt x="505" y="1858"/>
                  </a:lnTo>
                  <a:lnTo>
                    <a:pt x="475" y="1851"/>
                  </a:lnTo>
                  <a:lnTo>
                    <a:pt x="444" y="1870"/>
                  </a:lnTo>
                  <a:lnTo>
                    <a:pt x="423" y="1881"/>
                  </a:lnTo>
                  <a:lnTo>
                    <a:pt x="412" y="1856"/>
                  </a:lnTo>
                  <a:lnTo>
                    <a:pt x="399" y="1831"/>
                  </a:lnTo>
                  <a:lnTo>
                    <a:pt x="441" y="1825"/>
                  </a:lnTo>
                  <a:lnTo>
                    <a:pt x="439" y="1810"/>
                  </a:lnTo>
                  <a:lnTo>
                    <a:pt x="429" y="1797"/>
                  </a:lnTo>
                  <a:lnTo>
                    <a:pt x="412" y="1785"/>
                  </a:lnTo>
                  <a:lnTo>
                    <a:pt x="391" y="1718"/>
                  </a:lnTo>
                  <a:lnTo>
                    <a:pt x="355" y="1686"/>
                  </a:lnTo>
                  <a:lnTo>
                    <a:pt x="322" y="1684"/>
                  </a:lnTo>
                  <a:lnTo>
                    <a:pt x="287" y="1684"/>
                  </a:lnTo>
                  <a:lnTo>
                    <a:pt x="265" y="1664"/>
                  </a:lnTo>
                  <a:lnTo>
                    <a:pt x="241" y="1660"/>
                  </a:lnTo>
                  <a:lnTo>
                    <a:pt x="222" y="1660"/>
                  </a:lnTo>
                  <a:lnTo>
                    <a:pt x="210" y="1678"/>
                  </a:lnTo>
                  <a:lnTo>
                    <a:pt x="186" y="1703"/>
                  </a:lnTo>
                  <a:lnTo>
                    <a:pt x="181" y="1730"/>
                  </a:lnTo>
                  <a:lnTo>
                    <a:pt x="173" y="1739"/>
                  </a:lnTo>
                  <a:lnTo>
                    <a:pt x="159" y="1783"/>
                  </a:lnTo>
                  <a:lnTo>
                    <a:pt x="150" y="1768"/>
                  </a:lnTo>
                  <a:lnTo>
                    <a:pt x="145" y="1752"/>
                  </a:lnTo>
                  <a:lnTo>
                    <a:pt x="0" y="1726"/>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24" name="Freeform 396"/>
            <p:cNvSpPr>
              <a:spLocks/>
            </p:cNvSpPr>
            <p:nvPr/>
          </p:nvSpPr>
          <p:spPr bwMode="auto">
            <a:xfrm>
              <a:off x="3624980" y="2467348"/>
              <a:ext cx="91209" cy="45087"/>
            </a:xfrm>
            <a:custGeom>
              <a:avLst/>
              <a:gdLst>
                <a:gd name="T0" fmla="*/ 0 w 190"/>
                <a:gd name="T1" fmla="*/ 2 h 94"/>
                <a:gd name="T2" fmla="*/ 1 w 190"/>
                <a:gd name="T3" fmla="*/ 1 h 94"/>
                <a:gd name="T4" fmla="*/ 0 w 190"/>
                <a:gd name="T5" fmla="*/ 1 h 94"/>
                <a:gd name="T6" fmla="*/ 3 w 190"/>
                <a:gd name="T7" fmla="*/ 0 h 94"/>
                <a:gd name="T8" fmla="*/ 4 w 190"/>
                <a:gd name="T9" fmla="*/ 0 h 94"/>
                <a:gd name="T10" fmla="*/ 3 w 190"/>
                <a:gd name="T11" fmla="*/ 1 h 94"/>
                <a:gd name="T12" fmla="*/ 4 w 190"/>
                <a:gd name="T13" fmla="*/ 1 h 94"/>
                <a:gd name="T14" fmla="*/ 1 w 190"/>
                <a:gd name="T15" fmla="*/ 2 h 94"/>
                <a:gd name="T16" fmla="*/ 1 w 190"/>
                <a:gd name="T17" fmla="*/ 2 h 94"/>
                <a:gd name="T18" fmla="*/ 1 w 190"/>
                <a:gd name="T19" fmla="*/ 2 h 94"/>
                <a:gd name="T20" fmla="*/ 0 w 190"/>
                <a:gd name="T21" fmla="*/ 2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0"/>
                <a:gd name="T34" fmla="*/ 0 h 94"/>
                <a:gd name="T35" fmla="*/ 190 w 190"/>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0" h="94">
                  <a:moveTo>
                    <a:pt x="0" y="67"/>
                  </a:moveTo>
                  <a:lnTo>
                    <a:pt x="39" y="46"/>
                  </a:lnTo>
                  <a:lnTo>
                    <a:pt x="11" y="27"/>
                  </a:lnTo>
                  <a:lnTo>
                    <a:pt x="146" y="0"/>
                  </a:lnTo>
                  <a:lnTo>
                    <a:pt x="168" y="1"/>
                  </a:lnTo>
                  <a:lnTo>
                    <a:pt x="142" y="25"/>
                  </a:lnTo>
                  <a:lnTo>
                    <a:pt x="190" y="23"/>
                  </a:lnTo>
                  <a:lnTo>
                    <a:pt x="66" y="79"/>
                  </a:lnTo>
                  <a:lnTo>
                    <a:pt x="39" y="94"/>
                  </a:lnTo>
                  <a:lnTo>
                    <a:pt x="45" y="71"/>
                  </a:lnTo>
                  <a:lnTo>
                    <a:pt x="0" y="67"/>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25" name="Freeform 397"/>
            <p:cNvSpPr>
              <a:spLocks/>
            </p:cNvSpPr>
            <p:nvPr/>
          </p:nvSpPr>
          <p:spPr bwMode="auto">
            <a:xfrm>
              <a:off x="3651713" y="2930904"/>
              <a:ext cx="36169" cy="22544"/>
            </a:xfrm>
            <a:custGeom>
              <a:avLst/>
              <a:gdLst>
                <a:gd name="T0" fmla="*/ 0 w 75"/>
                <a:gd name="T1" fmla="*/ 1 h 49"/>
                <a:gd name="T2" fmla="*/ 1 w 75"/>
                <a:gd name="T3" fmla="*/ 0 h 49"/>
                <a:gd name="T4" fmla="*/ 2 w 75"/>
                <a:gd name="T5" fmla="*/ 1 h 49"/>
                <a:gd name="T6" fmla="*/ 0 w 75"/>
                <a:gd name="T7" fmla="*/ 1 h 49"/>
                <a:gd name="T8" fmla="*/ 0 60000 65536"/>
                <a:gd name="T9" fmla="*/ 0 60000 65536"/>
                <a:gd name="T10" fmla="*/ 0 60000 65536"/>
                <a:gd name="T11" fmla="*/ 0 60000 65536"/>
                <a:gd name="T12" fmla="*/ 0 w 75"/>
                <a:gd name="T13" fmla="*/ 0 h 49"/>
                <a:gd name="T14" fmla="*/ 75 w 75"/>
                <a:gd name="T15" fmla="*/ 49 h 49"/>
              </a:gdLst>
              <a:ahLst/>
              <a:cxnLst>
                <a:cxn ang="T8">
                  <a:pos x="T0" y="T1"/>
                </a:cxn>
                <a:cxn ang="T9">
                  <a:pos x="T2" y="T3"/>
                </a:cxn>
                <a:cxn ang="T10">
                  <a:pos x="T4" y="T5"/>
                </a:cxn>
                <a:cxn ang="T11">
                  <a:pos x="T6" y="T7"/>
                </a:cxn>
              </a:cxnLst>
              <a:rect l="T12" t="T13" r="T14" b="T15"/>
              <a:pathLst>
                <a:path w="75" h="49">
                  <a:moveTo>
                    <a:pt x="0" y="49"/>
                  </a:moveTo>
                  <a:lnTo>
                    <a:pt x="22" y="0"/>
                  </a:lnTo>
                  <a:lnTo>
                    <a:pt x="75" y="27"/>
                  </a:lnTo>
                  <a:lnTo>
                    <a:pt x="0" y="49"/>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26" name="Freeform 398"/>
            <p:cNvSpPr>
              <a:spLocks/>
            </p:cNvSpPr>
            <p:nvPr/>
          </p:nvSpPr>
          <p:spPr bwMode="auto">
            <a:xfrm>
              <a:off x="3716189" y="2792824"/>
              <a:ext cx="110079" cy="91583"/>
            </a:xfrm>
            <a:custGeom>
              <a:avLst/>
              <a:gdLst>
                <a:gd name="T0" fmla="*/ 0 w 229"/>
                <a:gd name="T1" fmla="*/ 2 h 204"/>
                <a:gd name="T2" fmla="*/ 0 w 229"/>
                <a:gd name="T3" fmla="*/ 3 h 204"/>
                <a:gd name="T4" fmla="*/ 1 w 229"/>
                <a:gd name="T5" fmla="*/ 3 h 204"/>
                <a:gd name="T6" fmla="*/ 2 w 229"/>
                <a:gd name="T7" fmla="*/ 4 h 204"/>
                <a:gd name="T8" fmla="*/ 2 w 229"/>
                <a:gd name="T9" fmla="*/ 3 h 204"/>
                <a:gd name="T10" fmla="*/ 2 w 229"/>
                <a:gd name="T11" fmla="*/ 5 h 204"/>
                <a:gd name="T12" fmla="*/ 5 w 229"/>
                <a:gd name="T13" fmla="*/ 5 h 204"/>
                <a:gd name="T14" fmla="*/ 4 w 229"/>
                <a:gd name="T15" fmla="*/ 4 h 204"/>
                <a:gd name="T16" fmla="*/ 3 w 229"/>
                <a:gd name="T17" fmla="*/ 3 h 204"/>
                <a:gd name="T18" fmla="*/ 3 w 229"/>
                <a:gd name="T19" fmla="*/ 1 h 204"/>
                <a:gd name="T20" fmla="*/ 5 w 229"/>
                <a:gd name="T21" fmla="*/ 0 h 204"/>
                <a:gd name="T22" fmla="*/ 1 w 229"/>
                <a:gd name="T23" fmla="*/ 0 h 204"/>
                <a:gd name="T24" fmla="*/ 1 w 229"/>
                <a:gd name="T25" fmla="*/ 2 h 204"/>
                <a:gd name="T26" fmla="*/ 0 w 229"/>
                <a:gd name="T27" fmla="*/ 2 h 2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9"/>
                <a:gd name="T43" fmla="*/ 0 h 204"/>
                <a:gd name="T44" fmla="*/ 229 w 229"/>
                <a:gd name="T45" fmla="*/ 204 h 2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9" h="204">
                  <a:moveTo>
                    <a:pt x="0" y="103"/>
                  </a:moveTo>
                  <a:lnTo>
                    <a:pt x="16" y="146"/>
                  </a:lnTo>
                  <a:lnTo>
                    <a:pt x="41" y="131"/>
                  </a:lnTo>
                  <a:lnTo>
                    <a:pt x="71" y="159"/>
                  </a:lnTo>
                  <a:lnTo>
                    <a:pt x="91" y="146"/>
                  </a:lnTo>
                  <a:lnTo>
                    <a:pt x="82" y="196"/>
                  </a:lnTo>
                  <a:lnTo>
                    <a:pt x="229" y="204"/>
                  </a:lnTo>
                  <a:lnTo>
                    <a:pt x="175" y="167"/>
                  </a:lnTo>
                  <a:lnTo>
                    <a:pt x="147" y="105"/>
                  </a:lnTo>
                  <a:lnTo>
                    <a:pt x="148" y="38"/>
                  </a:lnTo>
                  <a:lnTo>
                    <a:pt x="186" y="0"/>
                  </a:lnTo>
                  <a:lnTo>
                    <a:pt x="57" y="13"/>
                  </a:lnTo>
                  <a:lnTo>
                    <a:pt x="25" y="103"/>
                  </a:lnTo>
                  <a:lnTo>
                    <a:pt x="0" y="103"/>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27" name="Freeform 399"/>
            <p:cNvSpPr>
              <a:spLocks/>
            </p:cNvSpPr>
            <p:nvPr/>
          </p:nvSpPr>
          <p:spPr bwMode="auto">
            <a:xfrm>
              <a:off x="3752357" y="2643472"/>
              <a:ext cx="283061" cy="149352"/>
            </a:xfrm>
            <a:custGeom>
              <a:avLst/>
              <a:gdLst>
                <a:gd name="T0" fmla="*/ 0 w 587"/>
                <a:gd name="T1" fmla="*/ 7 h 330"/>
                <a:gd name="T2" fmla="*/ 1 w 587"/>
                <a:gd name="T3" fmla="*/ 7 h 330"/>
                <a:gd name="T4" fmla="*/ 0 w 587"/>
                <a:gd name="T5" fmla="*/ 7 h 330"/>
                <a:gd name="T6" fmla="*/ 3 w 587"/>
                <a:gd name="T7" fmla="*/ 8 h 330"/>
                <a:gd name="T8" fmla="*/ 3 w 587"/>
                <a:gd name="T9" fmla="*/ 7 h 330"/>
                <a:gd name="T10" fmla="*/ 3 w 587"/>
                <a:gd name="T11" fmla="*/ 7 h 330"/>
                <a:gd name="T12" fmla="*/ 3 w 587"/>
                <a:gd name="T13" fmla="*/ 7 h 330"/>
                <a:gd name="T14" fmla="*/ 4 w 587"/>
                <a:gd name="T15" fmla="*/ 7 h 330"/>
                <a:gd name="T16" fmla="*/ 3 w 587"/>
                <a:gd name="T17" fmla="*/ 6 h 330"/>
                <a:gd name="T18" fmla="*/ 4 w 587"/>
                <a:gd name="T19" fmla="*/ 6 h 330"/>
                <a:gd name="T20" fmla="*/ 5 w 587"/>
                <a:gd name="T21" fmla="*/ 6 h 330"/>
                <a:gd name="T22" fmla="*/ 4 w 587"/>
                <a:gd name="T23" fmla="*/ 5 h 330"/>
                <a:gd name="T24" fmla="*/ 5 w 587"/>
                <a:gd name="T25" fmla="*/ 5 h 330"/>
                <a:gd name="T26" fmla="*/ 5 w 587"/>
                <a:gd name="T27" fmla="*/ 5 h 330"/>
                <a:gd name="T28" fmla="*/ 6 w 587"/>
                <a:gd name="T29" fmla="*/ 5 h 330"/>
                <a:gd name="T30" fmla="*/ 6 w 587"/>
                <a:gd name="T31" fmla="*/ 4 h 330"/>
                <a:gd name="T32" fmla="*/ 13 w 587"/>
                <a:gd name="T33" fmla="*/ 2 h 330"/>
                <a:gd name="T34" fmla="*/ 14 w 587"/>
                <a:gd name="T35" fmla="*/ 1 h 330"/>
                <a:gd name="T36" fmla="*/ 13 w 587"/>
                <a:gd name="T37" fmla="*/ 0 h 330"/>
                <a:gd name="T38" fmla="*/ 9 w 587"/>
                <a:gd name="T39" fmla="*/ 1 h 330"/>
                <a:gd name="T40" fmla="*/ 7 w 587"/>
                <a:gd name="T41" fmla="*/ 1 h 330"/>
                <a:gd name="T42" fmla="*/ 3 w 587"/>
                <a:gd name="T43" fmla="*/ 4 h 330"/>
                <a:gd name="T44" fmla="*/ 2 w 587"/>
                <a:gd name="T45" fmla="*/ 4 h 330"/>
                <a:gd name="T46" fmla="*/ 2 w 587"/>
                <a:gd name="T47" fmla="*/ 5 h 330"/>
                <a:gd name="T48" fmla="*/ 3 w 587"/>
                <a:gd name="T49" fmla="*/ 5 h 330"/>
                <a:gd name="T50" fmla="*/ 2 w 587"/>
                <a:gd name="T51" fmla="*/ 5 h 330"/>
                <a:gd name="T52" fmla="*/ 2 w 587"/>
                <a:gd name="T53" fmla="*/ 5 h 330"/>
                <a:gd name="T54" fmla="*/ 1 w 587"/>
                <a:gd name="T55" fmla="*/ 6 h 330"/>
                <a:gd name="T56" fmla="*/ 2 w 587"/>
                <a:gd name="T57" fmla="*/ 6 h 330"/>
                <a:gd name="T58" fmla="*/ 0 w 587"/>
                <a:gd name="T59" fmla="*/ 7 h 3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87"/>
                <a:gd name="T91" fmla="*/ 0 h 330"/>
                <a:gd name="T92" fmla="*/ 587 w 587"/>
                <a:gd name="T93" fmla="*/ 330 h 3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87" h="330">
                  <a:moveTo>
                    <a:pt x="0" y="284"/>
                  </a:moveTo>
                  <a:lnTo>
                    <a:pt x="58" y="293"/>
                  </a:lnTo>
                  <a:lnTo>
                    <a:pt x="18" y="321"/>
                  </a:lnTo>
                  <a:lnTo>
                    <a:pt x="117" y="330"/>
                  </a:lnTo>
                  <a:lnTo>
                    <a:pt x="120" y="293"/>
                  </a:lnTo>
                  <a:lnTo>
                    <a:pt x="149" y="298"/>
                  </a:lnTo>
                  <a:lnTo>
                    <a:pt x="119" y="279"/>
                  </a:lnTo>
                  <a:lnTo>
                    <a:pt x="158" y="286"/>
                  </a:lnTo>
                  <a:lnTo>
                    <a:pt x="149" y="244"/>
                  </a:lnTo>
                  <a:lnTo>
                    <a:pt x="167" y="270"/>
                  </a:lnTo>
                  <a:lnTo>
                    <a:pt x="196" y="245"/>
                  </a:lnTo>
                  <a:lnTo>
                    <a:pt x="177" y="217"/>
                  </a:lnTo>
                  <a:lnTo>
                    <a:pt x="239" y="222"/>
                  </a:lnTo>
                  <a:lnTo>
                    <a:pt x="221" y="205"/>
                  </a:lnTo>
                  <a:lnTo>
                    <a:pt x="249" y="209"/>
                  </a:lnTo>
                  <a:lnTo>
                    <a:pt x="265" y="175"/>
                  </a:lnTo>
                  <a:lnTo>
                    <a:pt x="558" y="71"/>
                  </a:lnTo>
                  <a:lnTo>
                    <a:pt x="587" y="30"/>
                  </a:lnTo>
                  <a:lnTo>
                    <a:pt x="530" y="0"/>
                  </a:lnTo>
                  <a:lnTo>
                    <a:pt x="409" y="67"/>
                  </a:lnTo>
                  <a:lnTo>
                    <a:pt x="282" y="67"/>
                  </a:lnTo>
                  <a:lnTo>
                    <a:pt x="147" y="155"/>
                  </a:lnTo>
                  <a:lnTo>
                    <a:pt x="71" y="165"/>
                  </a:lnTo>
                  <a:lnTo>
                    <a:pt x="76" y="205"/>
                  </a:lnTo>
                  <a:lnTo>
                    <a:pt x="116" y="209"/>
                  </a:lnTo>
                  <a:lnTo>
                    <a:pt x="70" y="210"/>
                  </a:lnTo>
                  <a:lnTo>
                    <a:pt x="91" y="226"/>
                  </a:lnTo>
                  <a:lnTo>
                    <a:pt x="58" y="245"/>
                  </a:lnTo>
                  <a:lnTo>
                    <a:pt x="97" y="263"/>
                  </a:lnTo>
                  <a:lnTo>
                    <a:pt x="0" y="284"/>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28" name="Freeform 400"/>
            <p:cNvSpPr>
              <a:spLocks/>
            </p:cNvSpPr>
            <p:nvPr/>
          </p:nvSpPr>
          <p:spPr bwMode="auto">
            <a:xfrm>
              <a:off x="3915904" y="2446214"/>
              <a:ext cx="53467" cy="29588"/>
            </a:xfrm>
            <a:custGeom>
              <a:avLst/>
              <a:gdLst>
                <a:gd name="T0" fmla="*/ 0 w 115"/>
                <a:gd name="T1" fmla="*/ 1 h 66"/>
                <a:gd name="T2" fmla="*/ 1 w 115"/>
                <a:gd name="T3" fmla="*/ 1 h 66"/>
                <a:gd name="T4" fmla="*/ 3 w 115"/>
                <a:gd name="T5" fmla="*/ 1 h 66"/>
                <a:gd name="T6" fmla="*/ 1 w 115"/>
                <a:gd name="T7" fmla="*/ 0 h 66"/>
                <a:gd name="T8" fmla="*/ 0 w 115"/>
                <a:gd name="T9" fmla="*/ 1 h 66"/>
                <a:gd name="T10" fmla="*/ 0 60000 65536"/>
                <a:gd name="T11" fmla="*/ 0 60000 65536"/>
                <a:gd name="T12" fmla="*/ 0 60000 65536"/>
                <a:gd name="T13" fmla="*/ 0 60000 65536"/>
                <a:gd name="T14" fmla="*/ 0 60000 65536"/>
                <a:gd name="T15" fmla="*/ 0 w 115"/>
                <a:gd name="T16" fmla="*/ 0 h 66"/>
                <a:gd name="T17" fmla="*/ 115 w 115"/>
                <a:gd name="T18" fmla="*/ 66 h 66"/>
              </a:gdLst>
              <a:ahLst/>
              <a:cxnLst>
                <a:cxn ang="T10">
                  <a:pos x="T0" y="T1"/>
                </a:cxn>
                <a:cxn ang="T11">
                  <a:pos x="T2" y="T3"/>
                </a:cxn>
                <a:cxn ang="T12">
                  <a:pos x="T4" y="T5"/>
                </a:cxn>
                <a:cxn ang="T13">
                  <a:pos x="T6" y="T7"/>
                </a:cxn>
                <a:cxn ang="T14">
                  <a:pos x="T8" y="T9"/>
                </a:cxn>
              </a:cxnLst>
              <a:rect l="T15" t="T16" r="T17" b="T18"/>
              <a:pathLst>
                <a:path w="115" h="66">
                  <a:moveTo>
                    <a:pt x="0" y="47"/>
                  </a:moveTo>
                  <a:lnTo>
                    <a:pt x="32" y="66"/>
                  </a:lnTo>
                  <a:lnTo>
                    <a:pt x="115" y="43"/>
                  </a:lnTo>
                  <a:lnTo>
                    <a:pt x="66" y="0"/>
                  </a:lnTo>
                  <a:lnTo>
                    <a:pt x="0" y="47"/>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29" name="Freeform 401"/>
            <p:cNvSpPr>
              <a:spLocks/>
            </p:cNvSpPr>
            <p:nvPr/>
          </p:nvSpPr>
          <p:spPr bwMode="auto">
            <a:xfrm>
              <a:off x="4437995" y="2505391"/>
              <a:ext cx="48750" cy="19726"/>
            </a:xfrm>
            <a:custGeom>
              <a:avLst/>
              <a:gdLst>
                <a:gd name="T0" fmla="*/ 0 w 103"/>
                <a:gd name="T1" fmla="*/ 0 h 42"/>
                <a:gd name="T2" fmla="*/ 1 w 103"/>
                <a:gd name="T3" fmla="*/ 1 h 42"/>
                <a:gd name="T4" fmla="*/ 1 w 103"/>
                <a:gd name="T5" fmla="*/ 1 h 42"/>
                <a:gd name="T6" fmla="*/ 2 w 103"/>
                <a:gd name="T7" fmla="*/ 1 h 42"/>
                <a:gd name="T8" fmla="*/ 2 w 103"/>
                <a:gd name="T9" fmla="*/ 1 h 42"/>
                <a:gd name="T10" fmla="*/ 0 w 103"/>
                <a:gd name="T11" fmla="*/ 0 h 42"/>
                <a:gd name="T12" fmla="*/ 0 60000 65536"/>
                <a:gd name="T13" fmla="*/ 0 60000 65536"/>
                <a:gd name="T14" fmla="*/ 0 60000 65536"/>
                <a:gd name="T15" fmla="*/ 0 60000 65536"/>
                <a:gd name="T16" fmla="*/ 0 60000 65536"/>
                <a:gd name="T17" fmla="*/ 0 60000 65536"/>
                <a:gd name="T18" fmla="*/ 0 w 103"/>
                <a:gd name="T19" fmla="*/ 0 h 42"/>
                <a:gd name="T20" fmla="*/ 103 w 103"/>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103" h="42">
                  <a:moveTo>
                    <a:pt x="0" y="0"/>
                  </a:moveTo>
                  <a:lnTo>
                    <a:pt x="46" y="34"/>
                  </a:lnTo>
                  <a:lnTo>
                    <a:pt x="31" y="42"/>
                  </a:lnTo>
                  <a:lnTo>
                    <a:pt x="70" y="41"/>
                  </a:lnTo>
                  <a:lnTo>
                    <a:pt x="103" y="20"/>
                  </a:lnTo>
                  <a:lnTo>
                    <a:pt x="0" y="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30" name="Freeform 402"/>
            <p:cNvSpPr>
              <a:spLocks/>
            </p:cNvSpPr>
            <p:nvPr/>
          </p:nvSpPr>
          <p:spPr bwMode="auto">
            <a:xfrm>
              <a:off x="4449003" y="2451850"/>
              <a:ext cx="116370" cy="56359"/>
            </a:xfrm>
            <a:custGeom>
              <a:avLst/>
              <a:gdLst>
                <a:gd name="T0" fmla="*/ 0 w 242"/>
                <a:gd name="T1" fmla="*/ 2 h 123"/>
                <a:gd name="T2" fmla="*/ 1 w 242"/>
                <a:gd name="T3" fmla="*/ 1 h 123"/>
                <a:gd name="T4" fmla="*/ 4 w 242"/>
                <a:gd name="T5" fmla="*/ 0 h 123"/>
                <a:gd name="T6" fmla="*/ 6 w 242"/>
                <a:gd name="T7" fmla="*/ 1 h 123"/>
                <a:gd name="T8" fmla="*/ 5 w 242"/>
                <a:gd name="T9" fmla="*/ 2 h 123"/>
                <a:gd name="T10" fmla="*/ 5 w 242"/>
                <a:gd name="T11" fmla="*/ 2 h 123"/>
                <a:gd name="T12" fmla="*/ 2 w 242"/>
                <a:gd name="T13" fmla="*/ 3 h 123"/>
                <a:gd name="T14" fmla="*/ 0 w 242"/>
                <a:gd name="T15" fmla="*/ 2 h 123"/>
                <a:gd name="T16" fmla="*/ 0 60000 65536"/>
                <a:gd name="T17" fmla="*/ 0 60000 65536"/>
                <a:gd name="T18" fmla="*/ 0 60000 65536"/>
                <a:gd name="T19" fmla="*/ 0 60000 65536"/>
                <a:gd name="T20" fmla="*/ 0 60000 65536"/>
                <a:gd name="T21" fmla="*/ 0 60000 65536"/>
                <a:gd name="T22" fmla="*/ 0 60000 65536"/>
                <a:gd name="T23" fmla="*/ 0 60000 65536"/>
                <a:gd name="T24" fmla="*/ 0 w 242"/>
                <a:gd name="T25" fmla="*/ 0 h 123"/>
                <a:gd name="T26" fmla="*/ 242 w 242"/>
                <a:gd name="T27" fmla="*/ 123 h 1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2" h="123">
                  <a:moveTo>
                    <a:pt x="0" y="100"/>
                  </a:moveTo>
                  <a:lnTo>
                    <a:pt x="65" y="33"/>
                  </a:lnTo>
                  <a:lnTo>
                    <a:pt x="156" y="0"/>
                  </a:lnTo>
                  <a:lnTo>
                    <a:pt x="242" y="59"/>
                  </a:lnTo>
                  <a:lnTo>
                    <a:pt x="212" y="71"/>
                  </a:lnTo>
                  <a:lnTo>
                    <a:pt x="220" y="98"/>
                  </a:lnTo>
                  <a:lnTo>
                    <a:pt x="95" y="123"/>
                  </a:lnTo>
                  <a:lnTo>
                    <a:pt x="0" y="10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31" name="Freeform 403"/>
            <p:cNvSpPr>
              <a:spLocks/>
            </p:cNvSpPr>
            <p:nvPr/>
          </p:nvSpPr>
          <p:spPr bwMode="auto">
            <a:xfrm>
              <a:off x="4472591" y="2501164"/>
              <a:ext cx="130523" cy="63405"/>
            </a:xfrm>
            <a:custGeom>
              <a:avLst/>
              <a:gdLst>
                <a:gd name="T0" fmla="*/ 0 w 274"/>
                <a:gd name="T1" fmla="*/ 1 h 142"/>
                <a:gd name="T2" fmla="*/ 1 w 274"/>
                <a:gd name="T3" fmla="*/ 1 h 142"/>
                <a:gd name="T4" fmla="*/ 2 w 274"/>
                <a:gd name="T5" fmla="*/ 3 h 142"/>
                <a:gd name="T6" fmla="*/ 3 w 274"/>
                <a:gd name="T7" fmla="*/ 2 h 142"/>
                <a:gd name="T8" fmla="*/ 5 w 274"/>
                <a:gd name="T9" fmla="*/ 3 h 142"/>
                <a:gd name="T10" fmla="*/ 6 w 274"/>
                <a:gd name="T11" fmla="*/ 3 h 142"/>
                <a:gd name="T12" fmla="*/ 5 w 274"/>
                <a:gd name="T13" fmla="*/ 2 h 142"/>
                <a:gd name="T14" fmla="*/ 6 w 274"/>
                <a:gd name="T15" fmla="*/ 2 h 142"/>
                <a:gd name="T16" fmla="*/ 6 w 274"/>
                <a:gd name="T17" fmla="*/ 1 h 142"/>
                <a:gd name="T18" fmla="*/ 5 w 274"/>
                <a:gd name="T19" fmla="*/ 0 h 142"/>
                <a:gd name="T20" fmla="*/ 4 w 274"/>
                <a:gd name="T21" fmla="*/ 1 h 142"/>
                <a:gd name="T22" fmla="*/ 5 w 274"/>
                <a:gd name="T23" fmla="*/ 1 h 142"/>
                <a:gd name="T24" fmla="*/ 4 w 274"/>
                <a:gd name="T25" fmla="*/ 0 h 142"/>
                <a:gd name="T26" fmla="*/ 2 w 274"/>
                <a:gd name="T27" fmla="*/ 0 h 142"/>
                <a:gd name="T28" fmla="*/ 0 w 274"/>
                <a:gd name="T29" fmla="*/ 1 h 1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4"/>
                <a:gd name="T46" fmla="*/ 0 h 142"/>
                <a:gd name="T47" fmla="*/ 274 w 274"/>
                <a:gd name="T48" fmla="*/ 142 h 1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4" h="142">
                  <a:moveTo>
                    <a:pt x="0" y="61"/>
                  </a:moveTo>
                  <a:lnTo>
                    <a:pt x="50" y="68"/>
                  </a:lnTo>
                  <a:lnTo>
                    <a:pt x="85" y="118"/>
                  </a:lnTo>
                  <a:lnTo>
                    <a:pt x="114" y="103"/>
                  </a:lnTo>
                  <a:lnTo>
                    <a:pt x="225" y="142"/>
                  </a:lnTo>
                  <a:lnTo>
                    <a:pt x="264" y="126"/>
                  </a:lnTo>
                  <a:lnTo>
                    <a:pt x="235" y="88"/>
                  </a:lnTo>
                  <a:lnTo>
                    <a:pt x="258" y="98"/>
                  </a:lnTo>
                  <a:lnTo>
                    <a:pt x="274" y="39"/>
                  </a:lnTo>
                  <a:lnTo>
                    <a:pt x="215" y="12"/>
                  </a:lnTo>
                  <a:lnTo>
                    <a:pt x="156" y="52"/>
                  </a:lnTo>
                  <a:lnTo>
                    <a:pt x="203" y="31"/>
                  </a:lnTo>
                  <a:lnTo>
                    <a:pt x="173" y="0"/>
                  </a:lnTo>
                  <a:lnTo>
                    <a:pt x="79" y="11"/>
                  </a:lnTo>
                  <a:lnTo>
                    <a:pt x="0" y="61"/>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32" name="Freeform 404"/>
            <p:cNvSpPr>
              <a:spLocks/>
            </p:cNvSpPr>
            <p:nvPr/>
          </p:nvSpPr>
          <p:spPr bwMode="auto">
            <a:xfrm>
              <a:off x="4595251" y="2533571"/>
              <a:ext cx="110079" cy="66222"/>
            </a:xfrm>
            <a:custGeom>
              <a:avLst/>
              <a:gdLst>
                <a:gd name="T0" fmla="*/ 0 w 226"/>
                <a:gd name="T1" fmla="*/ 3 h 145"/>
                <a:gd name="T2" fmla="*/ 0 w 226"/>
                <a:gd name="T3" fmla="*/ 3 h 145"/>
                <a:gd name="T4" fmla="*/ 5 w 226"/>
                <a:gd name="T5" fmla="*/ 3 h 145"/>
                <a:gd name="T6" fmla="*/ 5 w 226"/>
                <a:gd name="T7" fmla="*/ 2 h 145"/>
                <a:gd name="T8" fmla="*/ 4 w 226"/>
                <a:gd name="T9" fmla="*/ 1 h 145"/>
                <a:gd name="T10" fmla="*/ 3 w 226"/>
                <a:gd name="T11" fmla="*/ 1 h 145"/>
                <a:gd name="T12" fmla="*/ 3 w 226"/>
                <a:gd name="T13" fmla="*/ 0 h 145"/>
                <a:gd name="T14" fmla="*/ 3 w 226"/>
                <a:gd name="T15" fmla="*/ 0 h 145"/>
                <a:gd name="T16" fmla="*/ 1 w 226"/>
                <a:gd name="T17" fmla="*/ 3 h 145"/>
                <a:gd name="T18" fmla="*/ 0 w 226"/>
                <a:gd name="T19" fmla="*/ 3 h 1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6"/>
                <a:gd name="T31" fmla="*/ 0 h 145"/>
                <a:gd name="T32" fmla="*/ 226 w 226"/>
                <a:gd name="T33" fmla="*/ 145 h 1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6" h="145">
                  <a:moveTo>
                    <a:pt x="0" y="125"/>
                  </a:moveTo>
                  <a:lnTo>
                    <a:pt x="17" y="145"/>
                  </a:lnTo>
                  <a:lnTo>
                    <a:pt x="209" y="117"/>
                  </a:lnTo>
                  <a:lnTo>
                    <a:pt x="226" y="69"/>
                  </a:lnTo>
                  <a:lnTo>
                    <a:pt x="172" y="30"/>
                  </a:lnTo>
                  <a:lnTo>
                    <a:pt x="126" y="45"/>
                  </a:lnTo>
                  <a:lnTo>
                    <a:pt x="134" y="12"/>
                  </a:lnTo>
                  <a:lnTo>
                    <a:pt x="110" y="0"/>
                  </a:lnTo>
                  <a:lnTo>
                    <a:pt x="20" y="108"/>
                  </a:lnTo>
                  <a:lnTo>
                    <a:pt x="0" y="125"/>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33" name="Freeform 405"/>
            <p:cNvSpPr>
              <a:spLocks/>
            </p:cNvSpPr>
            <p:nvPr/>
          </p:nvSpPr>
          <p:spPr bwMode="auto">
            <a:xfrm>
              <a:off x="5274598" y="2673060"/>
              <a:ext cx="124233" cy="63405"/>
            </a:xfrm>
            <a:custGeom>
              <a:avLst/>
              <a:gdLst>
                <a:gd name="T0" fmla="*/ 0 w 258"/>
                <a:gd name="T1" fmla="*/ 2 h 136"/>
                <a:gd name="T2" fmla="*/ 1 w 258"/>
                <a:gd name="T3" fmla="*/ 0 h 136"/>
                <a:gd name="T4" fmla="*/ 2 w 258"/>
                <a:gd name="T5" fmla="*/ 0 h 136"/>
                <a:gd name="T6" fmla="*/ 3 w 258"/>
                <a:gd name="T7" fmla="*/ 1 h 136"/>
                <a:gd name="T8" fmla="*/ 4 w 258"/>
                <a:gd name="T9" fmla="*/ 0 h 136"/>
                <a:gd name="T10" fmla="*/ 5 w 258"/>
                <a:gd name="T11" fmla="*/ 1 h 136"/>
                <a:gd name="T12" fmla="*/ 5 w 258"/>
                <a:gd name="T13" fmla="*/ 2 h 136"/>
                <a:gd name="T14" fmla="*/ 6 w 258"/>
                <a:gd name="T15" fmla="*/ 3 h 136"/>
                <a:gd name="T16" fmla="*/ 3 w 258"/>
                <a:gd name="T17" fmla="*/ 3 h 136"/>
                <a:gd name="T18" fmla="*/ 3 w 258"/>
                <a:gd name="T19" fmla="*/ 3 h 136"/>
                <a:gd name="T20" fmla="*/ 2 w 258"/>
                <a:gd name="T21" fmla="*/ 4 h 136"/>
                <a:gd name="T22" fmla="*/ 0 w 258"/>
                <a:gd name="T23" fmla="*/ 2 h 1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8"/>
                <a:gd name="T37" fmla="*/ 0 h 136"/>
                <a:gd name="T38" fmla="*/ 258 w 258"/>
                <a:gd name="T39" fmla="*/ 136 h 1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8" h="136">
                  <a:moveTo>
                    <a:pt x="0" y="73"/>
                  </a:moveTo>
                  <a:lnTo>
                    <a:pt x="53" y="5"/>
                  </a:lnTo>
                  <a:lnTo>
                    <a:pt x="88" y="0"/>
                  </a:lnTo>
                  <a:lnTo>
                    <a:pt x="147" y="50"/>
                  </a:lnTo>
                  <a:lnTo>
                    <a:pt x="157" y="13"/>
                  </a:lnTo>
                  <a:lnTo>
                    <a:pt x="220" y="44"/>
                  </a:lnTo>
                  <a:lnTo>
                    <a:pt x="216" y="93"/>
                  </a:lnTo>
                  <a:lnTo>
                    <a:pt x="258" y="112"/>
                  </a:lnTo>
                  <a:lnTo>
                    <a:pt x="123" y="120"/>
                  </a:lnTo>
                  <a:lnTo>
                    <a:pt x="115" y="98"/>
                  </a:lnTo>
                  <a:lnTo>
                    <a:pt x="92" y="136"/>
                  </a:lnTo>
                  <a:lnTo>
                    <a:pt x="0" y="73"/>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34" name="Freeform 406"/>
            <p:cNvSpPr>
              <a:spLocks/>
            </p:cNvSpPr>
            <p:nvPr/>
          </p:nvSpPr>
          <p:spPr bwMode="auto">
            <a:xfrm>
              <a:off x="5361090" y="2675878"/>
              <a:ext cx="77055" cy="43679"/>
            </a:xfrm>
            <a:custGeom>
              <a:avLst/>
              <a:gdLst>
                <a:gd name="T0" fmla="*/ 0 w 158"/>
                <a:gd name="T1" fmla="*/ 0 h 92"/>
                <a:gd name="T2" fmla="*/ 1 w 158"/>
                <a:gd name="T3" fmla="*/ 1 h 92"/>
                <a:gd name="T4" fmla="*/ 1 w 158"/>
                <a:gd name="T5" fmla="*/ 2 h 92"/>
                <a:gd name="T6" fmla="*/ 1 w 158"/>
                <a:gd name="T7" fmla="*/ 2 h 92"/>
                <a:gd name="T8" fmla="*/ 3 w 158"/>
                <a:gd name="T9" fmla="*/ 2 h 92"/>
                <a:gd name="T10" fmla="*/ 4 w 158"/>
                <a:gd name="T11" fmla="*/ 1 h 92"/>
                <a:gd name="T12" fmla="*/ 0 w 158"/>
                <a:gd name="T13" fmla="*/ 0 h 92"/>
                <a:gd name="T14" fmla="*/ 0 60000 65536"/>
                <a:gd name="T15" fmla="*/ 0 60000 65536"/>
                <a:gd name="T16" fmla="*/ 0 60000 65536"/>
                <a:gd name="T17" fmla="*/ 0 60000 65536"/>
                <a:gd name="T18" fmla="*/ 0 60000 65536"/>
                <a:gd name="T19" fmla="*/ 0 60000 65536"/>
                <a:gd name="T20" fmla="*/ 0 60000 65536"/>
                <a:gd name="T21" fmla="*/ 0 w 158"/>
                <a:gd name="T22" fmla="*/ 0 h 92"/>
                <a:gd name="T23" fmla="*/ 158 w 158"/>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92">
                  <a:moveTo>
                    <a:pt x="0" y="0"/>
                  </a:moveTo>
                  <a:lnTo>
                    <a:pt x="50" y="33"/>
                  </a:lnTo>
                  <a:lnTo>
                    <a:pt x="39" y="65"/>
                  </a:lnTo>
                  <a:lnTo>
                    <a:pt x="64" y="92"/>
                  </a:lnTo>
                  <a:lnTo>
                    <a:pt x="110" y="92"/>
                  </a:lnTo>
                  <a:lnTo>
                    <a:pt x="158" y="57"/>
                  </a:lnTo>
                  <a:lnTo>
                    <a:pt x="0" y="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35" name="Freeform 407"/>
            <p:cNvSpPr>
              <a:spLocks/>
            </p:cNvSpPr>
            <p:nvPr/>
          </p:nvSpPr>
          <p:spPr bwMode="auto">
            <a:xfrm>
              <a:off x="5370525" y="3397276"/>
              <a:ext cx="53467" cy="219801"/>
            </a:xfrm>
            <a:custGeom>
              <a:avLst/>
              <a:gdLst>
                <a:gd name="T0" fmla="*/ 0 w 115"/>
                <a:gd name="T1" fmla="*/ 3 h 483"/>
                <a:gd name="T2" fmla="*/ 0 w 115"/>
                <a:gd name="T3" fmla="*/ 4 h 483"/>
                <a:gd name="T4" fmla="*/ 0 w 115"/>
                <a:gd name="T5" fmla="*/ 11 h 483"/>
                <a:gd name="T6" fmla="*/ 1 w 115"/>
                <a:gd name="T7" fmla="*/ 10 h 483"/>
                <a:gd name="T8" fmla="*/ 1 w 115"/>
                <a:gd name="T9" fmla="*/ 11 h 483"/>
                <a:gd name="T10" fmla="*/ 1 w 115"/>
                <a:gd name="T11" fmla="*/ 9 h 483"/>
                <a:gd name="T12" fmla="*/ 1 w 115"/>
                <a:gd name="T13" fmla="*/ 7 h 483"/>
                <a:gd name="T14" fmla="*/ 3 w 115"/>
                <a:gd name="T15" fmla="*/ 8 h 483"/>
                <a:gd name="T16" fmla="*/ 1 w 115"/>
                <a:gd name="T17" fmla="*/ 4 h 483"/>
                <a:gd name="T18" fmla="*/ 1 w 115"/>
                <a:gd name="T19" fmla="*/ 0 h 483"/>
                <a:gd name="T20" fmla="*/ 0 w 115"/>
                <a:gd name="T21" fmla="*/ 3 h 4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83"/>
                <a:gd name="T35" fmla="*/ 115 w 115"/>
                <a:gd name="T36" fmla="*/ 483 h 4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83">
                  <a:moveTo>
                    <a:pt x="0" y="123"/>
                  </a:moveTo>
                  <a:lnTo>
                    <a:pt x="19" y="182"/>
                  </a:lnTo>
                  <a:lnTo>
                    <a:pt x="19" y="483"/>
                  </a:lnTo>
                  <a:lnTo>
                    <a:pt x="39" y="446"/>
                  </a:lnTo>
                  <a:lnTo>
                    <a:pt x="70" y="469"/>
                  </a:lnTo>
                  <a:lnTo>
                    <a:pt x="32" y="387"/>
                  </a:lnTo>
                  <a:lnTo>
                    <a:pt x="53" y="304"/>
                  </a:lnTo>
                  <a:lnTo>
                    <a:pt x="115" y="329"/>
                  </a:lnTo>
                  <a:lnTo>
                    <a:pt x="57" y="169"/>
                  </a:lnTo>
                  <a:lnTo>
                    <a:pt x="39" y="0"/>
                  </a:lnTo>
                  <a:lnTo>
                    <a:pt x="0" y="123"/>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36" name="Freeform 408"/>
            <p:cNvSpPr>
              <a:spLocks/>
            </p:cNvSpPr>
            <p:nvPr/>
          </p:nvSpPr>
          <p:spPr bwMode="auto">
            <a:xfrm>
              <a:off x="5452299" y="2699831"/>
              <a:ext cx="84918" cy="32406"/>
            </a:xfrm>
            <a:custGeom>
              <a:avLst/>
              <a:gdLst>
                <a:gd name="T0" fmla="*/ 0 w 179"/>
                <a:gd name="T1" fmla="*/ 0 h 70"/>
                <a:gd name="T2" fmla="*/ 1 w 179"/>
                <a:gd name="T3" fmla="*/ 1 h 70"/>
                <a:gd name="T4" fmla="*/ 3 w 179"/>
                <a:gd name="T5" fmla="*/ 2 h 70"/>
                <a:gd name="T6" fmla="*/ 4 w 179"/>
                <a:gd name="T7" fmla="*/ 1 h 70"/>
                <a:gd name="T8" fmla="*/ 0 w 179"/>
                <a:gd name="T9" fmla="*/ 0 h 70"/>
                <a:gd name="T10" fmla="*/ 0 60000 65536"/>
                <a:gd name="T11" fmla="*/ 0 60000 65536"/>
                <a:gd name="T12" fmla="*/ 0 60000 65536"/>
                <a:gd name="T13" fmla="*/ 0 60000 65536"/>
                <a:gd name="T14" fmla="*/ 0 60000 65536"/>
                <a:gd name="T15" fmla="*/ 0 w 179"/>
                <a:gd name="T16" fmla="*/ 0 h 70"/>
                <a:gd name="T17" fmla="*/ 179 w 179"/>
                <a:gd name="T18" fmla="*/ 70 h 70"/>
              </a:gdLst>
              <a:ahLst/>
              <a:cxnLst>
                <a:cxn ang="T10">
                  <a:pos x="T0" y="T1"/>
                </a:cxn>
                <a:cxn ang="T11">
                  <a:pos x="T2" y="T3"/>
                </a:cxn>
                <a:cxn ang="T12">
                  <a:pos x="T4" y="T5"/>
                </a:cxn>
                <a:cxn ang="T13">
                  <a:pos x="T6" y="T7"/>
                </a:cxn>
                <a:cxn ang="T14">
                  <a:pos x="T8" y="T9"/>
                </a:cxn>
              </a:cxnLst>
              <a:rect l="T15" t="T16" r="T17" b="T18"/>
              <a:pathLst>
                <a:path w="179" h="70">
                  <a:moveTo>
                    <a:pt x="0" y="0"/>
                  </a:moveTo>
                  <a:lnTo>
                    <a:pt x="31" y="47"/>
                  </a:lnTo>
                  <a:lnTo>
                    <a:pt x="112" y="70"/>
                  </a:lnTo>
                  <a:lnTo>
                    <a:pt x="179" y="55"/>
                  </a:lnTo>
                  <a:lnTo>
                    <a:pt x="0" y="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37" name="Freeform 409"/>
            <p:cNvSpPr>
              <a:spLocks/>
            </p:cNvSpPr>
            <p:nvPr/>
          </p:nvSpPr>
          <p:spPr bwMode="auto">
            <a:xfrm>
              <a:off x="2605959" y="3673437"/>
              <a:ext cx="223304" cy="178941"/>
            </a:xfrm>
            <a:custGeom>
              <a:avLst/>
              <a:gdLst>
                <a:gd name="T0" fmla="*/ 0 w 469"/>
                <a:gd name="T1" fmla="*/ 1 h 392"/>
                <a:gd name="T2" fmla="*/ 0 w 469"/>
                <a:gd name="T3" fmla="*/ 2 h 392"/>
                <a:gd name="T4" fmla="*/ 3 w 469"/>
                <a:gd name="T5" fmla="*/ 3 h 392"/>
                <a:gd name="T6" fmla="*/ 2 w 469"/>
                <a:gd name="T7" fmla="*/ 5 h 392"/>
                <a:gd name="T8" fmla="*/ 2 w 469"/>
                <a:gd name="T9" fmla="*/ 8 h 392"/>
                <a:gd name="T10" fmla="*/ 3 w 469"/>
                <a:gd name="T11" fmla="*/ 9 h 392"/>
                <a:gd name="T12" fmla="*/ 6 w 469"/>
                <a:gd name="T13" fmla="*/ 8 h 392"/>
                <a:gd name="T14" fmla="*/ 8 w 469"/>
                <a:gd name="T15" fmla="*/ 6 h 392"/>
                <a:gd name="T16" fmla="*/ 8 w 469"/>
                <a:gd name="T17" fmla="*/ 5 h 392"/>
                <a:gd name="T18" fmla="*/ 9 w 469"/>
                <a:gd name="T19" fmla="*/ 3 h 392"/>
                <a:gd name="T20" fmla="*/ 11 w 469"/>
                <a:gd name="T21" fmla="*/ 2 h 392"/>
                <a:gd name="T22" fmla="*/ 11 w 469"/>
                <a:gd name="T23" fmla="*/ 1 h 392"/>
                <a:gd name="T24" fmla="*/ 9 w 469"/>
                <a:gd name="T25" fmla="*/ 1 h 392"/>
                <a:gd name="T26" fmla="*/ 9 w 469"/>
                <a:gd name="T27" fmla="*/ 1 h 392"/>
                <a:gd name="T28" fmla="*/ 6 w 469"/>
                <a:gd name="T29" fmla="*/ 0 h 392"/>
                <a:gd name="T30" fmla="*/ 1 w 469"/>
                <a:gd name="T31" fmla="*/ 0 h 392"/>
                <a:gd name="T32" fmla="*/ 0 w 469"/>
                <a:gd name="T33" fmla="*/ 1 h 3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9"/>
                <a:gd name="T52" fmla="*/ 0 h 392"/>
                <a:gd name="T53" fmla="*/ 469 w 469"/>
                <a:gd name="T54" fmla="*/ 392 h 3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9" h="392">
                  <a:moveTo>
                    <a:pt x="0" y="33"/>
                  </a:moveTo>
                  <a:lnTo>
                    <a:pt x="13" y="97"/>
                  </a:lnTo>
                  <a:lnTo>
                    <a:pt x="112" y="106"/>
                  </a:lnTo>
                  <a:lnTo>
                    <a:pt x="70" y="209"/>
                  </a:lnTo>
                  <a:lnTo>
                    <a:pt x="70" y="335"/>
                  </a:lnTo>
                  <a:lnTo>
                    <a:pt x="138" y="392"/>
                  </a:lnTo>
                  <a:lnTo>
                    <a:pt x="275" y="355"/>
                  </a:lnTo>
                  <a:lnTo>
                    <a:pt x="354" y="261"/>
                  </a:lnTo>
                  <a:lnTo>
                    <a:pt x="338" y="223"/>
                  </a:lnTo>
                  <a:lnTo>
                    <a:pt x="379" y="152"/>
                  </a:lnTo>
                  <a:lnTo>
                    <a:pt x="468" y="98"/>
                  </a:lnTo>
                  <a:lnTo>
                    <a:pt x="469" y="67"/>
                  </a:lnTo>
                  <a:lnTo>
                    <a:pt x="412" y="60"/>
                  </a:lnTo>
                  <a:lnTo>
                    <a:pt x="400" y="55"/>
                  </a:lnTo>
                  <a:lnTo>
                    <a:pt x="279" y="13"/>
                  </a:lnTo>
                  <a:lnTo>
                    <a:pt x="39" y="0"/>
                  </a:lnTo>
                  <a:lnTo>
                    <a:pt x="0" y="33"/>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38" name="Freeform 410"/>
            <p:cNvSpPr>
              <a:spLocks/>
            </p:cNvSpPr>
            <p:nvPr/>
          </p:nvSpPr>
          <p:spPr bwMode="auto">
            <a:xfrm>
              <a:off x="2967649" y="2505391"/>
              <a:ext cx="193425" cy="152170"/>
            </a:xfrm>
            <a:custGeom>
              <a:avLst/>
              <a:gdLst>
                <a:gd name="T0" fmla="*/ 0 w 404"/>
                <a:gd name="T1" fmla="*/ 1 h 334"/>
                <a:gd name="T2" fmla="*/ 0 w 404"/>
                <a:gd name="T3" fmla="*/ 2 h 334"/>
                <a:gd name="T4" fmla="*/ 1 w 404"/>
                <a:gd name="T5" fmla="*/ 2 h 334"/>
                <a:gd name="T6" fmla="*/ 1 w 404"/>
                <a:gd name="T7" fmla="*/ 2 h 334"/>
                <a:gd name="T8" fmla="*/ 1 w 404"/>
                <a:gd name="T9" fmla="*/ 3 h 334"/>
                <a:gd name="T10" fmla="*/ 0 w 404"/>
                <a:gd name="T11" fmla="*/ 3 h 334"/>
                <a:gd name="T12" fmla="*/ 2 w 404"/>
                <a:gd name="T13" fmla="*/ 3 h 334"/>
                <a:gd name="T14" fmla="*/ 1 w 404"/>
                <a:gd name="T15" fmla="*/ 4 h 334"/>
                <a:gd name="T16" fmla="*/ 2 w 404"/>
                <a:gd name="T17" fmla="*/ 4 h 334"/>
                <a:gd name="T18" fmla="*/ 3 w 404"/>
                <a:gd name="T19" fmla="*/ 4 h 334"/>
                <a:gd name="T20" fmla="*/ 3 w 404"/>
                <a:gd name="T21" fmla="*/ 3 h 334"/>
                <a:gd name="T22" fmla="*/ 4 w 404"/>
                <a:gd name="T23" fmla="*/ 3 h 334"/>
                <a:gd name="T24" fmla="*/ 4 w 404"/>
                <a:gd name="T25" fmla="*/ 4 h 334"/>
                <a:gd name="T26" fmla="*/ 5 w 404"/>
                <a:gd name="T27" fmla="*/ 3 h 334"/>
                <a:gd name="T28" fmla="*/ 5 w 404"/>
                <a:gd name="T29" fmla="*/ 4 h 334"/>
                <a:gd name="T30" fmla="*/ 6 w 404"/>
                <a:gd name="T31" fmla="*/ 4 h 334"/>
                <a:gd name="T32" fmla="*/ 3 w 404"/>
                <a:gd name="T33" fmla="*/ 5 h 334"/>
                <a:gd name="T34" fmla="*/ 3 w 404"/>
                <a:gd name="T35" fmla="*/ 5 h 334"/>
                <a:gd name="T36" fmla="*/ 5 w 404"/>
                <a:gd name="T37" fmla="*/ 5 h 334"/>
                <a:gd name="T38" fmla="*/ 4 w 404"/>
                <a:gd name="T39" fmla="*/ 5 h 334"/>
                <a:gd name="T40" fmla="*/ 5 w 404"/>
                <a:gd name="T41" fmla="*/ 6 h 334"/>
                <a:gd name="T42" fmla="*/ 3 w 404"/>
                <a:gd name="T43" fmla="*/ 6 h 334"/>
                <a:gd name="T44" fmla="*/ 5 w 404"/>
                <a:gd name="T45" fmla="*/ 8 h 334"/>
                <a:gd name="T46" fmla="*/ 7 w 404"/>
                <a:gd name="T47" fmla="*/ 4 h 334"/>
                <a:gd name="T48" fmla="*/ 9 w 404"/>
                <a:gd name="T49" fmla="*/ 3 h 334"/>
                <a:gd name="T50" fmla="*/ 7 w 404"/>
                <a:gd name="T51" fmla="*/ 2 h 334"/>
                <a:gd name="T52" fmla="*/ 7 w 404"/>
                <a:gd name="T53" fmla="*/ 1 h 334"/>
                <a:gd name="T54" fmla="*/ 6 w 404"/>
                <a:gd name="T55" fmla="*/ 2 h 334"/>
                <a:gd name="T56" fmla="*/ 6 w 404"/>
                <a:gd name="T57" fmla="*/ 1 h 334"/>
                <a:gd name="T58" fmla="*/ 5 w 404"/>
                <a:gd name="T59" fmla="*/ 0 h 334"/>
                <a:gd name="T60" fmla="*/ 4 w 404"/>
                <a:gd name="T61" fmla="*/ 1 h 334"/>
                <a:gd name="T62" fmla="*/ 5 w 404"/>
                <a:gd name="T63" fmla="*/ 3 h 334"/>
                <a:gd name="T64" fmla="*/ 3 w 404"/>
                <a:gd name="T65" fmla="*/ 1 h 334"/>
                <a:gd name="T66" fmla="*/ 3 w 404"/>
                <a:gd name="T67" fmla="*/ 1 h 334"/>
                <a:gd name="T68" fmla="*/ 3 w 404"/>
                <a:gd name="T69" fmla="*/ 2 h 334"/>
                <a:gd name="T70" fmla="*/ 1 w 404"/>
                <a:gd name="T71" fmla="*/ 1 h 334"/>
                <a:gd name="T72" fmla="*/ 3 w 404"/>
                <a:gd name="T73" fmla="*/ 1 h 334"/>
                <a:gd name="T74" fmla="*/ 0 w 404"/>
                <a:gd name="T75" fmla="*/ 1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4"/>
                <a:gd name="T115" fmla="*/ 0 h 334"/>
                <a:gd name="T116" fmla="*/ 404 w 40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4" h="334">
                  <a:moveTo>
                    <a:pt x="0" y="41"/>
                  </a:moveTo>
                  <a:lnTo>
                    <a:pt x="2" y="81"/>
                  </a:lnTo>
                  <a:lnTo>
                    <a:pt x="43" y="81"/>
                  </a:lnTo>
                  <a:lnTo>
                    <a:pt x="30" y="100"/>
                  </a:lnTo>
                  <a:lnTo>
                    <a:pt x="64" y="115"/>
                  </a:lnTo>
                  <a:lnTo>
                    <a:pt x="19" y="112"/>
                  </a:lnTo>
                  <a:lnTo>
                    <a:pt x="94" y="147"/>
                  </a:lnTo>
                  <a:lnTo>
                    <a:pt x="66" y="160"/>
                  </a:lnTo>
                  <a:lnTo>
                    <a:pt x="86" y="187"/>
                  </a:lnTo>
                  <a:lnTo>
                    <a:pt x="151" y="170"/>
                  </a:lnTo>
                  <a:lnTo>
                    <a:pt x="150" y="135"/>
                  </a:lnTo>
                  <a:lnTo>
                    <a:pt x="176" y="123"/>
                  </a:lnTo>
                  <a:lnTo>
                    <a:pt x="182" y="162"/>
                  </a:lnTo>
                  <a:lnTo>
                    <a:pt x="224" y="135"/>
                  </a:lnTo>
                  <a:lnTo>
                    <a:pt x="215" y="162"/>
                  </a:lnTo>
                  <a:lnTo>
                    <a:pt x="250" y="164"/>
                  </a:lnTo>
                  <a:lnTo>
                    <a:pt x="113" y="203"/>
                  </a:lnTo>
                  <a:lnTo>
                    <a:pt x="118" y="230"/>
                  </a:lnTo>
                  <a:lnTo>
                    <a:pt x="235" y="211"/>
                  </a:lnTo>
                  <a:lnTo>
                    <a:pt x="157" y="237"/>
                  </a:lnTo>
                  <a:lnTo>
                    <a:pt x="201" y="252"/>
                  </a:lnTo>
                  <a:lnTo>
                    <a:pt x="120" y="265"/>
                  </a:lnTo>
                  <a:lnTo>
                    <a:pt x="238" y="334"/>
                  </a:lnTo>
                  <a:lnTo>
                    <a:pt x="314" y="162"/>
                  </a:lnTo>
                  <a:lnTo>
                    <a:pt x="404" y="122"/>
                  </a:lnTo>
                  <a:lnTo>
                    <a:pt x="306" y="92"/>
                  </a:lnTo>
                  <a:lnTo>
                    <a:pt x="291" y="47"/>
                  </a:lnTo>
                  <a:lnTo>
                    <a:pt x="261" y="73"/>
                  </a:lnTo>
                  <a:lnTo>
                    <a:pt x="276" y="34"/>
                  </a:lnTo>
                  <a:lnTo>
                    <a:pt x="208" y="0"/>
                  </a:lnTo>
                  <a:lnTo>
                    <a:pt x="185" y="34"/>
                  </a:lnTo>
                  <a:lnTo>
                    <a:pt x="216" y="115"/>
                  </a:lnTo>
                  <a:lnTo>
                    <a:pt x="143" y="30"/>
                  </a:lnTo>
                  <a:lnTo>
                    <a:pt x="118" y="47"/>
                  </a:lnTo>
                  <a:lnTo>
                    <a:pt x="134" y="89"/>
                  </a:lnTo>
                  <a:lnTo>
                    <a:pt x="62" y="51"/>
                  </a:lnTo>
                  <a:lnTo>
                    <a:pt x="113" y="27"/>
                  </a:lnTo>
                  <a:lnTo>
                    <a:pt x="0" y="41"/>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39" name="Freeform 411"/>
            <p:cNvSpPr>
              <a:spLocks/>
            </p:cNvSpPr>
            <p:nvPr/>
          </p:nvSpPr>
          <p:spPr bwMode="auto">
            <a:xfrm>
              <a:off x="3091881" y="2485666"/>
              <a:ext cx="176127" cy="63404"/>
            </a:xfrm>
            <a:custGeom>
              <a:avLst/>
              <a:gdLst>
                <a:gd name="T0" fmla="*/ 0 w 365"/>
                <a:gd name="T1" fmla="*/ 1 h 141"/>
                <a:gd name="T2" fmla="*/ 1 w 365"/>
                <a:gd name="T3" fmla="*/ 1 h 141"/>
                <a:gd name="T4" fmla="*/ 0 w 365"/>
                <a:gd name="T5" fmla="*/ 1 h 141"/>
                <a:gd name="T6" fmla="*/ 1 w 365"/>
                <a:gd name="T7" fmla="*/ 2 h 141"/>
                <a:gd name="T8" fmla="*/ 4 w 365"/>
                <a:gd name="T9" fmla="*/ 2 h 141"/>
                <a:gd name="T10" fmla="*/ 2 w 365"/>
                <a:gd name="T11" fmla="*/ 2 h 141"/>
                <a:gd name="T12" fmla="*/ 5 w 365"/>
                <a:gd name="T13" fmla="*/ 3 h 141"/>
                <a:gd name="T14" fmla="*/ 7 w 365"/>
                <a:gd name="T15" fmla="*/ 3 h 141"/>
                <a:gd name="T16" fmla="*/ 9 w 365"/>
                <a:gd name="T17" fmla="*/ 1 h 141"/>
                <a:gd name="T18" fmla="*/ 8 w 365"/>
                <a:gd name="T19" fmla="*/ 1 h 141"/>
                <a:gd name="T20" fmla="*/ 6 w 365"/>
                <a:gd name="T21" fmla="*/ 1 h 141"/>
                <a:gd name="T22" fmla="*/ 7 w 365"/>
                <a:gd name="T23" fmla="*/ 0 h 141"/>
                <a:gd name="T24" fmla="*/ 5 w 365"/>
                <a:gd name="T25" fmla="*/ 1 h 141"/>
                <a:gd name="T26" fmla="*/ 5 w 365"/>
                <a:gd name="T27" fmla="*/ 0 h 141"/>
                <a:gd name="T28" fmla="*/ 4 w 365"/>
                <a:gd name="T29" fmla="*/ 1 h 141"/>
                <a:gd name="T30" fmla="*/ 2 w 365"/>
                <a:gd name="T31" fmla="*/ 0 h 141"/>
                <a:gd name="T32" fmla="*/ 2 w 365"/>
                <a:gd name="T33" fmla="*/ 1 h 141"/>
                <a:gd name="T34" fmla="*/ 1 w 365"/>
                <a:gd name="T35" fmla="*/ 0 h 141"/>
                <a:gd name="T36" fmla="*/ 2 w 365"/>
                <a:gd name="T37" fmla="*/ 1 h 141"/>
                <a:gd name="T38" fmla="*/ 0 w 365"/>
                <a:gd name="T39" fmla="*/ 1 h 1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5"/>
                <a:gd name="T61" fmla="*/ 0 h 141"/>
                <a:gd name="T62" fmla="*/ 365 w 365"/>
                <a:gd name="T63" fmla="*/ 141 h 1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5" h="141">
                  <a:moveTo>
                    <a:pt x="0" y="38"/>
                  </a:moveTo>
                  <a:lnTo>
                    <a:pt x="53" y="49"/>
                  </a:lnTo>
                  <a:lnTo>
                    <a:pt x="19" y="66"/>
                  </a:lnTo>
                  <a:lnTo>
                    <a:pt x="33" y="76"/>
                  </a:lnTo>
                  <a:lnTo>
                    <a:pt x="168" y="74"/>
                  </a:lnTo>
                  <a:lnTo>
                    <a:pt x="83" y="96"/>
                  </a:lnTo>
                  <a:lnTo>
                    <a:pt x="219" y="141"/>
                  </a:lnTo>
                  <a:lnTo>
                    <a:pt x="309" y="115"/>
                  </a:lnTo>
                  <a:lnTo>
                    <a:pt x="365" y="66"/>
                  </a:lnTo>
                  <a:lnTo>
                    <a:pt x="351" y="43"/>
                  </a:lnTo>
                  <a:lnTo>
                    <a:pt x="265" y="45"/>
                  </a:lnTo>
                  <a:lnTo>
                    <a:pt x="277" y="19"/>
                  </a:lnTo>
                  <a:lnTo>
                    <a:pt x="209" y="45"/>
                  </a:lnTo>
                  <a:lnTo>
                    <a:pt x="198" y="0"/>
                  </a:lnTo>
                  <a:lnTo>
                    <a:pt x="182" y="57"/>
                  </a:lnTo>
                  <a:lnTo>
                    <a:pt x="83" y="0"/>
                  </a:lnTo>
                  <a:lnTo>
                    <a:pt x="85" y="35"/>
                  </a:lnTo>
                  <a:lnTo>
                    <a:pt x="57" y="19"/>
                  </a:lnTo>
                  <a:lnTo>
                    <a:pt x="69" y="51"/>
                  </a:lnTo>
                  <a:lnTo>
                    <a:pt x="0" y="38"/>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40" name="Freeform 412"/>
            <p:cNvSpPr>
              <a:spLocks/>
            </p:cNvSpPr>
            <p:nvPr/>
          </p:nvSpPr>
          <p:spPr bwMode="auto">
            <a:xfrm>
              <a:off x="3153211" y="2588521"/>
              <a:ext cx="73910" cy="42269"/>
            </a:xfrm>
            <a:custGeom>
              <a:avLst/>
              <a:gdLst>
                <a:gd name="T0" fmla="*/ 0 w 157"/>
                <a:gd name="T1" fmla="*/ 2 h 92"/>
                <a:gd name="T2" fmla="*/ 0 w 157"/>
                <a:gd name="T3" fmla="*/ 1 h 92"/>
                <a:gd name="T4" fmla="*/ 2 w 157"/>
                <a:gd name="T5" fmla="*/ 0 h 92"/>
                <a:gd name="T6" fmla="*/ 2 w 157"/>
                <a:gd name="T7" fmla="*/ 1 h 92"/>
                <a:gd name="T8" fmla="*/ 3 w 157"/>
                <a:gd name="T9" fmla="*/ 1 h 92"/>
                <a:gd name="T10" fmla="*/ 1 w 157"/>
                <a:gd name="T11" fmla="*/ 2 h 92"/>
                <a:gd name="T12" fmla="*/ 2 w 157"/>
                <a:gd name="T13" fmla="*/ 1 h 92"/>
                <a:gd name="T14" fmla="*/ 0 w 157"/>
                <a:gd name="T15" fmla="*/ 2 h 92"/>
                <a:gd name="T16" fmla="*/ 0 60000 65536"/>
                <a:gd name="T17" fmla="*/ 0 60000 65536"/>
                <a:gd name="T18" fmla="*/ 0 60000 65536"/>
                <a:gd name="T19" fmla="*/ 0 60000 65536"/>
                <a:gd name="T20" fmla="*/ 0 60000 65536"/>
                <a:gd name="T21" fmla="*/ 0 60000 65536"/>
                <a:gd name="T22" fmla="*/ 0 60000 65536"/>
                <a:gd name="T23" fmla="*/ 0 60000 65536"/>
                <a:gd name="T24" fmla="*/ 0 w 157"/>
                <a:gd name="T25" fmla="*/ 0 h 92"/>
                <a:gd name="T26" fmla="*/ 157 w 157"/>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7" h="92">
                  <a:moveTo>
                    <a:pt x="0" y="73"/>
                  </a:moveTo>
                  <a:lnTo>
                    <a:pt x="14" y="26"/>
                  </a:lnTo>
                  <a:lnTo>
                    <a:pt x="78" y="0"/>
                  </a:lnTo>
                  <a:lnTo>
                    <a:pt x="88" y="26"/>
                  </a:lnTo>
                  <a:lnTo>
                    <a:pt x="157" y="48"/>
                  </a:lnTo>
                  <a:lnTo>
                    <a:pt x="62" y="92"/>
                  </a:lnTo>
                  <a:lnTo>
                    <a:pt x="78" y="68"/>
                  </a:lnTo>
                  <a:lnTo>
                    <a:pt x="0" y="73"/>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41" name="Freeform 413"/>
            <p:cNvSpPr>
              <a:spLocks/>
            </p:cNvSpPr>
            <p:nvPr/>
          </p:nvSpPr>
          <p:spPr bwMode="auto">
            <a:xfrm>
              <a:off x="2975511" y="2944994"/>
              <a:ext cx="235884" cy="424103"/>
            </a:xfrm>
            <a:custGeom>
              <a:avLst/>
              <a:gdLst>
                <a:gd name="T0" fmla="*/ 0 w 492"/>
                <a:gd name="T1" fmla="*/ 16 h 935"/>
                <a:gd name="T2" fmla="*/ 0 w 492"/>
                <a:gd name="T3" fmla="*/ 18 h 935"/>
                <a:gd name="T4" fmla="*/ 1 w 492"/>
                <a:gd name="T5" fmla="*/ 20 h 935"/>
                <a:gd name="T6" fmla="*/ 1 w 492"/>
                <a:gd name="T7" fmla="*/ 22 h 935"/>
                <a:gd name="T8" fmla="*/ 4 w 492"/>
                <a:gd name="T9" fmla="*/ 20 h 935"/>
                <a:gd name="T10" fmla="*/ 5 w 492"/>
                <a:gd name="T11" fmla="*/ 17 h 935"/>
                <a:gd name="T12" fmla="*/ 4 w 492"/>
                <a:gd name="T13" fmla="*/ 17 h 935"/>
                <a:gd name="T14" fmla="*/ 6 w 492"/>
                <a:gd name="T15" fmla="*/ 16 h 935"/>
                <a:gd name="T16" fmla="*/ 4 w 492"/>
                <a:gd name="T17" fmla="*/ 16 h 935"/>
                <a:gd name="T18" fmla="*/ 6 w 492"/>
                <a:gd name="T19" fmla="*/ 16 h 935"/>
                <a:gd name="T20" fmla="*/ 7 w 492"/>
                <a:gd name="T21" fmla="*/ 15 h 935"/>
                <a:gd name="T22" fmla="*/ 5 w 492"/>
                <a:gd name="T23" fmla="*/ 14 h 935"/>
                <a:gd name="T24" fmla="*/ 4 w 492"/>
                <a:gd name="T25" fmla="*/ 15 h 935"/>
                <a:gd name="T26" fmla="*/ 5 w 492"/>
                <a:gd name="T27" fmla="*/ 14 h 935"/>
                <a:gd name="T28" fmla="*/ 5 w 492"/>
                <a:gd name="T29" fmla="*/ 11 h 935"/>
                <a:gd name="T30" fmla="*/ 9 w 492"/>
                <a:gd name="T31" fmla="*/ 8 h 935"/>
                <a:gd name="T32" fmla="*/ 9 w 492"/>
                <a:gd name="T33" fmla="*/ 7 h 935"/>
                <a:gd name="T34" fmla="*/ 9 w 492"/>
                <a:gd name="T35" fmla="*/ 6 h 935"/>
                <a:gd name="T36" fmla="*/ 11 w 492"/>
                <a:gd name="T37" fmla="*/ 5 h 935"/>
                <a:gd name="T38" fmla="*/ 11 w 492"/>
                <a:gd name="T39" fmla="*/ 2 h 935"/>
                <a:gd name="T40" fmla="*/ 8 w 492"/>
                <a:gd name="T41" fmla="*/ 0 h 935"/>
                <a:gd name="T42" fmla="*/ 8 w 492"/>
                <a:gd name="T43" fmla="*/ 0 h 935"/>
                <a:gd name="T44" fmla="*/ 8 w 492"/>
                <a:gd name="T45" fmla="*/ 1 h 935"/>
                <a:gd name="T46" fmla="*/ 6 w 492"/>
                <a:gd name="T47" fmla="*/ 1 h 935"/>
                <a:gd name="T48" fmla="*/ 6 w 492"/>
                <a:gd name="T49" fmla="*/ 2 h 935"/>
                <a:gd name="T50" fmla="*/ 5 w 492"/>
                <a:gd name="T51" fmla="*/ 2 h 935"/>
                <a:gd name="T52" fmla="*/ 5 w 492"/>
                <a:gd name="T53" fmla="*/ 3 h 935"/>
                <a:gd name="T54" fmla="*/ 3 w 492"/>
                <a:gd name="T55" fmla="*/ 5 h 935"/>
                <a:gd name="T56" fmla="*/ 2 w 492"/>
                <a:gd name="T57" fmla="*/ 7 h 935"/>
                <a:gd name="T58" fmla="*/ 3 w 492"/>
                <a:gd name="T59" fmla="*/ 9 h 935"/>
                <a:gd name="T60" fmla="*/ 1 w 492"/>
                <a:gd name="T61" fmla="*/ 9 h 935"/>
                <a:gd name="T62" fmla="*/ 1 w 492"/>
                <a:gd name="T63" fmla="*/ 12 h 935"/>
                <a:gd name="T64" fmla="*/ 1 w 492"/>
                <a:gd name="T65" fmla="*/ 13 h 935"/>
                <a:gd name="T66" fmla="*/ 1 w 492"/>
                <a:gd name="T67" fmla="*/ 13 h 935"/>
                <a:gd name="T68" fmla="*/ 1 w 492"/>
                <a:gd name="T69" fmla="*/ 15 h 935"/>
                <a:gd name="T70" fmla="*/ 0 w 492"/>
                <a:gd name="T71" fmla="*/ 16 h 9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92"/>
                <a:gd name="T109" fmla="*/ 0 h 935"/>
                <a:gd name="T110" fmla="*/ 492 w 492"/>
                <a:gd name="T111" fmla="*/ 935 h 9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92" h="935">
                  <a:moveTo>
                    <a:pt x="0" y="704"/>
                  </a:moveTo>
                  <a:lnTo>
                    <a:pt x="19" y="810"/>
                  </a:lnTo>
                  <a:lnTo>
                    <a:pt x="63" y="862"/>
                  </a:lnTo>
                  <a:lnTo>
                    <a:pt x="59" y="935"/>
                  </a:lnTo>
                  <a:lnTo>
                    <a:pt x="179" y="885"/>
                  </a:lnTo>
                  <a:lnTo>
                    <a:pt x="209" y="739"/>
                  </a:lnTo>
                  <a:lnTo>
                    <a:pt x="187" y="732"/>
                  </a:lnTo>
                  <a:lnTo>
                    <a:pt x="275" y="686"/>
                  </a:lnTo>
                  <a:lnTo>
                    <a:pt x="191" y="675"/>
                  </a:lnTo>
                  <a:lnTo>
                    <a:pt x="253" y="686"/>
                  </a:lnTo>
                  <a:lnTo>
                    <a:pt x="290" y="648"/>
                  </a:lnTo>
                  <a:lnTo>
                    <a:pt x="237" y="599"/>
                  </a:lnTo>
                  <a:lnTo>
                    <a:pt x="189" y="633"/>
                  </a:lnTo>
                  <a:lnTo>
                    <a:pt x="227" y="604"/>
                  </a:lnTo>
                  <a:lnTo>
                    <a:pt x="228" y="470"/>
                  </a:lnTo>
                  <a:lnTo>
                    <a:pt x="395" y="341"/>
                  </a:lnTo>
                  <a:lnTo>
                    <a:pt x="383" y="314"/>
                  </a:lnTo>
                  <a:lnTo>
                    <a:pt x="410" y="249"/>
                  </a:lnTo>
                  <a:lnTo>
                    <a:pt x="492" y="230"/>
                  </a:lnTo>
                  <a:lnTo>
                    <a:pt x="470" y="79"/>
                  </a:lnTo>
                  <a:lnTo>
                    <a:pt x="358" y="0"/>
                  </a:lnTo>
                  <a:lnTo>
                    <a:pt x="339" y="0"/>
                  </a:lnTo>
                  <a:lnTo>
                    <a:pt x="338" y="48"/>
                  </a:lnTo>
                  <a:lnTo>
                    <a:pt x="270" y="39"/>
                  </a:lnTo>
                  <a:lnTo>
                    <a:pt x="253" y="79"/>
                  </a:lnTo>
                  <a:lnTo>
                    <a:pt x="208" y="90"/>
                  </a:lnTo>
                  <a:lnTo>
                    <a:pt x="196" y="150"/>
                  </a:lnTo>
                  <a:lnTo>
                    <a:pt x="129" y="222"/>
                  </a:lnTo>
                  <a:lnTo>
                    <a:pt x="97" y="324"/>
                  </a:lnTo>
                  <a:lnTo>
                    <a:pt x="109" y="364"/>
                  </a:lnTo>
                  <a:lnTo>
                    <a:pt x="42" y="394"/>
                  </a:lnTo>
                  <a:lnTo>
                    <a:pt x="35" y="526"/>
                  </a:lnTo>
                  <a:lnTo>
                    <a:pt x="57" y="553"/>
                  </a:lnTo>
                  <a:lnTo>
                    <a:pt x="35" y="578"/>
                  </a:lnTo>
                  <a:lnTo>
                    <a:pt x="46" y="636"/>
                  </a:lnTo>
                  <a:lnTo>
                    <a:pt x="0" y="704"/>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42" name="Freeform 414"/>
            <p:cNvSpPr>
              <a:spLocks/>
            </p:cNvSpPr>
            <p:nvPr/>
          </p:nvSpPr>
          <p:spPr bwMode="auto">
            <a:xfrm>
              <a:off x="2879585" y="3573399"/>
              <a:ext cx="81773" cy="45087"/>
            </a:xfrm>
            <a:custGeom>
              <a:avLst/>
              <a:gdLst>
                <a:gd name="T0" fmla="*/ 0 w 169"/>
                <a:gd name="T1" fmla="*/ 1 h 98"/>
                <a:gd name="T2" fmla="*/ 1 w 169"/>
                <a:gd name="T3" fmla="*/ 2 h 98"/>
                <a:gd name="T4" fmla="*/ 2 w 169"/>
                <a:gd name="T5" fmla="*/ 2 h 98"/>
                <a:gd name="T6" fmla="*/ 3 w 169"/>
                <a:gd name="T7" fmla="*/ 2 h 98"/>
                <a:gd name="T8" fmla="*/ 4 w 169"/>
                <a:gd name="T9" fmla="*/ 1 h 98"/>
                <a:gd name="T10" fmla="*/ 3 w 169"/>
                <a:gd name="T11" fmla="*/ 1 h 98"/>
                <a:gd name="T12" fmla="*/ 3 w 169"/>
                <a:gd name="T13" fmla="*/ 0 h 98"/>
                <a:gd name="T14" fmla="*/ 3 w 169"/>
                <a:gd name="T15" fmla="*/ 0 h 98"/>
                <a:gd name="T16" fmla="*/ 1 w 169"/>
                <a:gd name="T17" fmla="*/ 0 h 98"/>
                <a:gd name="T18" fmla="*/ 0 w 169"/>
                <a:gd name="T19" fmla="*/ 1 h 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9"/>
                <a:gd name="T31" fmla="*/ 0 h 98"/>
                <a:gd name="T32" fmla="*/ 169 w 169"/>
                <a:gd name="T33" fmla="*/ 98 h 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9" h="98">
                  <a:moveTo>
                    <a:pt x="0" y="66"/>
                  </a:moveTo>
                  <a:lnTo>
                    <a:pt x="39" y="98"/>
                  </a:lnTo>
                  <a:lnTo>
                    <a:pt x="92" y="70"/>
                  </a:lnTo>
                  <a:lnTo>
                    <a:pt x="115" y="96"/>
                  </a:lnTo>
                  <a:lnTo>
                    <a:pt x="169" y="44"/>
                  </a:lnTo>
                  <a:lnTo>
                    <a:pt x="136" y="38"/>
                  </a:lnTo>
                  <a:lnTo>
                    <a:pt x="135" y="16"/>
                  </a:lnTo>
                  <a:lnTo>
                    <a:pt x="128" y="9"/>
                  </a:lnTo>
                  <a:lnTo>
                    <a:pt x="54" y="0"/>
                  </a:lnTo>
                  <a:lnTo>
                    <a:pt x="0" y="66"/>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43" name="Freeform 415"/>
            <p:cNvSpPr>
              <a:spLocks/>
            </p:cNvSpPr>
            <p:nvPr/>
          </p:nvSpPr>
          <p:spPr bwMode="auto">
            <a:xfrm>
              <a:off x="3420547" y="3827016"/>
              <a:ext cx="132095" cy="109901"/>
            </a:xfrm>
            <a:custGeom>
              <a:avLst/>
              <a:gdLst>
                <a:gd name="T0" fmla="*/ 0 w 273"/>
                <a:gd name="T1" fmla="*/ 5 h 244"/>
                <a:gd name="T2" fmla="*/ 0 w 273"/>
                <a:gd name="T3" fmla="*/ 5 h 244"/>
                <a:gd name="T4" fmla="*/ 1 w 273"/>
                <a:gd name="T5" fmla="*/ 3 h 244"/>
                <a:gd name="T6" fmla="*/ 1 w 273"/>
                <a:gd name="T7" fmla="*/ 3 h 244"/>
                <a:gd name="T8" fmla="*/ 1 w 273"/>
                <a:gd name="T9" fmla="*/ 1 h 244"/>
                <a:gd name="T10" fmla="*/ 1 w 273"/>
                <a:gd name="T11" fmla="*/ 0 h 244"/>
                <a:gd name="T12" fmla="*/ 6 w 273"/>
                <a:gd name="T13" fmla="*/ 0 h 244"/>
                <a:gd name="T14" fmla="*/ 5 w 273"/>
                <a:gd name="T15" fmla="*/ 1 h 244"/>
                <a:gd name="T16" fmla="*/ 5 w 273"/>
                <a:gd name="T17" fmla="*/ 3 h 244"/>
                <a:gd name="T18" fmla="*/ 3 w 273"/>
                <a:gd name="T19" fmla="*/ 4 h 244"/>
                <a:gd name="T20" fmla="*/ 1 w 273"/>
                <a:gd name="T21" fmla="*/ 6 h 244"/>
                <a:gd name="T22" fmla="*/ 0 w 273"/>
                <a:gd name="T23" fmla="*/ 5 h 2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3"/>
                <a:gd name="T37" fmla="*/ 0 h 244"/>
                <a:gd name="T38" fmla="*/ 273 w 273"/>
                <a:gd name="T39" fmla="*/ 244 h 2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3" h="244">
                  <a:moveTo>
                    <a:pt x="0" y="225"/>
                  </a:moveTo>
                  <a:lnTo>
                    <a:pt x="5" y="199"/>
                  </a:lnTo>
                  <a:lnTo>
                    <a:pt x="43" y="147"/>
                  </a:lnTo>
                  <a:lnTo>
                    <a:pt x="22" y="126"/>
                  </a:lnTo>
                  <a:lnTo>
                    <a:pt x="21" y="64"/>
                  </a:lnTo>
                  <a:lnTo>
                    <a:pt x="43" y="12"/>
                  </a:lnTo>
                  <a:lnTo>
                    <a:pt x="273" y="0"/>
                  </a:lnTo>
                  <a:lnTo>
                    <a:pt x="231" y="37"/>
                  </a:lnTo>
                  <a:lnTo>
                    <a:pt x="215" y="135"/>
                  </a:lnTo>
                  <a:lnTo>
                    <a:pt x="122" y="191"/>
                  </a:lnTo>
                  <a:lnTo>
                    <a:pt x="38" y="244"/>
                  </a:lnTo>
                  <a:lnTo>
                    <a:pt x="0" y="225"/>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44" name="Freeform 416"/>
            <p:cNvSpPr>
              <a:spLocks/>
            </p:cNvSpPr>
            <p:nvPr/>
          </p:nvSpPr>
          <p:spPr bwMode="auto">
            <a:xfrm>
              <a:off x="4557510" y="4184898"/>
              <a:ext cx="147821" cy="307158"/>
            </a:xfrm>
            <a:custGeom>
              <a:avLst/>
              <a:gdLst>
                <a:gd name="T0" fmla="*/ 0 w 303"/>
                <a:gd name="T1" fmla="*/ 3 h 678"/>
                <a:gd name="T2" fmla="*/ 1 w 303"/>
                <a:gd name="T3" fmla="*/ 1 h 678"/>
                <a:gd name="T4" fmla="*/ 3 w 303"/>
                <a:gd name="T5" fmla="*/ 0 h 678"/>
                <a:gd name="T6" fmla="*/ 3 w 303"/>
                <a:gd name="T7" fmla="*/ 1 h 678"/>
                <a:gd name="T8" fmla="*/ 3 w 303"/>
                <a:gd name="T9" fmla="*/ 3 h 678"/>
                <a:gd name="T10" fmla="*/ 5 w 303"/>
                <a:gd name="T11" fmla="*/ 3 h 678"/>
                <a:gd name="T12" fmla="*/ 6 w 303"/>
                <a:gd name="T13" fmla="*/ 3 h 678"/>
                <a:gd name="T14" fmla="*/ 7 w 303"/>
                <a:gd name="T15" fmla="*/ 5 h 678"/>
                <a:gd name="T16" fmla="*/ 7 w 303"/>
                <a:gd name="T17" fmla="*/ 7 h 678"/>
                <a:gd name="T18" fmla="*/ 5 w 303"/>
                <a:gd name="T19" fmla="*/ 7 h 678"/>
                <a:gd name="T20" fmla="*/ 5 w 303"/>
                <a:gd name="T21" fmla="*/ 7 h 678"/>
                <a:gd name="T22" fmla="*/ 5 w 303"/>
                <a:gd name="T23" fmla="*/ 9 h 678"/>
                <a:gd name="T24" fmla="*/ 3 w 303"/>
                <a:gd name="T25" fmla="*/ 7 h 678"/>
                <a:gd name="T26" fmla="*/ 1 w 303"/>
                <a:gd name="T27" fmla="*/ 11 h 678"/>
                <a:gd name="T28" fmla="*/ 3 w 303"/>
                <a:gd name="T29" fmla="*/ 14 h 678"/>
                <a:gd name="T30" fmla="*/ 4 w 303"/>
                <a:gd name="T31" fmla="*/ 15 h 678"/>
                <a:gd name="T32" fmla="*/ 3 w 303"/>
                <a:gd name="T33" fmla="*/ 16 h 678"/>
                <a:gd name="T34" fmla="*/ 3 w 303"/>
                <a:gd name="T35" fmla="*/ 15 h 678"/>
                <a:gd name="T36" fmla="*/ 3 w 303"/>
                <a:gd name="T37" fmla="*/ 15 h 678"/>
                <a:gd name="T38" fmla="*/ 1 w 303"/>
                <a:gd name="T39" fmla="*/ 13 h 678"/>
                <a:gd name="T40" fmla="*/ 1 w 303"/>
                <a:gd name="T41" fmla="*/ 11 h 678"/>
                <a:gd name="T42" fmla="*/ 2 w 303"/>
                <a:gd name="T43" fmla="*/ 9 h 678"/>
                <a:gd name="T44" fmla="*/ 1 w 303"/>
                <a:gd name="T45" fmla="*/ 6 h 678"/>
                <a:gd name="T46" fmla="*/ 1 w 303"/>
                <a:gd name="T47" fmla="*/ 5 h 678"/>
                <a:gd name="T48" fmla="*/ 0 w 303"/>
                <a:gd name="T49" fmla="*/ 3 h 6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03"/>
                <a:gd name="T76" fmla="*/ 0 h 678"/>
                <a:gd name="T77" fmla="*/ 303 w 303"/>
                <a:gd name="T78" fmla="*/ 678 h 6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03" h="678">
                  <a:moveTo>
                    <a:pt x="0" y="109"/>
                  </a:moveTo>
                  <a:lnTo>
                    <a:pt x="22" y="56"/>
                  </a:lnTo>
                  <a:lnTo>
                    <a:pt x="105" y="0"/>
                  </a:lnTo>
                  <a:lnTo>
                    <a:pt x="141" y="53"/>
                  </a:lnTo>
                  <a:lnTo>
                    <a:pt x="130" y="144"/>
                  </a:lnTo>
                  <a:lnTo>
                    <a:pt x="228" y="105"/>
                  </a:lnTo>
                  <a:lnTo>
                    <a:pt x="265" y="144"/>
                  </a:lnTo>
                  <a:lnTo>
                    <a:pt x="303" y="234"/>
                  </a:lnTo>
                  <a:lnTo>
                    <a:pt x="293" y="290"/>
                  </a:lnTo>
                  <a:lnTo>
                    <a:pt x="217" y="287"/>
                  </a:lnTo>
                  <a:lnTo>
                    <a:pt x="192" y="311"/>
                  </a:lnTo>
                  <a:lnTo>
                    <a:pt x="204" y="406"/>
                  </a:lnTo>
                  <a:lnTo>
                    <a:pt x="106" y="324"/>
                  </a:lnTo>
                  <a:lnTo>
                    <a:pt x="66" y="472"/>
                  </a:lnTo>
                  <a:lnTo>
                    <a:pt x="113" y="605"/>
                  </a:lnTo>
                  <a:lnTo>
                    <a:pt x="179" y="652"/>
                  </a:lnTo>
                  <a:lnTo>
                    <a:pt x="144" y="678"/>
                  </a:lnTo>
                  <a:lnTo>
                    <a:pt x="135" y="637"/>
                  </a:lnTo>
                  <a:lnTo>
                    <a:pt x="106" y="637"/>
                  </a:lnTo>
                  <a:lnTo>
                    <a:pt x="31" y="562"/>
                  </a:lnTo>
                  <a:lnTo>
                    <a:pt x="43" y="477"/>
                  </a:lnTo>
                  <a:lnTo>
                    <a:pt x="83" y="397"/>
                  </a:lnTo>
                  <a:lnTo>
                    <a:pt x="29" y="267"/>
                  </a:lnTo>
                  <a:lnTo>
                    <a:pt x="45" y="207"/>
                  </a:lnTo>
                  <a:lnTo>
                    <a:pt x="0" y="109"/>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45" name="Freeform 417"/>
            <p:cNvSpPr>
              <a:spLocks/>
            </p:cNvSpPr>
            <p:nvPr/>
          </p:nvSpPr>
          <p:spPr bwMode="auto">
            <a:xfrm>
              <a:off x="3705180" y="4070770"/>
              <a:ext cx="95927" cy="73267"/>
            </a:xfrm>
            <a:custGeom>
              <a:avLst/>
              <a:gdLst>
                <a:gd name="T0" fmla="*/ 0 w 201"/>
                <a:gd name="T1" fmla="*/ 2 h 159"/>
                <a:gd name="T2" fmla="*/ 0 w 201"/>
                <a:gd name="T3" fmla="*/ 2 h 159"/>
                <a:gd name="T4" fmla="*/ 1 w 201"/>
                <a:gd name="T5" fmla="*/ 2 h 159"/>
                <a:gd name="T6" fmla="*/ 3 w 201"/>
                <a:gd name="T7" fmla="*/ 2 h 159"/>
                <a:gd name="T8" fmla="*/ 4 w 201"/>
                <a:gd name="T9" fmla="*/ 0 h 159"/>
                <a:gd name="T10" fmla="*/ 5 w 201"/>
                <a:gd name="T11" fmla="*/ 1 h 159"/>
                <a:gd name="T12" fmla="*/ 4 w 201"/>
                <a:gd name="T13" fmla="*/ 1 h 159"/>
                <a:gd name="T14" fmla="*/ 4 w 201"/>
                <a:gd name="T15" fmla="*/ 2 h 159"/>
                <a:gd name="T16" fmla="*/ 4 w 201"/>
                <a:gd name="T17" fmla="*/ 4 h 159"/>
                <a:gd name="T18" fmla="*/ 1 w 201"/>
                <a:gd name="T19" fmla="*/ 3 h 159"/>
                <a:gd name="T20" fmla="*/ 0 w 201"/>
                <a:gd name="T21" fmla="*/ 2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1"/>
                <a:gd name="T34" fmla="*/ 0 h 159"/>
                <a:gd name="T35" fmla="*/ 201 w 201"/>
                <a:gd name="T36" fmla="*/ 159 h 1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1" h="159">
                  <a:moveTo>
                    <a:pt x="0" y="74"/>
                  </a:moveTo>
                  <a:lnTo>
                    <a:pt x="12" y="70"/>
                  </a:lnTo>
                  <a:lnTo>
                    <a:pt x="27" y="96"/>
                  </a:lnTo>
                  <a:lnTo>
                    <a:pt x="112" y="94"/>
                  </a:lnTo>
                  <a:lnTo>
                    <a:pt x="190" y="0"/>
                  </a:lnTo>
                  <a:lnTo>
                    <a:pt x="201" y="58"/>
                  </a:lnTo>
                  <a:lnTo>
                    <a:pt x="178" y="59"/>
                  </a:lnTo>
                  <a:lnTo>
                    <a:pt x="190" y="94"/>
                  </a:lnTo>
                  <a:lnTo>
                    <a:pt x="159" y="159"/>
                  </a:lnTo>
                  <a:lnTo>
                    <a:pt x="37" y="145"/>
                  </a:lnTo>
                  <a:lnTo>
                    <a:pt x="0" y="74"/>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46" name="Freeform 418"/>
            <p:cNvSpPr>
              <a:spLocks/>
            </p:cNvSpPr>
            <p:nvPr/>
          </p:nvSpPr>
          <p:spPr bwMode="auto">
            <a:xfrm>
              <a:off x="2904746" y="3828425"/>
              <a:ext cx="70765" cy="152170"/>
            </a:xfrm>
            <a:custGeom>
              <a:avLst/>
              <a:gdLst>
                <a:gd name="T0" fmla="*/ 0 w 149"/>
                <a:gd name="T1" fmla="*/ 4 h 334"/>
                <a:gd name="T2" fmla="*/ 1 w 149"/>
                <a:gd name="T3" fmla="*/ 3 h 334"/>
                <a:gd name="T4" fmla="*/ 1 w 149"/>
                <a:gd name="T5" fmla="*/ 0 h 334"/>
                <a:gd name="T6" fmla="*/ 3 w 149"/>
                <a:gd name="T7" fmla="*/ 0 h 334"/>
                <a:gd name="T8" fmla="*/ 3 w 149"/>
                <a:gd name="T9" fmla="*/ 1 h 334"/>
                <a:gd name="T10" fmla="*/ 3 w 149"/>
                <a:gd name="T11" fmla="*/ 2 h 334"/>
                <a:gd name="T12" fmla="*/ 2 w 149"/>
                <a:gd name="T13" fmla="*/ 4 h 334"/>
                <a:gd name="T14" fmla="*/ 3 w 149"/>
                <a:gd name="T15" fmla="*/ 5 h 334"/>
                <a:gd name="T16" fmla="*/ 2 w 149"/>
                <a:gd name="T17" fmla="*/ 8 h 334"/>
                <a:gd name="T18" fmla="*/ 1 w 149"/>
                <a:gd name="T19" fmla="*/ 6 h 334"/>
                <a:gd name="T20" fmla="*/ 0 w 149"/>
                <a:gd name="T21" fmla="*/ 4 h 3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9"/>
                <a:gd name="T34" fmla="*/ 0 h 334"/>
                <a:gd name="T35" fmla="*/ 149 w 149"/>
                <a:gd name="T36" fmla="*/ 334 h 3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9" h="334">
                  <a:moveTo>
                    <a:pt x="0" y="155"/>
                  </a:moveTo>
                  <a:lnTo>
                    <a:pt x="35" y="124"/>
                  </a:lnTo>
                  <a:lnTo>
                    <a:pt x="47" y="4"/>
                  </a:lnTo>
                  <a:lnTo>
                    <a:pt x="142" y="0"/>
                  </a:lnTo>
                  <a:lnTo>
                    <a:pt x="119" y="40"/>
                  </a:lnTo>
                  <a:lnTo>
                    <a:pt x="146" y="93"/>
                  </a:lnTo>
                  <a:lnTo>
                    <a:pt x="91" y="155"/>
                  </a:lnTo>
                  <a:lnTo>
                    <a:pt x="149" y="195"/>
                  </a:lnTo>
                  <a:lnTo>
                    <a:pt x="76" y="334"/>
                  </a:lnTo>
                  <a:lnTo>
                    <a:pt x="67" y="245"/>
                  </a:lnTo>
                  <a:lnTo>
                    <a:pt x="0" y="155"/>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47" name="Freeform 419"/>
            <p:cNvSpPr>
              <a:spLocks/>
            </p:cNvSpPr>
            <p:nvPr/>
          </p:nvSpPr>
          <p:spPr bwMode="auto">
            <a:xfrm>
              <a:off x="3247565" y="3715706"/>
              <a:ext cx="51894" cy="42269"/>
            </a:xfrm>
            <a:custGeom>
              <a:avLst/>
              <a:gdLst>
                <a:gd name="T0" fmla="*/ 0 w 107"/>
                <a:gd name="T1" fmla="*/ 1 h 93"/>
                <a:gd name="T2" fmla="*/ 0 w 107"/>
                <a:gd name="T3" fmla="*/ 0 h 93"/>
                <a:gd name="T4" fmla="*/ 2 w 107"/>
                <a:gd name="T5" fmla="*/ 0 h 93"/>
                <a:gd name="T6" fmla="*/ 3 w 107"/>
                <a:gd name="T7" fmla="*/ 1 h 93"/>
                <a:gd name="T8" fmla="*/ 1 w 107"/>
                <a:gd name="T9" fmla="*/ 1 h 93"/>
                <a:gd name="T10" fmla="*/ 0 w 107"/>
                <a:gd name="T11" fmla="*/ 2 h 93"/>
                <a:gd name="T12" fmla="*/ 1 w 107"/>
                <a:gd name="T13" fmla="*/ 2 h 93"/>
                <a:gd name="T14" fmla="*/ 0 w 107"/>
                <a:gd name="T15" fmla="*/ 1 h 93"/>
                <a:gd name="T16" fmla="*/ 0 60000 65536"/>
                <a:gd name="T17" fmla="*/ 0 60000 65536"/>
                <a:gd name="T18" fmla="*/ 0 60000 65536"/>
                <a:gd name="T19" fmla="*/ 0 60000 65536"/>
                <a:gd name="T20" fmla="*/ 0 60000 65536"/>
                <a:gd name="T21" fmla="*/ 0 60000 65536"/>
                <a:gd name="T22" fmla="*/ 0 60000 65536"/>
                <a:gd name="T23" fmla="*/ 0 60000 65536"/>
                <a:gd name="T24" fmla="*/ 0 w 107"/>
                <a:gd name="T25" fmla="*/ 0 h 93"/>
                <a:gd name="T26" fmla="*/ 107 w 107"/>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7" h="93">
                  <a:moveTo>
                    <a:pt x="0" y="61"/>
                  </a:moveTo>
                  <a:lnTo>
                    <a:pt x="14" y="4"/>
                  </a:lnTo>
                  <a:lnTo>
                    <a:pt x="73" y="0"/>
                  </a:lnTo>
                  <a:lnTo>
                    <a:pt x="107" y="45"/>
                  </a:lnTo>
                  <a:lnTo>
                    <a:pt x="59" y="47"/>
                  </a:lnTo>
                  <a:lnTo>
                    <a:pt x="6" y="93"/>
                  </a:lnTo>
                  <a:lnTo>
                    <a:pt x="29" y="65"/>
                  </a:lnTo>
                  <a:lnTo>
                    <a:pt x="0" y="61"/>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48" name="Freeform 420"/>
            <p:cNvSpPr>
              <a:spLocks/>
            </p:cNvSpPr>
            <p:nvPr/>
          </p:nvSpPr>
          <p:spPr bwMode="auto">
            <a:xfrm>
              <a:off x="3253855" y="3711480"/>
              <a:ext cx="338101" cy="143716"/>
            </a:xfrm>
            <a:custGeom>
              <a:avLst/>
              <a:gdLst>
                <a:gd name="T0" fmla="*/ 0 w 703"/>
                <a:gd name="T1" fmla="*/ 3 h 317"/>
                <a:gd name="T2" fmla="*/ 1 w 703"/>
                <a:gd name="T3" fmla="*/ 4 h 317"/>
                <a:gd name="T4" fmla="*/ 0 w 703"/>
                <a:gd name="T5" fmla="*/ 5 h 317"/>
                <a:gd name="T6" fmla="*/ 1 w 703"/>
                <a:gd name="T7" fmla="*/ 5 h 317"/>
                <a:gd name="T8" fmla="*/ 1 w 703"/>
                <a:gd name="T9" fmla="*/ 6 h 317"/>
                <a:gd name="T10" fmla="*/ 2 w 703"/>
                <a:gd name="T11" fmla="*/ 6 h 317"/>
                <a:gd name="T12" fmla="*/ 1 w 703"/>
                <a:gd name="T13" fmla="*/ 6 h 317"/>
                <a:gd name="T14" fmla="*/ 2 w 703"/>
                <a:gd name="T15" fmla="*/ 6 h 317"/>
                <a:gd name="T16" fmla="*/ 3 w 703"/>
                <a:gd name="T17" fmla="*/ 7 h 317"/>
                <a:gd name="T18" fmla="*/ 4 w 703"/>
                <a:gd name="T19" fmla="*/ 6 h 317"/>
                <a:gd name="T20" fmla="*/ 6 w 703"/>
                <a:gd name="T21" fmla="*/ 7 h 317"/>
                <a:gd name="T22" fmla="*/ 9 w 703"/>
                <a:gd name="T23" fmla="*/ 6 h 317"/>
                <a:gd name="T24" fmla="*/ 9 w 703"/>
                <a:gd name="T25" fmla="*/ 7 h 317"/>
                <a:gd name="T26" fmla="*/ 9 w 703"/>
                <a:gd name="T27" fmla="*/ 6 h 317"/>
                <a:gd name="T28" fmla="*/ 15 w 703"/>
                <a:gd name="T29" fmla="*/ 6 h 317"/>
                <a:gd name="T30" fmla="*/ 16 w 703"/>
                <a:gd name="T31" fmla="*/ 6 h 317"/>
                <a:gd name="T32" fmla="*/ 16 w 703"/>
                <a:gd name="T33" fmla="*/ 3 h 317"/>
                <a:gd name="T34" fmla="*/ 16 w 703"/>
                <a:gd name="T35" fmla="*/ 3 h 317"/>
                <a:gd name="T36" fmla="*/ 15 w 703"/>
                <a:gd name="T37" fmla="*/ 1 h 317"/>
                <a:gd name="T38" fmla="*/ 13 w 703"/>
                <a:gd name="T39" fmla="*/ 1 h 317"/>
                <a:gd name="T40" fmla="*/ 11 w 703"/>
                <a:gd name="T41" fmla="*/ 1 h 317"/>
                <a:gd name="T42" fmla="*/ 8 w 703"/>
                <a:gd name="T43" fmla="*/ 0 h 317"/>
                <a:gd name="T44" fmla="*/ 6 w 703"/>
                <a:gd name="T45" fmla="*/ 0 h 317"/>
                <a:gd name="T46" fmla="*/ 4 w 703"/>
                <a:gd name="T47" fmla="*/ 1 h 317"/>
                <a:gd name="T48" fmla="*/ 3 w 703"/>
                <a:gd name="T49" fmla="*/ 1 h 317"/>
                <a:gd name="T50" fmla="*/ 3 w 703"/>
                <a:gd name="T51" fmla="*/ 2 h 317"/>
                <a:gd name="T52" fmla="*/ 0 w 703"/>
                <a:gd name="T53" fmla="*/ 3 h 3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3"/>
                <a:gd name="T82" fmla="*/ 0 h 317"/>
                <a:gd name="T83" fmla="*/ 703 w 703"/>
                <a:gd name="T84" fmla="*/ 317 h 31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3" h="317">
                  <a:moveTo>
                    <a:pt x="0" y="106"/>
                  </a:moveTo>
                  <a:lnTo>
                    <a:pt x="27" y="188"/>
                  </a:lnTo>
                  <a:lnTo>
                    <a:pt x="1" y="196"/>
                  </a:lnTo>
                  <a:lnTo>
                    <a:pt x="27" y="210"/>
                  </a:lnTo>
                  <a:lnTo>
                    <a:pt x="39" y="260"/>
                  </a:lnTo>
                  <a:lnTo>
                    <a:pt x="79" y="254"/>
                  </a:lnTo>
                  <a:lnTo>
                    <a:pt x="39" y="276"/>
                  </a:lnTo>
                  <a:lnTo>
                    <a:pt x="84" y="267"/>
                  </a:lnTo>
                  <a:lnTo>
                    <a:pt x="136" y="300"/>
                  </a:lnTo>
                  <a:lnTo>
                    <a:pt x="179" y="265"/>
                  </a:lnTo>
                  <a:lnTo>
                    <a:pt x="246" y="311"/>
                  </a:lnTo>
                  <a:lnTo>
                    <a:pt x="368" y="265"/>
                  </a:lnTo>
                  <a:lnTo>
                    <a:pt x="366" y="317"/>
                  </a:lnTo>
                  <a:lnTo>
                    <a:pt x="388" y="265"/>
                  </a:lnTo>
                  <a:lnTo>
                    <a:pt x="618" y="253"/>
                  </a:lnTo>
                  <a:lnTo>
                    <a:pt x="703" y="249"/>
                  </a:lnTo>
                  <a:lnTo>
                    <a:pt x="675" y="139"/>
                  </a:lnTo>
                  <a:lnTo>
                    <a:pt x="695" y="115"/>
                  </a:lnTo>
                  <a:lnTo>
                    <a:pt x="624" y="20"/>
                  </a:lnTo>
                  <a:lnTo>
                    <a:pt x="577" y="20"/>
                  </a:lnTo>
                  <a:lnTo>
                    <a:pt x="449" y="60"/>
                  </a:lnTo>
                  <a:lnTo>
                    <a:pt x="336" y="0"/>
                  </a:lnTo>
                  <a:lnTo>
                    <a:pt x="267" y="1"/>
                  </a:lnTo>
                  <a:lnTo>
                    <a:pt x="180" y="56"/>
                  </a:lnTo>
                  <a:lnTo>
                    <a:pt x="108" y="41"/>
                  </a:lnTo>
                  <a:lnTo>
                    <a:pt x="132" y="70"/>
                  </a:lnTo>
                  <a:lnTo>
                    <a:pt x="0" y="106"/>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49" name="Freeform 421"/>
            <p:cNvSpPr>
              <a:spLocks/>
            </p:cNvSpPr>
            <p:nvPr/>
          </p:nvSpPr>
          <p:spPr bwMode="auto">
            <a:xfrm>
              <a:off x="2585515" y="3376142"/>
              <a:ext cx="72338" cy="94401"/>
            </a:xfrm>
            <a:custGeom>
              <a:avLst/>
              <a:gdLst>
                <a:gd name="T0" fmla="*/ 0 w 152"/>
                <a:gd name="T1" fmla="*/ 4 h 209"/>
                <a:gd name="T2" fmla="*/ 0 w 152"/>
                <a:gd name="T3" fmla="*/ 4 h 209"/>
                <a:gd name="T4" fmla="*/ 0 w 152"/>
                <a:gd name="T5" fmla="*/ 5 h 209"/>
                <a:gd name="T6" fmla="*/ 3 w 152"/>
                <a:gd name="T7" fmla="*/ 4 h 209"/>
                <a:gd name="T8" fmla="*/ 3 w 152"/>
                <a:gd name="T9" fmla="*/ 1 h 209"/>
                <a:gd name="T10" fmla="*/ 3 w 152"/>
                <a:gd name="T11" fmla="*/ 1 h 209"/>
                <a:gd name="T12" fmla="*/ 2 w 152"/>
                <a:gd name="T13" fmla="*/ 1 h 209"/>
                <a:gd name="T14" fmla="*/ 2 w 152"/>
                <a:gd name="T15" fmla="*/ 1 h 209"/>
                <a:gd name="T16" fmla="*/ 2 w 152"/>
                <a:gd name="T17" fmla="*/ 0 h 209"/>
                <a:gd name="T18" fmla="*/ 2 w 152"/>
                <a:gd name="T19" fmla="*/ 0 h 209"/>
                <a:gd name="T20" fmla="*/ 1 w 152"/>
                <a:gd name="T21" fmla="*/ 1 h 209"/>
                <a:gd name="T22" fmla="*/ 0 w 152"/>
                <a:gd name="T23" fmla="*/ 1 h 209"/>
                <a:gd name="T24" fmla="*/ 1 w 152"/>
                <a:gd name="T25" fmla="*/ 2 h 209"/>
                <a:gd name="T26" fmla="*/ 0 w 152"/>
                <a:gd name="T27" fmla="*/ 3 h 209"/>
                <a:gd name="T28" fmla="*/ 1 w 152"/>
                <a:gd name="T29" fmla="*/ 3 h 209"/>
                <a:gd name="T30" fmla="*/ 0 w 152"/>
                <a:gd name="T31" fmla="*/ 4 h 209"/>
                <a:gd name="T32" fmla="*/ 1 w 152"/>
                <a:gd name="T33" fmla="*/ 3 h 209"/>
                <a:gd name="T34" fmla="*/ 0 w 152"/>
                <a:gd name="T35" fmla="*/ 4 h 2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2"/>
                <a:gd name="T55" fmla="*/ 0 h 209"/>
                <a:gd name="T56" fmla="*/ 152 w 152"/>
                <a:gd name="T57" fmla="*/ 209 h 20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2" h="209">
                  <a:moveTo>
                    <a:pt x="0" y="177"/>
                  </a:moveTo>
                  <a:lnTo>
                    <a:pt x="18" y="193"/>
                  </a:lnTo>
                  <a:lnTo>
                    <a:pt x="2" y="209"/>
                  </a:lnTo>
                  <a:lnTo>
                    <a:pt x="142" y="178"/>
                  </a:lnTo>
                  <a:lnTo>
                    <a:pt x="152" y="67"/>
                  </a:lnTo>
                  <a:lnTo>
                    <a:pt x="133" y="41"/>
                  </a:lnTo>
                  <a:lnTo>
                    <a:pt x="93" y="54"/>
                  </a:lnTo>
                  <a:lnTo>
                    <a:pt x="79" y="37"/>
                  </a:lnTo>
                  <a:lnTo>
                    <a:pt x="96" y="12"/>
                  </a:lnTo>
                  <a:lnTo>
                    <a:pt x="79" y="0"/>
                  </a:lnTo>
                  <a:lnTo>
                    <a:pt x="63" y="52"/>
                  </a:lnTo>
                  <a:lnTo>
                    <a:pt x="2" y="67"/>
                  </a:lnTo>
                  <a:lnTo>
                    <a:pt x="22" y="79"/>
                  </a:lnTo>
                  <a:lnTo>
                    <a:pt x="8" y="109"/>
                  </a:lnTo>
                  <a:lnTo>
                    <a:pt x="49" y="117"/>
                  </a:lnTo>
                  <a:lnTo>
                    <a:pt x="13" y="158"/>
                  </a:lnTo>
                  <a:lnTo>
                    <a:pt x="53" y="148"/>
                  </a:lnTo>
                  <a:lnTo>
                    <a:pt x="0" y="177"/>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50" name="Freeform 422"/>
            <p:cNvSpPr>
              <a:spLocks/>
            </p:cNvSpPr>
            <p:nvPr/>
          </p:nvSpPr>
          <p:spPr bwMode="auto">
            <a:xfrm>
              <a:off x="2623257" y="3370506"/>
              <a:ext cx="45605" cy="36634"/>
            </a:xfrm>
            <a:custGeom>
              <a:avLst/>
              <a:gdLst>
                <a:gd name="T0" fmla="*/ 0 w 97"/>
                <a:gd name="T1" fmla="*/ 1 h 82"/>
                <a:gd name="T2" fmla="*/ 0 w 97"/>
                <a:gd name="T3" fmla="*/ 1 h 82"/>
                <a:gd name="T4" fmla="*/ 1 w 97"/>
                <a:gd name="T5" fmla="*/ 1 h 82"/>
                <a:gd name="T6" fmla="*/ 2 w 97"/>
                <a:gd name="T7" fmla="*/ 2 h 82"/>
                <a:gd name="T8" fmla="*/ 2 w 97"/>
                <a:gd name="T9" fmla="*/ 1 h 82"/>
                <a:gd name="T10" fmla="*/ 2 w 97"/>
                <a:gd name="T11" fmla="*/ 0 h 82"/>
                <a:gd name="T12" fmla="*/ 1 w 97"/>
                <a:gd name="T13" fmla="*/ 0 h 82"/>
                <a:gd name="T14" fmla="*/ 0 w 97"/>
                <a:gd name="T15" fmla="*/ 1 h 82"/>
                <a:gd name="T16" fmla="*/ 0 w 97"/>
                <a:gd name="T17" fmla="*/ 1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7"/>
                <a:gd name="T28" fmla="*/ 0 h 82"/>
                <a:gd name="T29" fmla="*/ 97 w 97"/>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7" h="82">
                  <a:moveTo>
                    <a:pt x="0" y="52"/>
                  </a:moveTo>
                  <a:lnTo>
                    <a:pt x="14" y="69"/>
                  </a:lnTo>
                  <a:lnTo>
                    <a:pt x="54" y="56"/>
                  </a:lnTo>
                  <a:lnTo>
                    <a:pt x="73" y="82"/>
                  </a:lnTo>
                  <a:lnTo>
                    <a:pt x="97" y="52"/>
                  </a:lnTo>
                  <a:lnTo>
                    <a:pt x="74" y="15"/>
                  </a:lnTo>
                  <a:lnTo>
                    <a:pt x="29" y="0"/>
                  </a:lnTo>
                  <a:lnTo>
                    <a:pt x="17" y="27"/>
                  </a:lnTo>
                  <a:lnTo>
                    <a:pt x="0" y="52"/>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51" name="Freeform 423"/>
            <p:cNvSpPr>
              <a:spLocks/>
            </p:cNvSpPr>
            <p:nvPr/>
          </p:nvSpPr>
          <p:spPr bwMode="auto">
            <a:xfrm>
              <a:off x="2643701" y="3287376"/>
              <a:ext cx="14153" cy="14090"/>
            </a:xfrm>
            <a:custGeom>
              <a:avLst/>
              <a:gdLst>
                <a:gd name="T0" fmla="*/ 0 w 26"/>
                <a:gd name="T1" fmla="*/ 1 h 35"/>
                <a:gd name="T2" fmla="*/ 0 w 26"/>
                <a:gd name="T3" fmla="*/ 0 h 35"/>
                <a:gd name="T4" fmla="*/ 1 w 26"/>
                <a:gd name="T5" fmla="*/ 0 h 35"/>
                <a:gd name="T6" fmla="*/ 0 w 26"/>
                <a:gd name="T7" fmla="*/ 1 h 35"/>
                <a:gd name="T8" fmla="*/ 0 60000 65536"/>
                <a:gd name="T9" fmla="*/ 0 60000 65536"/>
                <a:gd name="T10" fmla="*/ 0 60000 65536"/>
                <a:gd name="T11" fmla="*/ 0 60000 65536"/>
                <a:gd name="T12" fmla="*/ 0 w 26"/>
                <a:gd name="T13" fmla="*/ 0 h 35"/>
                <a:gd name="T14" fmla="*/ 26 w 26"/>
                <a:gd name="T15" fmla="*/ 35 h 35"/>
              </a:gdLst>
              <a:ahLst/>
              <a:cxnLst>
                <a:cxn ang="T8">
                  <a:pos x="T0" y="T1"/>
                </a:cxn>
                <a:cxn ang="T9">
                  <a:pos x="T2" y="T3"/>
                </a:cxn>
                <a:cxn ang="T10">
                  <a:pos x="T4" y="T5"/>
                </a:cxn>
                <a:cxn ang="T11">
                  <a:pos x="T6" y="T7"/>
                </a:cxn>
              </a:cxnLst>
              <a:rect l="T12" t="T13" r="T14" b="T15"/>
              <a:pathLst>
                <a:path w="26" h="35">
                  <a:moveTo>
                    <a:pt x="0" y="35"/>
                  </a:moveTo>
                  <a:lnTo>
                    <a:pt x="0" y="8"/>
                  </a:lnTo>
                  <a:lnTo>
                    <a:pt x="26" y="0"/>
                  </a:lnTo>
                  <a:lnTo>
                    <a:pt x="0" y="35"/>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52" name="Freeform 424"/>
            <p:cNvSpPr>
              <a:spLocks/>
            </p:cNvSpPr>
            <p:nvPr/>
          </p:nvSpPr>
          <p:spPr bwMode="auto">
            <a:xfrm>
              <a:off x="2648418" y="3302875"/>
              <a:ext cx="11008" cy="11272"/>
            </a:xfrm>
            <a:custGeom>
              <a:avLst/>
              <a:gdLst>
                <a:gd name="T0" fmla="*/ 0 w 22"/>
                <a:gd name="T1" fmla="*/ 0 h 24"/>
                <a:gd name="T2" fmla="*/ 0 w 22"/>
                <a:gd name="T3" fmla="*/ 0 h 24"/>
                <a:gd name="T4" fmla="*/ 1 w 22"/>
                <a:gd name="T5" fmla="*/ 1 h 24"/>
                <a:gd name="T6" fmla="*/ 0 w 22"/>
                <a:gd name="T7" fmla="*/ 0 h 24"/>
                <a:gd name="T8" fmla="*/ 0 60000 65536"/>
                <a:gd name="T9" fmla="*/ 0 60000 65536"/>
                <a:gd name="T10" fmla="*/ 0 60000 65536"/>
                <a:gd name="T11" fmla="*/ 0 60000 65536"/>
                <a:gd name="T12" fmla="*/ 0 w 22"/>
                <a:gd name="T13" fmla="*/ 0 h 24"/>
                <a:gd name="T14" fmla="*/ 22 w 22"/>
                <a:gd name="T15" fmla="*/ 24 h 24"/>
              </a:gdLst>
              <a:ahLst/>
              <a:cxnLst>
                <a:cxn ang="T8">
                  <a:pos x="T0" y="T1"/>
                </a:cxn>
                <a:cxn ang="T9">
                  <a:pos x="T2" y="T3"/>
                </a:cxn>
                <a:cxn ang="T10">
                  <a:pos x="T4" y="T5"/>
                </a:cxn>
                <a:cxn ang="T11">
                  <a:pos x="T6" y="T7"/>
                </a:cxn>
              </a:cxnLst>
              <a:rect l="T12" t="T13" r="T14" b="T15"/>
              <a:pathLst>
                <a:path w="22" h="24">
                  <a:moveTo>
                    <a:pt x="0" y="18"/>
                  </a:moveTo>
                  <a:lnTo>
                    <a:pt x="14" y="0"/>
                  </a:lnTo>
                  <a:lnTo>
                    <a:pt x="22" y="24"/>
                  </a:lnTo>
                  <a:lnTo>
                    <a:pt x="0" y="18"/>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53" name="Freeform 425"/>
            <p:cNvSpPr>
              <a:spLocks/>
            </p:cNvSpPr>
            <p:nvPr/>
          </p:nvSpPr>
          <p:spPr bwMode="auto">
            <a:xfrm>
              <a:off x="2659426" y="3277513"/>
              <a:ext cx="143103" cy="236709"/>
            </a:xfrm>
            <a:custGeom>
              <a:avLst/>
              <a:gdLst>
                <a:gd name="T0" fmla="*/ 0 w 297"/>
                <a:gd name="T1" fmla="*/ 3 h 521"/>
                <a:gd name="T2" fmla="*/ 0 w 297"/>
                <a:gd name="T3" fmla="*/ 1 h 521"/>
                <a:gd name="T4" fmla="*/ 1 w 297"/>
                <a:gd name="T5" fmla="*/ 0 h 521"/>
                <a:gd name="T6" fmla="*/ 3 w 297"/>
                <a:gd name="T7" fmla="*/ 0 h 521"/>
                <a:gd name="T8" fmla="*/ 2 w 297"/>
                <a:gd name="T9" fmla="*/ 1 h 521"/>
                <a:gd name="T10" fmla="*/ 4 w 297"/>
                <a:gd name="T11" fmla="*/ 2 h 521"/>
                <a:gd name="T12" fmla="*/ 3 w 297"/>
                <a:gd name="T13" fmla="*/ 4 h 521"/>
                <a:gd name="T14" fmla="*/ 4 w 297"/>
                <a:gd name="T15" fmla="*/ 4 h 521"/>
                <a:gd name="T16" fmla="*/ 5 w 297"/>
                <a:gd name="T17" fmla="*/ 7 h 521"/>
                <a:gd name="T18" fmla="*/ 5 w 297"/>
                <a:gd name="T19" fmla="*/ 7 h 521"/>
                <a:gd name="T20" fmla="*/ 6 w 297"/>
                <a:gd name="T21" fmla="*/ 8 h 521"/>
                <a:gd name="T22" fmla="*/ 5 w 297"/>
                <a:gd name="T23" fmla="*/ 8 h 521"/>
                <a:gd name="T24" fmla="*/ 7 w 297"/>
                <a:gd name="T25" fmla="*/ 9 h 521"/>
                <a:gd name="T26" fmla="*/ 6 w 297"/>
                <a:gd name="T27" fmla="*/ 10 h 521"/>
                <a:gd name="T28" fmla="*/ 7 w 297"/>
                <a:gd name="T29" fmla="*/ 11 h 521"/>
                <a:gd name="T30" fmla="*/ 0 w 297"/>
                <a:gd name="T31" fmla="*/ 12 h 521"/>
                <a:gd name="T32" fmla="*/ 3 w 297"/>
                <a:gd name="T33" fmla="*/ 10 h 521"/>
                <a:gd name="T34" fmla="*/ 2 w 297"/>
                <a:gd name="T35" fmla="*/ 10 h 521"/>
                <a:gd name="T36" fmla="*/ 1 w 297"/>
                <a:gd name="T37" fmla="*/ 9 h 521"/>
                <a:gd name="T38" fmla="*/ 2 w 297"/>
                <a:gd name="T39" fmla="*/ 9 h 521"/>
                <a:gd name="T40" fmla="*/ 1 w 297"/>
                <a:gd name="T41" fmla="*/ 8 h 521"/>
                <a:gd name="T42" fmla="*/ 3 w 297"/>
                <a:gd name="T43" fmla="*/ 7 h 521"/>
                <a:gd name="T44" fmla="*/ 3 w 297"/>
                <a:gd name="T45" fmla="*/ 6 h 521"/>
                <a:gd name="T46" fmla="*/ 2 w 297"/>
                <a:gd name="T47" fmla="*/ 6 h 521"/>
                <a:gd name="T48" fmla="*/ 3 w 297"/>
                <a:gd name="T49" fmla="*/ 5 h 521"/>
                <a:gd name="T50" fmla="*/ 1 w 297"/>
                <a:gd name="T51" fmla="*/ 6 h 521"/>
                <a:gd name="T52" fmla="*/ 1 w 297"/>
                <a:gd name="T53" fmla="*/ 4 h 521"/>
                <a:gd name="T54" fmla="*/ 0 w 297"/>
                <a:gd name="T55" fmla="*/ 5 h 521"/>
                <a:gd name="T56" fmla="*/ 1 w 297"/>
                <a:gd name="T57" fmla="*/ 3 h 521"/>
                <a:gd name="T58" fmla="*/ 0 w 297"/>
                <a:gd name="T59" fmla="*/ 3 h 52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7"/>
                <a:gd name="T91" fmla="*/ 0 h 521"/>
                <a:gd name="T92" fmla="*/ 297 w 297"/>
                <a:gd name="T93" fmla="*/ 521 h 52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7" h="521">
                  <a:moveTo>
                    <a:pt x="0" y="122"/>
                  </a:moveTo>
                  <a:lnTo>
                    <a:pt x="11" y="50"/>
                  </a:lnTo>
                  <a:lnTo>
                    <a:pt x="49" y="0"/>
                  </a:lnTo>
                  <a:lnTo>
                    <a:pt x="113" y="0"/>
                  </a:lnTo>
                  <a:lnTo>
                    <a:pt x="73" y="62"/>
                  </a:lnTo>
                  <a:lnTo>
                    <a:pt x="161" y="74"/>
                  </a:lnTo>
                  <a:lnTo>
                    <a:pt x="106" y="161"/>
                  </a:lnTo>
                  <a:lnTo>
                    <a:pt x="175" y="189"/>
                  </a:lnTo>
                  <a:lnTo>
                    <a:pt x="239" y="296"/>
                  </a:lnTo>
                  <a:lnTo>
                    <a:pt x="220" y="304"/>
                  </a:lnTo>
                  <a:lnTo>
                    <a:pt x="248" y="330"/>
                  </a:lnTo>
                  <a:lnTo>
                    <a:pt x="231" y="359"/>
                  </a:lnTo>
                  <a:lnTo>
                    <a:pt x="297" y="364"/>
                  </a:lnTo>
                  <a:lnTo>
                    <a:pt x="258" y="433"/>
                  </a:lnTo>
                  <a:lnTo>
                    <a:pt x="285" y="455"/>
                  </a:lnTo>
                  <a:lnTo>
                    <a:pt x="18" y="521"/>
                  </a:lnTo>
                  <a:lnTo>
                    <a:pt x="139" y="423"/>
                  </a:lnTo>
                  <a:lnTo>
                    <a:pt x="102" y="438"/>
                  </a:lnTo>
                  <a:lnTo>
                    <a:pt x="34" y="410"/>
                  </a:lnTo>
                  <a:lnTo>
                    <a:pt x="85" y="375"/>
                  </a:lnTo>
                  <a:lnTo>
                    <a:pt x="55" y="359"/>
                  </a:lnTo>
                  <a:lnTo>
                    <a:pt x="123" y="319"/>
                  </a:lnTo>
                  <a:lnTo>
                    <a:pt x="133" y="271"/>
                  </a:lnTo>
                  <a:lnTo>
                    <a:pt x="95" y="256"/>
                  </a:lnTo>
                  <a:lnTo>
                    <a:pt x="113" y="229"/>
                  </a:lnTo>
                  <a:lnTo>
                    <a:pt x="46" y="242"/>
                  </a:lnTo>
                  <a:lnTo>
                    <a:pt x="49" y="169"/>
                  </a:lnTo>
                  <a:lnTo>
                    <a:pt x="11" y="202"/>
                  </a:lnTo>
                  <a:lnTo>
                    <a:pt x="31" y="126"/>
                  </a:lnTo>
                  <a:lnTo>
                    <a:pt x="0" y="122"/>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54" name="Freeform 426"/>
            <p:cNvSpPr>
              <a:spLocks/>
            </p:cNvSpPr>
            <p:nvPr/>
          </p:nvSpPr>
          <p:spPr bwMode="auto">
            <a:xfrm>
              <a:off x="6218136" y="3123934"/>
              <a:ext cx="55040" cy="18317"/>
            </a:xfrm>
            <a:custGeom>
              <a:avLst/>
              <a:gdLst>
                <a:gd name="T0" fmla="*/ 0 w 116"/>
                <a:gd name="T1" fmla="*/ 0 h 42"/>
                <a:gd name="T2" fmla="*/ 2 w 116"/>
                <a:gd name="T3" fmla="*/ 0 h 42"/>
                <a:gd name="T4" fmla="*/ 3 w 116"/>
                <a:gd name="T5" fmla="*/ 1 h 42"/>
                <a:gd name="T6" fmla="*/ 2 w 116"/>
                <a:gd name="T7" fmla="*/ 1 h 42"/>
                <a:gd name="T8" fmla="*/ 0 w 116"/>
                <a:gd name="T9" fmla="*/ 0 h 42"/>
                <a:gd name="T10" fmla="*/ 0 60000 65536"/>
                <a:gd name="T11" fmla="*/ 0 60000 65536"/>
                <a:gd name="T12" fmla="*/ 0 60000 65536"/>
                <a:gd name="T13" fmla="*/ 0 60000 65536"/>
                <a:gd name="T14" fmla="*/ 0 60000 65536"/>
                <a:gd name="T15" fmla="*/ 0 w 116"/>
                <a:gd name="T16" fmla="*/ 0 h 42"/>
                <a:gd name="T17" fmla="*/ 116 w 116"/>
                <a:gd name="T18" fmla="*/ 42 h 42"/>
              </a:gdLst>
              <a:ahLst/>
              <a:cxnLst>
                <a:cxn ang="T10">
                  <a:pos x="T0" y="T1"/>
                </a:cxn>
                <a:cxn ang="T11">
                  <a:pos x="T2" y="T3"/>
                </a:cxn>
                <a:cxn ang="T12">
                  <a:pos x="T4" y="T5"/>
                </a:cxn>
                <a:cxn ang="T13">
                  <a:pos x="T6" y="T7"/>
                </a:cxn>
                <a:cxn ang="T14">
                  <a:pos x="T8" y="T9"/>
                </a:cxn>
              </a:cxnLst>
              <a:rect l="T15" t="T16" r="T17" b="T18"/>
              <a:pathLst>
                <a:path w="116" h="42">
                  <a:moveTo>
                    <a:pt x="0" y="14"/>
                  </a:moveTo>
                  <a:lnTo>
                    <a:pt x="71" y="0"/>
                  </a:lnTo>
                  <a:lnTo>
                    <a:pt x="116" y="21"/>
                  </a:lnTo>
                  <a:lnTo>
                    <a:pt x="92" y="42"/>
                  </a:lnTo>
                  <a:lnTo>
                    <a:pt x="0" y="14"/>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55" name="Freeform 427"/>
            <p:cNvSpPr>
              <a:spLocks/>
            </p:cNvSpPr>
            <p:nvPr/>
          </p:nvSpPr>
          <p:spPr bwMode="auto">
            <a:xfrm>
              <a:off x="4644001" y="4134174"/>
              <a:ext cx="128950" cy="298704"/>
            </a:xfrm>
            <a:custGeom>
              <a:avLst/>
              <a:gdLst>
                <a:gd name="T0" fmla="*/ 0 w 268"/>
                <a:gd name="T1" fmla="*/ 1 h 659"/>
                <a:gd name="T2" fmla="*/ 1 w 268"/>
                <a:gd name="T3" fmla="*/ 2 h 659"/>
                <a:gd name="T4" fmla="*/ 2 w 268"/>
                <a:gd name="T5" fmla="*/ 3 h 659"/>
                <a:gd name="T6" fmla="*/ 1 w 268"/>
                <a:gd name="T7" fmla="*/ 4 h 659"/>
                <a:gd name="T8" fmla="*/ 4 w 268"/>
                <a:gd name="T9" fmla="*/ 6 h 659"/>
                <a:gd name="T10" fmla="*/ 5 w 268"/>
                <a:gd name="T11" fmla="*/ 9 h 659"/>
                <a:gd name="T12" fmla="*/ 5 w 268"/>
                <a:gd name="T13" fmla="*/ 11 h 659"/>
                <a:gd name="T14" fmla="*/ 2 w 268"/>
                <a:gd name="T15" fmla="*/ 13 h 659"/>
                <a:gd name="T16" fmla="*/ 3 w 268"/>
                <a:gd name="T17" fmla="*/ 15 h 659"/>
                <a:gd name="T18" fmla="*/ 3 w 268"/>
                <a:gd name="T19" fmla="*/ 14 h 659"/>
                <a:gd name="T20" fmla="*/ 4 w 268"/>
                <a:gd name="T21" fmla="*/ 14 h 659"/>
                <a:gd name="T22" fmla="*/ 4 w 268"/>
                <a:gd name="T23" fmla="*/ 13 h 659"/>
                <a:gd name="T24" fmla="*/ 6 w 268"/>
                <a:gd name="T25" fmla="*/ 12 h 659"/>
                <a:gd name="T26" fmla="*/ 6 w 268"/>
                <a:gd name="T27" fmla="*/ 8 h 659"/>
                <a:gd name="T28" fmla="*/ 3 w 268"/>
                <a:gd name="T29" fmla="*/ 5 h 659"/>
                <a:gd name="T30" fmla="*/ 3 w 268"/>
                <a:gd name="T31" fmla="*/ 3 h 659"/>
                <a:gd name="T32" fmla="*/ 5 w 268"/>
                <a:gd name="T33" fmla="*/ 2 h 659"/>
                <a:gd name="T34" fmla="*/ 3 w 268"/>
                <a:gd name="T35" fmla="*/ 0 h 659"/>
                <a:gd name="T36" fmla="*/ 0 w 268"/>
                <a:gd name="T37" fmla="*/ 1 h 6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8"/>
                <a:gd name="T58" fmla="*/ 0 h 659"/>
                <a:gd name="T59" fmla="*/ 268 w 268"/>
                <a:gd name="T60" fmla="*/ 659 h 6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8" h="659">
                  <a:moveTo>
                    <a:pt x="0" y="34"/>
                  </a:moveTo>
                  <a:lnTo>
                    <a:pt x="39" y="101"/>
                  </a:lnTo>
                  <a:lnTo>
                    <a:pt x="92" y="128"/>
                  </a:lnTo>
                  <a:lnTo>
                    <a:pt x="65" y="181"/>
                  </a:lnTo>
                  <a:lnTo>
                    <a:pt x="158" y="268"/>
                  </a:lnTo>
                  <a:lnTo>
                    <a:pt x="201" y="387"/>
                  </a:lnTo>
                  <a:lnTo>
                    <a:pt x="204" y="489"/>
                  </a:lnTo>
                  <a:lnTo>
                    <a:pt x="87" y="577"/>
                  </a:lnTo>
                  <a:lnTo>
                    <a:pt x="110" y="659"/>
                  </a:lnTo>
                  <a:lnTo>
                    <a:pt x="143" y="602"/>
                  </a:lnTo>
                  <a:lnTo>
                    <a:pt x="165" y="615"/>
                  </a:lnTo>
                  <a:lnTo>
                    <a:pt x="175" y="580"/>
                  </a:lnTo>
                  <a:lnTo>
                    <a:pt x="268" y="519"/>
                  </a:lnTo>
                  <a:lnTo>
                    <a:pt x="254" y="354"/>
                  </a:lnTo>
                  <a:lnTo>
                    <a:pt x="129" y="201"/>
                  </a:lnTo>
                  <a:lnTo>
                    <a:pt x="142" y="151"/>
                  </a:lnTo>
                  <a:lnTo>
                    <a:pt x="217" y="76"/>
                  </a:lnTo>
                  <a:lnTo>
                    <a:pt x="115" y="0"/>
                  </a:lnTo>
                  <a:lnTo>
                    <a:pt x="0" y="34"/>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56" name="Freeform 428"/>
            <p:cNvSpPr>
              <a:spLocks/>
            </p:cNvSpPr>
            <p:nvPr/>
          </p:nvSpPr>
          <p:spPr bwMode="auto">
            <a:xfrm>
              <a:off x="3565223" y="4220122"/>
              <a:ext cx="177699" cy="131036"/>
            </a:xfrm>
            <a:custGeom>
              <a:avLst/>
              <a:gdLst>
                <a:gd name="T0" fmla="*/ 0 w 369"/>
                <a:gd name="T1" fmla="*/ 7 h 289"/>
                <a:gd name="T2" fmla="*/ 2 w 369"/>
                <a:gd name="T3" fmla="*/ 5 h 289"/>
                <a:gd name="T4" fmla="*/ 2 w 369"/>
                <a:gd name="T5" fmla="*/ 5 h 289"/>
                <a:gd name="T6" fmla="*/ 3 w 369"/>
                <a:gd name="T7" fmla="*/ 4 h 289"/>
                <a:gd name="T8" fmla="*/ 5 w 369"/>
                <a:gd name="T9" fmla="*/ 1 h 289"/>
                <a:gd name="T10" fmla="*/ 8 w 369"/>
                <a:gd name="T11" fmla="*/ 0 h 289"/>
                <a:gd name="T12" fmla="*/ 9 w 369"/>
                <a:gd name="T13" fmla="*/ 3 h 289"/>
                <a:gd name="T14" fmla="*/ 8 w 369"/>
                <a:gd name="T15" fmla="*/ 4 h 289"/>
                <a:gd name="T16" fmla="*/ 5 w 369"/>
                <a:gd name="T17" fmla="*/ 5 h 289"/>
                <a:gd name="T18" fmla="*/ 0 w 369"/>
                <a:gd name="T19" fmla="*/ 7 h 2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9"/>
                <a:gd name="T31" fmla="*/ 0 h 289"/>
                <a:gd name="T32" fmla="*/ 369 w 369"/>
                <a:gd name="T33" fmla="*/ 289 h 2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9" h="289">
                  <a:moveTo>
                    <a:pt x="0" y="289"/>
                  </a:moveTo>
                  <a:lnTo>
                    <a:pt x="96" y="225"/>
                  </a:lnTo>
                  <a:lnTo>
                    <a:pt x="79" y="194"/>
                  </a:lnTo>
                  <a:lnTo>
                    <a:pt x="108" y="157"/>
                  </a:lnTo>
                  <a:lnTo>
                    <a:pt x="207" y="33"/>
                  </a:lnTo>
                  <a:lnTo>
                    <a:pt x="329" y="0"/>
                  </a:lnTo>
                  <a:lnTo>
                    <a:pt x="369" y="113"/>
                  </a:lnTo>
                  <a:lnTo>
                    <a:pt x="336" y="157"/>
                  </a:lnTo>
                  <a:lnTo>
                    <a:pt x="197" y="232"/>
                  </a:lnTo>
                  <a:lnTo>
                    <a:pt x="0" y="289"/>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57" name="Freeform 429"/>
            <p:cNvSpPr>
              <a:spLocks/>
            </p:cNvSpPr>
            <p:nvPr/>
          </p:nvSpPr>
          <p:spPr bwMode="auto">
            <a:xfrm>
              <a:off x="3552642" y="4255347"/>
              <a:ext cx="64475" cy="95811"/>
            </a:xfrm>
            <a:custGeom>
              <a:avLst/>
              <a:gdLst>
                <a:gd name="T0" fmla="*/ 0 w 137"/>
                <a:gd name="T1" fmla="*/ 1 h 211"/>
                <a:gd name="T2" fmla="*/ 1 w 137"/>
                <a:gd name="T3" fmla="*/ 5 h 211"/>
                <a:gd name="T4" fmla="*/ 3 w 137"/>
                <a:gd name="T5" fmla="*/ 3 h 211"/>
                <a:gd name="T6" fmla="*/ 3 w 137"/>
                <a:gd name="T7" fmla="*/ 3 h 211"/>
                <a:gd name="T8" fmla="*/ 3 w 137"/>
                <a:gd name="T9" fmla="*/ 2 h 211"/>
                <a:gd name="T10" fmla="*/ 3 w 137"/>
                <a:gd name="T11" fmla="*/ 1 h 211"/>
                <a:gd name="T12" fmla="*/ 1 w 137"/>
                <a:gd name="T13" fmla="*/ 0 h 211"/>
                <a:gd name="T14" fmla="*/ 0 w 137"/>
                <a:gd name="T15" fmla="*/ 1 h 211"/>
                <a:gd name="T16" fmla="*/ 0 60000 65536"/>
                <a:gd name="T17" fmla="*/ 0 60000 65536"/>
                <a:gd name="T18" fmla="*/ 0 60000 65536"/>
                <a:gd name="T19" fmla="*/ 0 60000 65536"/>
                <a:gd name="T20" fmla="*/ 0 60000 65536"/>
                <a:gd name="T21" fmla="*/ 0 60000 65536"/>
                <a:gd name="T22" fmla="*/ 0 60000 65536"/>
                <a:gd name="T23" fmla="*/ 0 60000 65536"/>
                <a:gd name="T24" fmla="*/ 0 w 137"/>
                <a:gd name="T25" fmla="*/ 0 h 211"/>
                <a:gd name="T26" fmla="*/ 137 w 137"/>
                <a:gd name="T27" fmla="*/ 211 h 2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7" h="211">
                  <a:moveTo>
                    <a:pt x="0" y="42"/>
                  </a:moveTo>
                  <a:lnTo>
                    <a:pt x="29" y="211"/>
                  </a:lnTo>
                  <a:lnTo>
                    <a:pt x="125" y="147"/>
                  </a:lnTo>
                  <a:lnTo>
                    <a:pt x="108" y="116"/>
                  </a:lnTo>
                  <a:lnTo>
                    <a:pt x="137" y="79"/>
                  </a:lnTo>
                  <a:lnTo>
                    <a:pt x="137" y="32"/>
                  </a:lnTo>
                  <a:lnTo>
                    <a:pt x="67" y="0"/>
                  </a:lnTo>
                  <a:lnTo>
                    <a:pt x="0" y="42"/>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58" name="Freeform 430"/>
            <p:cNvSpPr>
              <a:spLocks/>
            </p:cNvSpPr>
            <p:nvPr/>
          </p:nvSpPr>
          <p:spPr bwMode="auto">
            <a:xfrm>
              <a:off x="3021116" y="3593125"/>
              <a:ext cx="172982" cy="146534"/>
            </a:xfrm>
            <a:custGeom>
              <a:avLst/>
              <a:gdLst>
                <a:gd name="T0" fmla="*/ 0 w 356"/>
                <a:gd name="T1" fmla="*/ 2 h 323"/>
                <a:gd name="T2" fmla="*/ 0 w 356"/>
                <a:gd name="T3" fmla="*/ 1 h 323"/>
                <a:gd name="T4" fmla="*/ 2 w 356"/>
                <a:gd name="T5" fmla="*/ 0 h 323"/>
                <a:gd name="T6" fmla="*/ 4 w 356"/>
                <a:gd name="T7" fmla="*/ 1 h 323"/>
                <a:gd name="T8" fmla="*/ 6 w 356"/>
                <a:gd name="T9" fmla="*/ 1 h 323"/>
                <a:gd name="T10" fmla="*/ 8 w 356"/>
                <a:gd name="T11" fmla="*/ 3 h 323"/>
                <a:gd name="T12" fmla="*/ 8 w 356"/>
                <a:gd name="T13" fmla="*/ 6 h 323"/>
                <a:gd name="T14" fmla="*/ 8 w 356"/>
                <a:gd name="T15" fmla="*/ 7 h 323"/>
                <a:gd name="T16" fmla="*/ 7 w 356"/>
                <a:gd name="T17" fmla="*/ 7 h 323"/>
                <a:gd name="T18" fmla="*/ 6 w 356"/>
                <a:gd name="T19" fmla="*/ 5 h 323"/>
                <a:gd name="T20" fmla="*/ 5 w 356"/>
                <a:gd name="T21" fmla="*/ 6 h 323"/>
                <a:gd name="T22" fmla="*/ 2 w 356"/>
                <a:gd name="T23" fmla="*/ 4 h 323"/>
                <a:gd name="T24" fmla="*/ 1 w 356"/>
                <a:gd name="T25" fmla="*/ 2 h 323"/>
                <a:gd name="T26" fmla="*/ 0 w 356"/>
                <a:gd name="T27" fmla="*/ 3 h 323"/>
                <a:gd name="T28" fmla="*/ 0 w 356"/>
                <a:gd name="T29" fmla="*/ 2 h 3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6"/>
                <a:gd name="T46" fmla="*/ 0 h 323"/>
                <a:gd name="T47" fmla="*/ 356 w 356"/>
                <a:gd name="T48" fmla="*/ 323 h 3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6" h="323">
                  <a:moveTo>
                    <a:pt x="0" y="76"/>
                  </a:moveTo>
                  <a:lnTo>
                    <a:pt x="0" y="23"/>
                  </a:lnTo>
                  <a:lnTo>
                    <a:pt x="91" y="0"/>
                  </a:lnTo>
                  <a:lnTo>
                    <a:pt x="164" y="64"/>
                  </a:lnTo>
                  <a:lnTo>
                    <a:pt x="245" y="46"/>
                  </a:lnTo>
                  <a:lnTo>
                    <a:pt x="345" y="146"/>
                  </a:lnTo>
                  <a:lnTo>
                    <a:pt x="332" y="253"/>
                  </a:lnTo>
                  <a:lnTo>
                    <a:pt x="356" y="299"/>
                  </a:lnTo>
                  <a:lnTo>
                    <a:pt x="281" y="323"/>
                  </a:lnTo>
                  <a:lnTo>
                    <a:pt x="243" y="235"/>
                  </a:lnTo>
                  <a:lnTo>
                    <a:pt x="211" y="272"/>
                  </a:lnTo>
                  <a:lnTo>
                    <a:pt x="91" y="183"/>
                  </a:lnTo>
                  <a:lnTo>
                    <a:pt x="33" y="89"/>
                  </a:lnTo>
                  <a:lnTo>
                    <a:pt x="2" y="110"/>
                  </a:lnTo>
                  <a:lnTo>
                    <a:pt x="0" y="76"/>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59" name="Freeform 431"/>
            <p:cNvSpPr>
              <a:spLocks/>
            </p:cNvSpPr>
            <p:nvPr/>
          </p:nvSpPr>
          <p:spPr bwMode="auto">
            <a:xfrm>
              <a:off x="2981801" y="4718901"/>
              <a:ext cx="232739" cy="250799"/>
            </a:xfrm>
            <a:custGeom>
              <a:avLst/>
              <a:gdLst>
                <a:gd name="T0" fmla="*/ 0 w 485"/>
                <a:gd name="T1" fmla="*/ 12 h 550"/>
                <a:gd name="T2" fmla="*/ 1 w 485"/>
                <a:gd name="T3" fmla="*/ 12 h 550"/>
                <a:gd name="T4" fmla="*/ 9 w 485"/>
                <a:gd name="T5" fmla="*/ 13 h 550"/>
                <a:gd name="T6" fmla="*/ 11 w 485"/>
                <a:gd name="T7" fmla="*/ 12 h 550"/>
                <a:gd name="T8" fmla="*/ 9 w 485"/>
                <a:gd name="T9" fmla="*/ 11 h 550"/>
                <a:gd name="T10" fmla="*/ 9 w 485"/>
                <a:gd name="T11" fmla="*/ 7 h 550"/>
                <a:gd name="T12" fmla="*/ 11 w 485"/>
                <a:gd name="T13" fmla="*/ 7 h 550"/>
                <a:gd name="T14" fmla="*/ 11 w 485"/>
                <a:gd name="T15" fmla="*/ 5 h 550"/>
                <a:gd name="T16" fmla="*/ 9 w 485"/>
                <a:gd name="T17" fmla="*/ 5 h 550"/>
                <a:gd name="T18" fmla="*/ 9 w 485"/>
                <a:gd name="T19" fmla="*/ 2 h 550"/>
                <a:gd name="T20" fmla="*/ 8 w 485"/>
                <a:gd name="T21" fmla="*/ 1 h 550"/>
                <a:gd name="T22" fmla="*/ 7 w 485"/>
                <a:gd name="T23" fmla="*/ 1 h 550"/>
                <a:gd name="T24" fmla="*/ 7 w 485"/>
                <a:gd name="T25" fmla="*/ 2 h 550"/>
                <a:gd name="T26" fmla="*/ 5 w 485"/>
                <a:gd name="T27" fmla="*/ 2 h 550"/>
                <a:gd name="T28" fmla="*/ 4 w 485"/>
                <a:gd name="T29" fmla="*/ 0 h 550"/>
                <a:gd name="T30" fmla="*/ 1 w 485"/>
                <a:gd name="T31" fmla="*/ 1 h 550"/>
                <a:gd name="T32" fmla="*/ 2 w 485"/>
                <a:gd name="T33" fmla="*/ 5 h 550"/>
                <a:gd name="T34" fmla="*/ 0 w 485"/>
                <a:gd name="T35" fmla="*/ 12 h 5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5"/>
                <a:gd name="T55" fmla="*/ 0 h 550"/>
                <a:gd name="T56" fmla="*/ 485 w 485"/>
                <a:gd name="T57" fmla="*/ 550 h 5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5" h="550">
                  <a:moveTo>
                    <a:pt x="0" y="515"/>
                  </a:moveTo>
                  <a:lnTo>
                    <a:pt x="63" y="496"/>
                  </a:lnTo>
                  <a:lnTo>
                    <a:pt x="376" y="550"/>
                  </a:lnTo>
                  <a:lnTo>
                    <a:pt x="446" y="524"/>
                  </a:lnTo>
                  <a:lnTo>
                    <a:pt x="399" y="484"/>
                  </a:lnTo>
                  <a:lnTo>
                    <a:pt x="399" y="317"/>
                  </a:lnTo>
                  <a:lnTo>
                    <a:pt x="485" y="317"/>
                  </a:lnTo>
                  <a:lnTo>
                    <a:pt x="480" y="227"/>
                  </a:lnTo>
                  <a:lnTo>
                    <a:pt x="399" y="236"/>
                  </a:lnTo>
                  <a:lnTo>
                    <a:pt x="391" y="77"/>
                  </a:lnTo>
                  <a:lnTo>
                    <a:pt x="356" y="48"/>
                  </a:lnTo>
                  <a:lnTo>
                    <a:pt x="305" y="52"/>
                  </a:lnTo>
                  <a:lnTo>
                    <a:pt x="294" y="96"/>
                  </a:lnTo>
                  <a:lnTo>
                    <a:pt x="239" y="102"/>
                  </a:lnTo>
                  <a:lnTo>
                    <a:pt x="179" y="0"/>
                  </a:lnTo>
                  <a:lnTo>
                    <a:pt x="34" y="23"/>
                  </a:lnTo>
                  <a:lnTo>
                    <a:pt x="86" y="231"/>
                  </a:lnTo>
                  <a:lnTo>
                    <a:pt x="0" y="515"/>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60" name="Freeform 432"/>
            <p:cNvSpPr>
              <a:spLocks/>
            </p:cNvSpPr>
            <p:nvPr/>
          </p:nvSpPr>
          <p:spPr bwMode="auto">
            <a:xfrm>
              <a:off x="2988092" y="4699175"/>
              <a:ext cx="18871" cy="19726"/>
            </a:xfrm>
            <a:custGeom>
              <a:avLst/>
              <a:gdLst>
                <a:gd name="T0" fmla="*/ 0 w 40"/>
                <a:gd name="T1" fmla="*/ 0 h 48"/>
                <a:gd name="T2" fmla="*/ 0 w 40"/>
                <a:gd name="T3" fmla="*/ 1 h 48"/>
                <a:gd name="T4" fmla="*/ 1 w 40"/>
                <a:gd name="T5" fmla="*/ 0 h 48"/>
                <a:gd name="T6" fmla="*/ 0 w 40"/>
                <a:gd name="T7" fmla="*/ 0 h 48"/>
                <a:gd name="T8" fmla="*/ 0 60000 65536"/>
                <a:gd name="T9" fmla="*/ 0 60000 65536"/>
                <a:gd name="T10" fmla="*/ 0 60000 65536"/>
                <a:gd name="T11" fmla="*/ 0 60000 65536"/>
                <a:gd name="T12" fmla="*/ 0 w 40"/>
                <a:gd name="T13" fmla="*/ 0 h 48"/>
                <a:gd name="T14" fmla="*/ 40 w 40"/>
                <a:gd name="T15" fmla="*/ 48 h 48"/>
              </a:gdLst>
              <a:ahLst/>
              <a:cxnLst>
                <a:cxn ang="T8">
                  <a:pos x="T0" y="T1"/>
                </a:cxn>
                <a:cxn ang="T9">
                  <a:pos x="T2" y="T3"/>
                </a:cxn>
                <a:cxn ang="T10">
                  <a:pos x="T4" y="T5"/>
                </a:cxn>
                <a:cxn ang="T11">
                  <a:pos x="T6" y="T7"/>
                </a:cxn>
              </a:cxnLst>
              <a:rect l="T12" t="T13" r="T14" b="T15"/>
              <a:pathLst>
                <a:path w="40" h="48">
                  <a:moveTo>
                    <a:pt x="0" y="16"/>
                  </a:moveTo>
                  <a:lnTo>
                    <a:pt x="18" y="48"/>
                  </a:lnTo>
                  <a:lnTo>
                    <a:pt x="40" y="0"/>
                  </a:lnTo>
                  <a:lnTo>
                    <a:pt x="0" y="16"/>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61" name="Freeform 433"/>
            <p:cNvSpPr>
              <a:spLocks/>
            </p:cNvSpPr>
            <p:nvPr/>
          </p:nvSpPr>
          <p:spPr bwMode="auto">
            <a:xfrm>
              <a:off x="3134341" y="4962655"/>
              <a:ext cx="171409" cy="185986"/>
            </a:xfrm>
            <a:custGeom>
              <a:avLst/>
              <a:gdLst>
                <a:gd name="T0" fmla="*/ 0 w 358"/>
                <a:gd name="T1" fmla="*/ 7 h 410"/>
                <a:gd name="T2" fmla="*/ 0 w 358"/>
                <a:gd name="T3" fmla="*/ 5 h 410"/>
                <a:gd name="T4" fmla="*/ 1 w 358"/>
                <a:gd name="T5" fmla="*/ 4 h 410"/>
                <a:gd name="T6" fmla="*/ 1 w 358"/>
                <a:gd name="T7" fmla="*/ 1 h 410"/>
                <a:gd name="T8" fmla="*/ 3 w 358"/>
                <a:gd name="T9" fmla="*/ 0 h 410"/>
                <a:gd name="T10" fmla="*/ 3 w 358"/>
                <a:gd name="T11" fmla="*/ 1 h 410"/>
                <a:gd name="T12" fmla="*/ 5 w 358"/>
                <a:gd name="T13" fmla="*/ 0 h 410"/>
                <a:gd name="T14" fmla="*/ 7 w 358"/>
                <a:gd name="T15" fmla="*/ 4 h 410"/>
                <a:gd name="T16" fmla="*/ 8 w 358"/>
                <a:gd name="T17" fmla="*/ 5 h 410"/>
                <a:gd name="T18" fmla="*/ 5 w 358"/>
                <a:gd name="T19" fmla="*/ 8 h 410"/>
                <a:gd name="T20" fmla="*/ 3 w 358"/>
                <a:gd name="T21" fmla="*/ 8 h 410"/>
                <a:gd name="T22" fmla="*/ 2 w 358"/>
                <a:gd name="T23" fmla="*/ 9 h 410"/>
                <a:gd name="T24" fmla="*/ 1 w 358"/>
                <a:gd name="T25" fmla="*/ 9 h 410"/>
                <a:gd name="T26" fmla="*/ 1 w 358"/>
                <a:gd name="T27" fmla="*/ 8 h 410"/>
                <a:gd name="T28" fmla="*/ 0 w 358"/>
                <a:gd name="T29" fmla="*/ 7 h 4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8"/>
                <a:gd name="T46" fmla="*/ 0 h 410"/>
                <a:gd name="T47" fmla="*/ 358 w 358"/>
                <a:gd name="T48" fmla="*/ 410 h 4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8" h="410">
                  <a:moveTo>
                    <a:pt x="0" y="314"/>
                  </a:moveTo>
                  <a:lnTo>
                    <a:pt x="0" y="191"/>
                  </a:lnTo>
                  <a:lnTo>
                    <a:pt x="40" y="188"/>
                  </a:lnTo>
                  <a:lnTo>
                    <a:pt x="40" y="30"/>
                  </a:lnTo>
                  <a:lnTo>
                    <a:pt x="115" y="12"/>
                  </a:lnTo>
                  <a:lnTo>
                    <a:pt x="138" y="39"/>
                  </a:lnTo>
                  <a:lnTo>
                    <a:pt x="201" y="0"/>
                  </a:lnTo>
                  <a:lnTo>
                    <a:pt x="306" y="169"/>
                  </a:lnTo>
                  <a:lnTo>
                    <a:pt x="358" y="197"/>
                  </a:lnTo>
                  <a:lnTo>
                    <a:pt x="216" y="353"/>
                  </a:lnTo>
                  <a:lnTo>
                    <a:pt x="131" y="353"/>
                  </a:lnTo>
                  <a:lnTo>
                    <a:pt x="86" y="408"/>
                  </a:lnTo>
                  <a:lnTo>
                    <a:pt x="32" y="410"/>
                  </a:lnTo>
                  <a:lnTo>
                    <a:pt x="34" y="360"/>
                  </a:lnTo>
                  <a:lnTo>
                    <a:pt x="0" y="314"/>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62" name="Freeform 434"/>
            <p:cNvSpPr>
              <a:spLocks/>
            </p:cNvSpPr>
            <p:nvPr/>
          </p:nvSpPr>
          <p:spPr bwMode="auto">
            <a:xfrm>
              <a:off x="3302604" y="4651270"/>
              <a:ext cx="33024" cy="38043"/>
            </a:xfrm>
            <a:custGeom>
              <a:avLst/>
              <a:gdLst>
                <a:gd name="T0" fmla="*/ 0 w 69"/>
                <a:gd name="T1" fmla="*/ 0 h 88"/>
                <a:gd name="T2" fmla="*/ 0 w 69"/>
                <a:gd name="T3" fmla="*/ 1 h 88"/>
                <a:gd name="T4" fmla="*/ 1 w 69"/>
                <a:gd name="T5" fmla="*/ 2 h 88"/>
                <a:gd name="T6" fmla="*/ 1 w 69"/>
                <a:gd name="T7" fmla="*/ 1 h 88"/>
                <a:gd name="T8" fmla="*/ 1 w 69"/>
                <a:gd name="T9" fmla="*/ 0 h 88"/>
                <a:gd name="T10" fmla="*/ 0 w 69"/>
                <a:gd name="T11" fmla="*/ 0 h 88"/>
                <a:gd name="T12" fmla="*/ 0 60000 65536"/>
                <a:gd name="T13" fmla="*/ 0 60000 65536"/>
                <a:gd name="T14" fmla="*/ 0 60000 65536"/>
                <a:gd name="T15" fmla="*/ 0 60000 65536"/>
                <a:gd name="T16" fmla="*/ 0 60000 65536"/>
                <a:gd name="T17" fmla="*/ 0 60000 65536"/>
                <a:gd name="T18" fmla="*/ 0 w 69"/>
                <a:gd name="T19" fmla="*/ 0 h 88"/>
                <a:gd name="T20" fmla="*/ 69 w 69"/>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69" h="88">
                  <a:moveTo>
                    <a:pt x="0" y="15"/>
                  </a:moveTo>
                  <a:lnTo>
                    <a:pt x="8" y="45"/>
                  </a:lnTo>
                  <a:lnTo>
                    <a:pt x="27" y="88"/>
                  </a:lnTo>
                  <a:lnTo>
                    <a:pt x="69" y="35"/>
                  </a:lnTo>
                  <a:lnTo>
                    <a:pt x="66" y="0"/>
                  </a:lnTo>
                  <a:lnTo>
                    <a:pt x="0" y="15"/>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63" name="Freeform 435"/>
            <p:cNvSpPr>
              <a:spLocks/>
            </p:cNvSpPr>
            <p:nvPr/>
          </p:nvSpPr>
          <p:spPr bwMode="auto">
            <a:xfrm>
              <a:off x="2925189" y="4348339"/>
              <a:ext cx="139959" cy="226846"/>
            </a:xfrm>
            <a:custGeom>
              <a:avLst/>
              <a:gdLst>
                <a:gd name="T0" fmla="*/ 0 w 294"/>
                <a:gd name="T1" fmla="*/ 8 h 498"/>
                <a:gd name="T2" fmla="*/ 1 w 294"/>
                <a:gd name="T3" fmla="*/ 6 h 498"/>
                <a:gd name="T4" fmla="*/ 3 w 294"/>
                <a:gd name="T5" fmla="*/ 6 h 498"/>
                <a:gd name="T6" fmla="*/ 4 w 294"/>
                <a:gd name="T7" fmla="*/ 2 h 498"/>
                <a:gd name="T8" fmla="*/ 5 w 294"/>
                <a:gd name="T9" fmla="*/ 1 h 498"/>
                <a:gd name="T10" fmla="*/ 5 w 294"/>
                <a:gd name="T11" fmla="*/ 0 h 498"/>
                <a:gd name="T12" fmla="*/ 5 w 294"/>
                <a:gd name="T13" fmla="*/ 0 h 498"/>
                <a:gd name="T14" fmla="*/ 6 w 294"/>
                <a:gd name="T15" fmla="*/ 3 h 498"/>
                <a:gd name="T16" fmla="*/ 5 w 294"/>
                <a:gd name="T17" fmla="*/ 3 h 498"/>
                <a:gd name="T18" fmla="*/ 6 w 294"/>
                <a:gd name="T19" fmla="*/ 5 h 498"/>
                <a:gd name="T20" fmla="*/ 5 w 294"/>
                <a:gd name="T21" fmla="*/ 8 h 498"/>
                <a:gd name="T22" fmla="*/ 6 w 294"/>
                <a:gd name="T23" fmla="*/ 10 h 498"/>
                <a:gd name="T24" fmla="*/ 6 w 294"/>
                <a:gd name="T25" fmla="*/ 11 h 498"/>
                <a:gd name="T26" fmla="*/ 4 w 294"/>
                <a:gd name="T27" fmla="*/ 11 h 498"/>
                <a:gd name="T28" fmla="*/ 2 w 294"/>
                <a:gd name="T29" fmla="*/ 11 h 498"/>
                <a:gd name="T30" fmla="*/ 1 w 294"/>
                <a:gd name="T31" fmla="*/ 11 h 498"/>
                <a:gd name="T32" fmla="*/ 1 w 294"/>
                <a:gd name="T33" fmla="*/ 9 h 498"/>
                <a:gd name="T34" fmla="*/ 0 w 294"/>
                <a:gd name="T35" fmla="*/ 8 h 4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4"/>
                <a:gd name="T55" fmla="*/ 0 h 498"/>
                <a:gd name="T56" fmla="*/ 294 w 294"/>
                <a:gd name="T57" fmla="*/ 498 h 4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4" h="498">
                  <a:moveTo>
                    <a:pt x="0" y="355"/>
                  </a:moveTo>
                  <a:lnTo>
                    <a:pt x="38" y="263"/>
                  </a:lnTo>
                  <a:lnTo>
                    <a:pt x="109" y="275"/>
                  </a:lnTo>
                  <a:lnTo>
                    <a:pt x="192" y="81"/>
                  </a:lnTo>
                  <a:lnTo>
                    <a:pt x="231" y="46"/>
                  </a:lnTo>
                  <a:lnTo>
                    <a:pt x="214" y="8"/>
                  </a:lnTo>
                  <a:lnTo>
                    <a:pt x="235" y="0"/>
                  </a:lnTo>
                  <a:lnTo>
                    <a:pt x="260" y="123"/>
                  </a:lnTo>
                  <a:lnTo>
                    <a:pt x="214" y="142"/>
                  </a:lnTo>
                  <a:lnTo>
                    <a:pt x="265" y="238"/>
                  </a:lnTo>
                  <a:lnTo>
                    <a:pt x="235" y="352"/>
                  </a:lnTo>
                  <a:lnTo>
                    <a:pt x="294" y="437"/>
                  </a:lnTo>
                  <a:lnTo>
                    <a:pt x="287" y="498"/>
                  </a:lnTo>
                  <a:lnTo>
                    <a:pt x="185" y="471"/>
                  </a:lnTo>
                  <a:lnTo>
                    <a:pt x="107" y="470"/>
                  </a:lnTo>
                  <a:lnTo>
                    <a:pt x="45" y="471"/>
                  </a:lnTo>
                  <a:lnTo>
                    <a:pt x="44" y="388"/>
                  </a:lnTo>
                  <a:lnTo>
                    <a:pt x="0" y="355"/>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64" name="Freeform 436"/>
            <p:cNvSpPr>
              <a:spLocks/>
            </p:cNvSpPr>
            <p:nvPr/>
          </p:nvSpPr>
          <p:spPr bwMode="auto">
            <a:xfrm>
              <a:off x="3036842" y="4383564"/>
              <a:ext cx="239030" cy="162033"/>
            </a:xfrm>
            <a:custGeom>
              <a:avLst/>
              <a:gdLst>
                <a:gd name="T0" fmla="*/ 0 w 497"/>
                <a:gd name="T1" fmla="*/ 6 h 357"/>
                <a:gd name="T2" fmla="*/ 1 w 497"/>
                <a:gd name="T3" fmla="*/ 4 h 357"/>
                <a:gd name="T4" fmla="*/ 4 w 497"/>
                <a:gd name="T5" fmla="*/ 3 h 357"/>
                <a:gd name="T6" fmla="*/ 4 w 497"/>
                <a:gd name="T7" fmla="*/ 2 h 357"/>
                <a:gd name="T8" fmla="*/ 5 w 497"/>
                <a:gd name="T9" fmla="*/ 2 h 357"/>
                <a:gd name="T10" fmla="*/ 7 w 497"/>
                <a:gd name="T11" fmla="*/ 0 h 357"/>
                <a:gd name="T12" fmla="*/ 8 w 497"/>
                <a:gd name="T13" fmla="*/ 2 h 357"/>
                <a:gd name="T14" fmla="*/ 9 w 497"/>
                <a:gd name="T15" fmla="*/ 3 h 357"/>
                <a:gd name="T16" fmla="*/ 12 w 497"/>
                <a:gd name="T17" fmla="*/ 6 h 357"/>
                <a:gd name="T18" fmla="*/ 6 w 497"/>
                <a:gd name="T19" fmla="*/ 7 h 357"/>
                <a:gd name="T20" fmla="*/ 4 w 497"/>
                <a:gd name="T21" fmla="*/ 6 h 357"/>
                <a:gd name="T22" fmla="*/ 4 w 497"/>
                <a:gd name="T23" fmla="*/ 7 h 357"/>
                <a:gd name="T24" fmla="*/ 2 w 497"/>
                <a:gd name="T25" fmla="*/ 7 h 357"/>
                <a:gd name="T26" fmla="*/ 1 w 497"/>
                <a:gd name="T27" fmla="*/ 8 h 357"/>
                <a:gd name="T28" fmla="*/ 0 w 497"/>
                <a:gd name="T29" fmla="*/ 6 h 3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97"/>
                <a:gd name="T46" fmla="*/ 0 h 357"/>
                <a:gd name="T47" fmla="*/ 497 w 497"/>
                <a:gd name="T48" fmla="*/ 357 h 3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97" h="357">
                  <a:moveTo>
                    <a:pt x="0" y="272"/>
                  </a:moveTo>
                  <a:lnTo>
                    <a:pt x="30" y="158"/>
                  </a:lnTo>
                  <a:lnTo>
                    <a:pt x="157" y="130"/>
                  </a:lnTo>
                  <a:lnTo>
                    <a:pt x="169" y="93"/>
                  </a:lnTo>
                  <a:lnTo>
                    <a:pt x="226" y="80"/>
                  </a:lnTo>
                  <a:lnTo>
                    <a:pt x="311" y="0"/>
                  </a:lnTo>
                  <a:lnTo>
                    <a:pt x="340" y="95"/>
                  </a:lnTo>
                  <a:lnTo>
                    <a:pt x="405" y="130"/>
                  </a:lnTo>
                  <a:lnTo>
                    <a:pt x="497" y="258"/>
                  </a:lnTo>
                  <a:lnTo>
                    <a:pt x="266" y="295"/>
                  </a:lnTo>
                  <a:lnTo>
                    <a:pt x="188" y="258"/>
                  </a:lnTo>
                  <a:lnTo>
                    <a:pt x="157" y="322"/>
                  </a:lnTo>
                  <a:lnTo>
                    <a:pt x="91" y="322"/>
                  </a:lnTo>
                  <a:lnTo>
                    <a:pt x="59" y="357"/>
                  </a:lnTo>
                  <a:lnTo>
                    <a:pt x="0" y="272"/>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65" name="Freeform 437"/>
            <p:cNvSpPr>
              <a:spLocks/>
            </p:cNvSpPr>
            <p:nvPr/>
          </p:nvSpPr>
          <p:spPr bwMode="auto">
            <a:xfrm>
              <a:off x="3016398" y="4127129"/>
              <a:ext cx="194998" cy="328293"/>
            </a:xfrm>
            <a:custGeom>
              <a:avLst/>
              <a:gdLst>
                <a:gd name="T0" fmla="*/ 0 w 409"/>
                <a:gd name="T1" fmla="*/ 10 h 725"/>
                <a:gd name="T2" fmla="*/ 1 w 409"/>
                <a:gd name="T3" fmla="*/ 10 h 725"/>
                <a:gd name="T4" fmla="*/ 1 w 409"/>
                <a:gd name="T5" fmla="*/ 11 h 725"/>
                <a:gd name="T6" fmla="*/ 2 w 409"/>
                <a:gd name="T7" fmla="*/ 14 h 725"/>
                <a:gd name="T8" fmla="*/ 1 w 409"/>
                <a:gd name="T9" fmla="*/ 14 h 725"/>
                <a:gd name="T10" fmla="*/ 2 w 409"/>
                <a:gd name="T11" fmla="*/ 17 h 725"/>
                <a:gd name="T12" fmla="*/ 5 w 409"/>
                <a:gd name="T13" fmla="*/ 16 h 725"/>
                <a:gd name="T14" fmla="*/ 5 w 409"/>
                <a:gd name="T15" fmla="*/ 15 h 725"/>
                <a:gd name="T16" fmla="*/ 6 w 409"/>
                <a:gd name="T17" fmla="*/ 15 h 725"/>
                <a:gd name="T18" fmla="*/ 8 w 409"/>
                <a:gd name="T19" fmla="*/ 13 h 725"/>
                <a:gd name="T20" fmla="*/ 7 w 409"/>
                <a:gd name="T21" fmla="*/ 11 h 725"/>
                <a:gd name="T22" fmla="*/ 8 w 409"/>
                <a:gd name="T23" fmla="*/ 8 h 725"/>
                <a:gd name="T24" fmla="*/ 9 w 409"/>
                <a:gd name="T25" fmla="*/ 8 h 725"/>
                <a:gd name="T26" fmla="*/ 9 w 409"/>
                <a:gd name="T27" fmla="*/ 4 h 725"/>
                <a:gd name="T28" fmla="*/ 2 w 409"/>
                <a:gd name="T29" fmla="*/ 0 h 725"/>
                <a:gd name="T30" fmla="*/ 1 w 409"/>
                <a:gd name="T31" fmla="*/ 1 h 725"/>
                <a:gd name="T32" fmla="*/ 1 w 409"/>
                <a:gd name="T33" fmla="*/ 2 h 725"/>
                <a:gd name="T34" fmla="*/ 2 w 409"/>
                <a:gd name="T35" fmla="*/ 3 h 725"/>
                <a:gd name="T36" fmla="*/ 2 w 409"/>
                <a:gd name="T37" fmla="*/ 7 h 725"/>
                <a:gd name="T38" fmla="*/ 0 w 409"/>
                <a:gd name="T39" fmla="*/ 10 h 7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9"/>
                <a:gd name="T61" fmla="*/ 0 h 725"/>
                <a:gd name="T62" fmla="*/ 409 w 409"/>
                <a:gd name="T63" fmla="*/ 725 h 72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9" h="725">
                  <a:moveTo>
                    <a:pt x="0" y="416"/>
                  </a:moveTo>
                  <a:lnTo>
                    <a:pt x="60" y="451"/>
                  </a:lnTo>
                  <a:lnTo>
                    <a:pt x="45" y="487"/>
                  </a:lnTo>
                  <a:lnTo>
                    <a:pt x="70" y="610"/>
                  </a:lnTo>
                  <a:lnTo>
                    <a:pt x="24" y="629"/>
                  </a:lnTo>
                  <a:lnTo>
                    <a:pt x="75" y="725"/>
                  </a:lnTo>
                  <a:lnTo>
                    <a:pt x="202" y="697"/>
                  </a:lnTo>
                  <a:lnTo>
                    <a:pt x="214" y="660"/>
                  </a:lnTo>
                  <a:lnTo>
                    <a:pt x="271" y="647"/>
                  </a:lnTo>
                  <a:lnTo>
                    <a:pt x="356" y="567"/>
                  </a:lnTo>
                  <a:lnTo>
                    <a:pt x="326" y="478"/>
                  </a:lnTo>
                  <a:lnTo>
                    <a:pt x="368" y="361"/>
                  </a:lnTo>
                  <a:lnTo>
                    <a:pt x="408" y="352"/>
                  </a:lnTo>
                  <a:lnTo>
                    <a:pt x="409" y="184"/>
                  </a:lnTo>
                  <a:lnTo>
                    <a:pt x="103" y="0"/>
                  </a:lnTo>
                  <a:lnTo>
                    <a:pt x="64" y="21"/>
                  </a:lnTo>
                  <a:lnTo>
                    <a:pt x="64" y="90"/>
                  </a:lnTo>
                  <a:lnTo>
                    <a:pt x="103" y="140"/>
                  </a:lnTo>
                  <a:lnTo>
                    <a:pt x="75" y="298"/>
                  </a:lnTo>
                  <a:lnTo>
                    <a:pt x="0" y="416"/>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66" name="Freeform 438"/>
            <p:cNvSpPr>
              <a:spLocks/>
            </p:cNvSpPr>
            <p:nvPr/>
          </p:nvSpPr>
          <p:spPr bwMode="auto">
            <a:xfrm>
              <a:off x="2973939" y="4530098"/>
              <a:ext cx="138386" cy="174714"/>
            </a:xfrm>
            <a:custGeom>
              <a:avLst/>
              <a:gdLst>
                <a:gd name="T0" fmla="*/ 0 w 289"/>
                <a:gd name="T1" fmla="*/ 8 h 385"/>
                <a:gd name="T2" fmla="*/ 1 w 289"/>
                <a:gd name="T3" fmla="*/ 9 h 385"/>
                <a:gd name="T4" fmla="*/ 2 w 289"/>
                <a:gd name="T5" fmla="*/ 9 h 385"/>
                <a:gd name="T6" fmla="*/ 3 w 289"/>
                <a:gd name="T7" fmla="*/ 9 h 385"/>
                <a:gd name="T8" fmla="*/ 4 w 289"/>
                <a:gd name="T9" fmla="*/ 8 h 385"/>
                <a:gd name="T10" fmla="*/ 5 w 289"/>
                <a:gd name="T11" fmla="*/ 6 h 385"/>
                <a:gd name="T12" fmla="*/ 6 w 289"/>
                <a:gd name="T13" fmla="*/ 5 h 385"/>
                <a:gd name="T14" fmla="*/ 7 w 289"/>
                <a:gd name="T15" fmla="*/ 0 h 385"/>
                <a:gd name="T16" fmla="*/ 5 w 289"/>
                <a:gd name="T17" fmla="*/ 0 h 385"/>
                <a:gd name="T18" fmla="*/ 4 w 289"/>
                <a:gd name="T19" fmla="*/ 1 h 385"/>
                <a:gd name="T20" fmla="*/ 4 w 289"/>
                <a:gd name="T21" fmla="*/ 2 h 385"/>
                <a:gd name="T22" fmla="*/ 2 w 289"/>
                <a:gd name="T23" fmla="*/ 2 h 385"/>
                <a:gd name="T24" fmla="*/ 2 w 289"/>
                <a:gd name="T25" fmla="*/ 3 h 385"/>
                <a:gd name="T26" fmla="*/ 3 w 289"/>
                <a:gd name="T27" fmla="*/ 3 h 385"/>
                <a:gd name="T28" fmla="*/ 3 w 289"/>
                <a:gd name="T29" fmla="*/ 6 h 385"/>
                <a:gd name="T30" fmla="*/ 1 w 289"/>
                <a:gd name="T31" fmla="*/ 6 h 385"/>
                <a:gd name="T32" fmla="*/ 0 w 289"/>
                <a:gd name="T33" fmla="*/ 8 h 3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9"/>
                <a:gd name="T52" fmla="*/ 0 h 385"/>
                <a:gd name="T53" fmla="*/ 289 w 289"/>
                <a:gd name="T54" fmla="*/ 385 h 38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9" h="385">
                  <a:moveTo>
                    <a:pt x="0" y="335"/>
                  </a:moveTo>
                  <a:lnTo>
                    <a:pt x="30" y="385"/>
                  </a:lnTo>
                  <a:lnTo>
                    <a:pt x="70" y="369"/>
                  </a:lnTo>
                  <a:lnTo>
                    <a:pt x="130" y="372"/>
                  </a:lnTo>
                  <a:lnTo>
                    <a:pt x="183" y="333"/>
                  </a:lnTo>
                  <a:lnTo>
                    <a:pt x="199" y="257"/>
                  </a:lnTo>
                  <a:lnTo>
                    <a:pt x="251" y="192"/>
                  </a:lnTo>
                  <a:lnTo>
                    <a:pt x="289" y="0"/>
                  </a:lnTo>
                  <a:lnTo>
                    <a:pt x="223" y="0"/>
                  </a:lnTo>
                  <a:lnTo>
                    <a:pt x="191" y="35"/>
                  </a:lnTo>
                  <a:lnTo>
                    <a:pt x="184" y="96"/>
                  </a:lnTo>
                  <a:lnTo>
                    <a:pt x="82" y="69"/>
                  </a:lnTo>
                  <a:lnTo>
                    <a:pt x="78" y="110"/>
                  </a:lnTo>
                  <a:lnTo>
                    <a:pt x="121" y="111"/>
                  </a:lnTo>
                  <a:lnTo>
                    <a:pt x="107" y="264"/>
                  </a:lnTo>
                  <a:lnTo>
                    <a:pt x="59" y="246"/>
                  </a:lnTo>
                  <a:lnTo>
                    <a:pt x="0" y="335"/>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67" name="Freeform 439"/>
            <p:cNvSpPr>
              <a:spLocks/>
            </p:cNvSpPr>
            <p:nvPr/>
          </p:nvSpPr>
          <p:spPr bwMode="auto">
            <a:xfrm>
              <a:off x="2995955" y="4501918"/>
              <a:ext cx="347536" cy="366335"/>
            </a:xfrm>
            <a:custGeom>
              <a:avLst/>
              <a:gdLst>
                <a:gd name="T0" fmla="*/ 0 w 722"/>
                <a:gd name="T1" fmla="*/ 11 h 811"/>
                <a:gd name="T2" fmla="*/ 0 w 722"/>
                <a:gd name="T3" fmla="*/ 12 h 811"/>
                <a:gd name="T4" fmla="*/ 3 w 722"/>
                <a:gd name="T5" fmla="*/ 11 h 811"/>
                <a:gd name="T6" fmla="*/ 5 w 722"/>
                <a:gd name="T7" fmla="*/ 13 h 811"/>
                <a:gd name="T8" fmla="*/ 6 w 722"/>
                <a:gd name="T9" fmla="*/ 13 h 811"/>
                <a:gd name="T10" fmla="*/ 6 w 722"/>
                <a:gd name="T11" fmla="*/ 12 h 811"/>
                <a:gd name="T12" fmla="*/ 7 w 722"/>
                <a:gd name="T13" fmla="*/ 12 h 811"/>
                <a:gd name="T14" fmla="*/ 8 w 722"/>
                <a:gd name="T15" fmla="*/ 13 h 811"/>
                <a:gd name="T16" fmla="*/ 9 w 722"/>
                <a:gd name="T17" fmla="*/ 17 h 811"/>
                <a:gd name="T18" fmla="*/ 11 w 722"/>
                <a:gd name="T19" fmla="*/ 17 h 811"/>
                <a:gd name="T20" fmla="*/ 15 w 722"/>
                <a:gd name="T21" fmla="*/ 19 h 811"/>
                <a:gd name="T22" fmla="*/ 15 w 722"/>
                <a:gd name="T23" fmla="*/ 18 h 811"/>
                <a:gd name="T24" fmla="*/ 15 w 722"/>
                <a:gd name="T25" fmla="*/ 17 h 811"/>
                <a:gd name="T26" fmla="*/ 15 w 722"/>
                <a:gd name="T27" fmla="*/ 15 h 811"/>
                <a:gd name="T28" fmla="*/ 16 w 722"/>
                <a:gd name="T29" fmla="*/ 14 h 811"/>
                <a:gd name="T30" fmla="*/ 15 w 722"/>
                <a:gd name="T31" fmla="*/ 12 h 811"/>
                <a:gd name="T32" fmla="*/ 15 w 722"/>
                <a:gd name="T33" fmla="*/ 9 h 811"/>
                <a:gd name="T34" fmla="*/ 15 w 722"/>
                <a:gd name="T35" fmla="*/ 8 h 811"/>
                <a:gd name="T36" fmla="*/ 15 w 722"/>
                <a:gd name="T37" fmla="*/ 7 h 811"/>
                <a:gd name="T38" fmla="*/ 16 w 722"/>
                <a:gd name="T39" fmla="*/ 4 h 811"/>
                <a:gd name="T40" fmla="*/ 17 w 722"/>
                <a:gd name="T41" fmla="*/ 3 h 811"/>
                <a:gd name="T42" fmla="*/ 17 w 722"/>
                <a:gd name="T43" fmla="*/ 1 h 811"/>
                <a:gd name="T44" fmla="*/ 13 w 722"/>
                <a:gd name="T45" fmla="*/ 0 h 811"/>
                <a:gd name="T46" fmla="*/ 8 w 722"/>
                <a:gd name="T47" fmla="*/ 1 h 811"/>
                <a:gd name="T48" fmla="*/ 6 w 722"/>
                <a:gd name="T49" fmla="*/ 0 h 811"/>
                <a:gd name="T50" fmla="*/ 6 w 722"/>
                <a:gd name="T51" fmla="*/ 1 h 811"/>
                <a:gd name="T52" fmla="*/ 5 w 722"/>
                <a:gd name="T53" fmla="*/ 6 h 811"/>
                <a:gd name="T54" fmla="*/ 3 w 722"/>
                <a:gd name="T55" fmla="*/ 7 h 811"/>
                <a:gd name="T56" fmla="*/ 3 w 722"/>
                <a:gd name="T57" fmla="*/ 9 h 811"/>
                <a:gd name="T58" fmla="*/ 2 w 722"/>
                <a:gd name="T59" fmla="*/ 10 h 811"/>
                <a:gd name="T60" fmla="*/ 1 w 722"/>
                <a:gd name="T61" fmla="*/ 10 h 811"/>
                <a:gd name="T62" fmla="*/ 0 w 722"/>
                <a:gd name="T63" fmla="*/ 11 h 8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22"/>
                <a:gd name="T97" fmla="*/ 0 h 811"/>
                <a:gd name="T98" fmla="*/ 722 w 722"/>
                <a:gd name="T99" fmla="*/ 811 h 8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22" h="811">
                  <a:moveTo>
                    <a:pt x="0" y="481"/>
                  </a:moveTo>
                  <a:lnTo>
                    <a:pt x="1" y="504"/>
                  </a:lnTo>
                  <a:lnTo>
                    <a:pt x="146" y="481"/>
                  </a:lnTo>
                  <a:lnTo>
                    <a:pt x="206" y="583"/>
                  </a:lnTo>
                  <a:lnTo>
                    <a:pt x="261" y="577"/>
                  </a:lnTo>
                  <a:lnTo>
                    <a:pt x="272" y="533"/>
                  </a:lnTo>
                  <a:lnTo>
                    <a:pt x="323" y="529"/>
                  </a:lnTo>
                  <a:lnTo>
                    <a:pt x="358" y="558"/>
                  </a:lnTo>
                  <a:lnTo>
                    <a:pt x="366" y="717"/>
                  </a:lnTo>
                  <a:lnTo>
                    <a:pt x="447" y="708"/>
                  </a:lnTo>
                  <a:lnTo>
                    <a:pt x="666" y="811"/>
                  </a:lnTo>
                  <a:lnTo>
                    <a:pt x="664" y="763"/>
                  </a:lnTo>
                  <a:lnTo>
                    <a:pt x="620" y="742"/>
                  </a:lnTo>
                  <a:lnTo>
                    <a:pt x="626" y="628"/>
                  </a:lnTo>
                  <a:lnTo>
                    <a:pt x="695" y="586"/>
                  </a:lnTo>
                  <a:lnTo>
                    <a:pt x="655" y="509"/>
                  </a:lnTo>
                  <a:lnTo>
                    <a:pt x="645" y="374"/>
                  </a:lnTo>
                  <a:lnTo>
                    <a:pt x="637" y="344"/>
                  </a:lnTo>
                  <a:lnTo>
                    <a:pt x="666" y="284"/>
                  </a:lnTo>
                  <a:lnTo>
                    <a:pt x="695" y="174"/>
                  </a:lnTo>
                  <a:lnTo>
                    <a:pt x="722" y="132"/>
                  </a:lnTo>
                  <a:lnTo>
                    <a:pt x="709" y="67"/>
                  </a:lnTo>
                  <a:lnTo>
                    <a:pt x="581" y="0"/>
                  </a:lnTo>
                  <a:lnTo>
                    <a:pt x="350" y="37"/>
                  </a:lnTo>
                  <a:lnTo>
                    <a:pt x="272" y="0"/>
                  </a:lnTo>
                  <a:lnTo>
                    <a:pt x="241" y="64"/>
                  </a:lnTo>
                  <a:lnTo>
                    <a:pt x="203" y="256"/>
                  </a:lnTo>
                  <a:lnTo>
                    <a:pt x="151" y="321"/>
                  </a:lnTo>
                  <a:lnTo>
                    <a:pt x="135" y="397"/>
                  </a:lnTo>
                  <a:lnTo>
                    <a:pt x="82" y="436"/>
                  </a:lnTo>
                  <a:lnTo>
                    <a:pt x="22" y="433"/>
                  </a:lnTo>
                  <a:lnTo>
                    <a:pt x="0" y="481"/>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68" name="Freeform 440"/>
            <p:cNvSpPr>
              <a:spLocks/>
            </p:cNvSpPr>
            <p:nvPr/>
          </p:nvSpPr>
          <p:spPr bwMode="auto">
            <a:xfrm>
              <a:off x="3363935" y="3862240"/>
              <a:ext cx="42459" cy="23953"/>
            </a:xfrm>
            <a:custGeom>
              <a:avLst/>
              <a:gdLst>
                <a:gd name="T0" fmla="*/ 0 w 89"/>
                <a:gd name="T1" fmla="*/ 1 h 54"/>
                <a:gd name="T2" fmla="*/ 1 w 89"/>
                <a:gd name="T3" fmla="*/ 1 h 54"/>
                <a:gd name="T4" fmla="*/ 2 w 89"/>
                <a:gd name="T5" fmla="*/ 0 h 54"/>
                <a:gd name="T6" fmla="*/ 0 w 89"/>
                <a:gd name="T7" fmla="*/ 1 h 54"/>
                <a:gd name="T8" fmla="*/ 0 60000 65536"/>
                <a:gd name="T9" fmla="*/ 0 60000 65536"/>
                <a:gd name="T10" fmla="*/ 0 60000 65536"/>
                <a:gd name="T11" fmla="*/ 0 60000 65536"/>
                <a:gd name="T12" fmla="*/ 0 w 89"/>
                <a:gd name="T13" fmla="*/ 0 h 54"/>
                <a:gd name="T14" fmla="*/ 89 w 89"/>
                <a:gd name="T15" fmla="*/ 54 h 54"/>
              </a:gdLst>
              <a:ahLst/>
              <a:cxnLst>
                <a:cxn ang="T8">
                  <a:pos x="T0" y="T1"/>
                </a:cxn>
                <a:cxn ang="T9">
                  <a:pos x="T2" y="T3"/>
                </a:cxn>
                <a:cxn ang="T10">
                  <a:pos x="T4" y="T5"/>
                </a:cxn>
                <a:cxn ang="T11">
                  <a:pos x="T6" y="T7"/>
                </a:cxn>
              </a:cxnLst>
              <a:rect l="T12" t="T13" r="T14" b="T15"/>
              <a:pathLst>
                <a:path w="89" h="54">
                  <a:moveTo>
                    <a:pt x="0" y="30"/>
                  </a:moveTo>
                  <a:lnTo>
                    <a:pt x="32" y="54"/>
                  </a:lnTo>
                  <a:lnTo>
                    <a:pt x="89" y="0"/>
                  </a:lnTo>
                  <a:lnTo>
                    <a:pt x="0" y="3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69" name="Freeform 441"/>
            <p:cNvSpPr>
              <a:spLocks/>
            </p:cNvSpPr>
            <p:nvPr/>
          </p:nvSpPr>
          <p:spPr bwMode="auto">
            <a:xfrm>
              <a:off x="2786804" y="4355384"/>
              <a:ext cx="48750" cy="123990"/>
            </a:xfrm>
            <a:custGeom>
              <a:avLst/>
              <a:gdLst>
                <a:gd name="T0" fmla="*/ 0 w 102"/>
                <a:gd name="T1" fmla="*/ 1 h 274"/>
                <a:gd name="T2" fmla="*/ 1 w 102"/>
                <a:gd name="T3" fmla="*/ 6 h 274"/>
                <a:gd name="T4" fmla="*/ 2 w 102"/>
                <a:gd name="T5" fmla="*/ 6 h 274"/>
                <a:gd name="T6" fmla="*/ 2 w 102"/>
                <a:gd name="T7" fmla="*/ 1 h 274"/>
                <a:gd name="T8" fmla="*/ 2 w 102"/>
                <a:gd name="T9" fmla="*/ 0 h 274"/>
                <a:gd name="T10" fmla="*/ 1 w 102"/>
                <a:gd name="T11" fmla="*/ 0 h 274"/>
                <a:gd name="T12" fmla="*/ 0 w 102"/>
                <a:gd name="T13" fmla="*/ 1 h 274"/>
                <a:gd name="T14" fmla="*/ 0 60000 65536"/>
                <a:gd name="T15" fmla="*/ 0 60000 65536"/>
                <a:gd name="T16" fmla="*/ 0 60000 65536"/>
                <a:gd name="T17" fmla="*/ 0 60000 65536"/>
                <a:gd name="T18" fmla="*/ 0 60000 65536"/>
                <a:gd name="T19" fmla="*/ 0 60000 65536"/>
                <a:gd name="T20" fmla="*/ 0 60000 65536"/>
                <a:gd name="T21" fmla="*/ 0 w 102"/>
                <a:gd name="T22" fmla="*/ 0 h 274"/>
                <a:gd name="T23" fmla="*/ 102 w 102"/>
                <a:gd name="T24" fmla="*/ 274 h 2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2" h="274">
                  <a:moveTo>
                    <a:pt x="0" y="65"/>
                  </a:moveTo>
                  <a:lnTo>
                    <a:pt x="41" y="274"/>
                  </a:lnTo>
                  <a:lnTo>
                    <a:pt x="73" y="270"/>
                  </a:lnTo>
                  <a:lnTo>
                    <a:pt x="102" y="30"/>
                  </a:lnTo>
                  <a:lnTo>
                    <a:pt x="73" y="0"/>
                  </a:lnTo>
                  <a:lnTo>
                    <a:pt x="52" y="19"/>
                  </a:lnTo>
                  <a:lnTo>
                    <a:pt x="0" y="65"/>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70" name="Freeform 442"/>
            <p:cNvSpPr>
              <a:spLocks/>
            </p:cNvSpPr>
            <p:nvPr/>
          </p:nvSpPr>
          <p:spPr bwMode="auto">
            <a:xfrm>
              <a:off x="2942488" y="4559687"/>
              <a:ext cx="33023" cy="25362"/>
            </a:xfrm>
            <a:custGeom>
              <a:avLst/>
              <a:gdLst>
                <a:gd name="T0" fmla="*/ 0 w 69"/>
                <a:gd name="T1" fmla="*/ 2 h 52"/>
                <a:gd name="T2" fmla="*/ 0 w 69"/>
                <a:gd name="T3" fmla="*/ 0 h 52"/>
                <a:gd name="T4" fmla="*/ 2 w 69"/>
                <a:gd name="T5" fmla="*/ 0 h 52"/>
                <a:gd name="T6" fmla="*/ 2 w 69"/>
                <a:gd name="T7" fmla="*/ 1 h 52"/>
                <a:gd name="T8" fmla="*/ 0 w 69"/>
                <a:gd name="T9" fmla="*/ 2 h 52"/>
                <a:gd name="T10" fmla="*/ 0 60000 65536"/>
                <a:gd name="T11" fmla="*/ 0 60000 65536"/>
                <a:gd name="T12" fmla="*/ 0 60000 65536"/>
                <a:gd name="T13" fmla="*/ 0 60000 65536"/>
                <a:gd name="T14" fmla="*/ 0 60000 65536"/>
                <a:gd name="T15" fmla="*/ 0 w 69"/>
                <a:gd name="T16" fmla="*/ 0 h 52"/>
                <a:gd name="T17" fmla="*/ 69 w 69"/>
                <a:gd name="T18" fmla="*/ 52 h 52"/>
              </a:gdLst>
              <a:ahLst/>
              <a:cxnLst>
                <a:cxn ang="T10">
                  <a:pos x="T0" y="T1"/>
                </a:cxn>
                <a:cxn ang="T11">
                  <a:pos x="T2" y="T3"/>
                </a:cxn>
                <a:cxn ang="T12">
                  <a:pos x="T4" y="T5"/>
                </a:cxn>
                <a:cxn ang="T13">
                  <a:pos x="T6" y="T7"/>
                </a:cxn>
                <a:cxn ang="T14">
                  <a:pos x="T8" y="T9"/>
                </a:cxn>
              </a:cxnLst>
              <a:rect l="T15" t="T16" r="T17" b="T18"/>
              <a:pathLst>
                <a:path w="69" h="52">
                  <a:moveTo>
                    <a:pt x="0" y="52"/>
                  </a:moveTo>
                  <a:lnTo>
                    <a:pt x="7" y="1"/>
                  </a:lnTo>
                  <a:lnTo>
                    <a:pt x="69" y="0"/>
                  </a:lnTo>
                  <a:lnTo>
                    <a:pt x="69" y="46"/>
                  </a:lnTo>
                  <a:lnTo>
                    <a:pt x="0" y="52"/>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71" name="Freeform 443"/>
            <p:cNvSpPr>
              <a:spLocks/>
            </p:cNvSpPr>
            <p:nvPr/>
          </p:nvSpPr>
          <p:spPr bwMode="auto">
            <a:xfrm>
              <a:off x="3374942" y="4238439"/>
              <a:ext cx="276771" cy="295886"/>
            </a:xfrm>
            <a:custGeom>
              <a:avLst/>
              <a:gdLst>
                <a:gd name="T0" fmla="*/ 0 w 576"/>
                <a:gd name="T1" fmla="*/ 11 h 650"/>
                <a:gd name="T2" fmla="*/ 1 w 576"/>
                <a:gd name="T3" fmla="*/ 10 h 650"/>
                <a:gd name="T4" fmla="*/ 1 w 576"/>
                <a:gd name="T5" fmla="*/ 8 h 650"/>
                <a:gd name="T6" fmla="*/ 3 w 576"/>
                <a:gd name="T7" fmla="*/ 5 h 650"/>
                <a:gd name="T8" fmla="*/ 3 w 576"/>
                <a:gd name="T9" fmla="*/ 1 h 650"/>
                <a:gd name="T10" fmla="*/ 5 w 576"/>
                <a:gd name="T11" fmla="*/ 0 h 650"/>
                <a:gd name="T12" fmla="*/ 6 w 576"/>
                <a:gd name="T13" fmla="*/ 3 h 650"/>
                <a:gd name="T14" fmla="*/ 9 w 576"/>
                <a:gd name="T15" fmla="*/ 6 h 650"/>
                <a:gd name="T16" fmla="*/ 8 w 576"/>
                <a:gd name="T17" fmla="*/ 7 h 650"/>
                <a:gd name="T18" fmla="*/ 9 w 576"/>
                <a:gd name="T19" fmla="*/ 8 h 650"/>
                <a:gd name="T20" fmla="*/ 10 w 576"/>
                <a:gd name="T21" fmla="*/ 9 h 650"/>
                <a:gd name="T22" fmla="*/ 13 w 576"/>
                <a:gd name="T23" fmla="*/ 11 h 650"/>
                <a:gd name="T24" fmla="*/ 11 w 576"/>
                <a:gd name="T25" fmla="*/ 14 h 650"/>
                <a:gd name="T26" fmla="*/ 8 w 576"/>
                <a:gd name="T27" fmla="*/ 15 h 650"/>
                <a:gd name="T28" fmla="*/ 5 w 576"/>
                <a:gd name="T29" fmla="*/ 15 h 650"/>
                <a:gd name="T30" fmla="*/ 3 w 576"/>
                <a:gd name="T31" fmla="*/ 14 h 650"/>
                <a:gd name="T32" fmla="*/ 1 w 576"/>
                <a:gd name="T33" fmla="*/ 12 h 650"/>
                <a:gd name="T34" fmla="*/ 0 w 576"/>
                <a:gd name="T35" fmla="*/ 11 h 6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6"/>
                <a:gd name="T55" fmla="*/ 0 h 650"/>
                <a:gd name="T56" fmla="*/ 576 w 576"/>
                <a:gd name="T57" fmla="*/ 650 h 6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6" h="650">
                  <a:moveTo>
                    <a:pt x="0" y="454"/>
                  </a:moveTo>
                  <a:lnTo>
                    <a:pt x="43" y="422"/>
                  </a:lnTo>
                  <a:lnTo>
                    <a:pt x="51" y="342"/>
                  </a:lnTo>
                  <a:lnTo>
                    <a:pt x="121" y="232"/>
                  </a:lnTo>
                  <a:lnTo>
                    <a:pt x="152" y="43"/>
                  </a:lnTo>
                  <a:lnTo>
                    <a:pt x="211" y="0"/>
                  </a:lnTo>
                  <a:lnTo>
                    <a:pt x="255" y="131"/>
                  </a:lnTo>
                  <a:lnTo>
                    <a:pt x="380" y="241"/>
                  </a:lnTo>
                  <a:lnTo>
                    <a:pt x="336" y="308"/>
                  </a:lnTo>
                  <a:lnTo>
                    <a:pt x="379" y="324"/>
                  </a:lnTo>
                  <a:lnTo>
                    <a:pt x="423" y="404"/>
                  </a:lnTo>
                  <a:lnTo>
                    <a:pt x="576" y="449"/>
                  </a:lnTo>
                  <a:lnTo>
                    <a:pt x="459" y="581"/>
                  </a:lnTo>
                  <a:lnTo>
                    <a:pt x="340" y="630"/>
                  </a:lnTo>
                  <a:lnTo>
                    <a:pt x="229" y="650"/>
                  </a:lnTo>
                  <a:lnTo>
                    <a:pt x="109" y="602"/>
                  </a:lnTo>
                  <a:lnTo>
                    <a:pt x="65" y="510"/>
                  </a:lnTo>
                  <a:lnTo>
                    <a:pt x="0" y="454"/>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72" name="Freeform 444"/>
            <p:cNvSpPr>
              <a:spLocks/>
            </p:cNvSpPr>
            <p:nvPr/>
          </p:nvSpPr>
          <p:spPr bwMode="auto">
            <a:xfrm>
              <a:off x="3536917" y="4348339"/>
              <a:ext cx="28306" cy="38042"/>
            </a:xfrm>
            <a:custGeom>
              <a:avLst/>
              <a:gdLst>
                <a:gd name="T0" fmla="*/ 0 w 60"/>
                <a:gd name="T1" fmla="*/ 1 h 83"/>
                <a:gd name="T2" fmla="*/ 1 w 60"/>
                <a:gd name="T3" fmla="*/ 2 h 83"/>
                <a:gd name="T4" fmla="*/ 1 w 60"/>
                <a:gd name="T5" fmla="*/ 1 h 83"/>
                <a:gd name="T6" fmla="*/ 1 w 60"/>
                <a:gd name="T7" fmla="*/ 1 h 83"/>
                <a:gd name="T8" fmla="*/ 1 w 60"/>
                <a:gd name="T9" fmla="*/ 1 h 83"/>
                <a:gd name="T10" fmla="*/ 1 w 60"/>
                <a:gd name="T11" fmla="*/ 0 h 83"/>
                <a:gd name="T12" fmla="*/ 0 w 60"/>
                <a:gd name="T13" fmla="*/ 1 h 83"/>
                <a:gd name="T14" fmla="*/ 0 60000 65536"/>
                <a:gd name="T15" fmla="*/ 0 60000 65536"/>
                <a:gd name="T16" fmla="*/ 0 60000 65536"/>
                <a:gd name="T17" fmla="*/ 0 60000 65536"/>
                <a:gd name="T18" fmla="*/ 0 60000 65536"/>
                <a:gd name="T19" fmla="*/ 0 60000 65536"/>
                <a:gd name="T20" fmla="*/ 0 60000 65536"/>
                <a:gd name="T21" fmla="*/ 0 w 60"/>
                <a:gd name="T22" fmla="*/ 0 h 83"/>
                <a:gd name="T23" fmla="*/ 60 w 60"/>
                <a:gd name="T24" fmla="*/ 83 h 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83">
                  <a:moveTo>
                    <a:pt x="0" y="67"/>
                  </a:moveTo>
                  <a:lnTo>
                    <a:pt x="43" y="83"/>
                  </a:lnTo>
                  <a:lnTo>
                    <a:pt x="56" y="58"/>
                  </a:lnTo>
                  <a:lnTo>
                    <a:pt x="30" y="52"/>
                  </a:lnTo>
                  <a:lnTo>
                    <a:pt x="60" y="32"/>
                  </a:lnTo>
                  <a:lnTo>
                    <a:pt x="44" y="0"/>
                  </a:lnTo>
                  <a:lnTo>
                    <a:pt x="0" y="67"/>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73" name="Freeform 445"/>
            <p:cNvSpPr>
              <a:spLocks/>
            </p:cNvSpPr>
            <p:nvPr/>
          </p:nvSpPr>
          <p:spPr bwMode="auto">
            <a:xfrm>
              <a:off x="2928334" y="4559687"/>
              <a:ext cx="103789" cy="121172"/>
            </a:xfrm>
            <a:custGeom>
              <a:avLst/>
              <a:gdLst>
                <a:gd name="T0" fmla="*/ 0 w 214"/>
                <a:gd name="T1" fmla="*/ 3 h 267"/>
                <a:gd name="T2" fmla="*/ 1 w 214"/>
                <a:gd name="T3" fmla="*/ 2 h 267"/>
                <a:gd name="T4" fmla="*/ 1 w 214"/>
                <a:gd name="T5" fmla="*/ 2 h 267"/>
                <a:gd name="T6" fmla="*/ 1 w 214"/>
                <a:gd name="T7" fmla="*/ 1 h 267"/>
                <a:gd name="T8" fmla="*/ 2 w 214"/>
                <a:gd name="T9" fmla="*/ 1 h 267"/>
                <a:gd name="T10" fmla="*/ 2 w 214"/>
                <a:gd name="T11" fmla="*/ 0 h 267"/>
                <a:gd name="T12" fmla="*/ 4 w 214"/>
                <a:gd name="T13" fmla="*/ 0 h 267"/>
                <a:gd name="T14" fmla="*/ 4 w 214"/>
                <a:gd name="T15" fmla="*/ 1 h 267"/>
                <a:gd name="T16" fmla="*/ 5 w 214"/>
                <a:gd name="T17" fmla="*/ 1 h 267"/>
                <a:gd name="T18" fmla="*/ 5 w 214"/>
                <a:gd name="T19" fmla="*/ 5 h 267"/>
                <a:gd name="T20" fmla="*/ 3 w 214"/>
                <a:gd name="T21" fmla="*/ 4 h 267"/>
                <a:gd name="T22" fmla="*/ 2 w 214"/>
                <a:gd name="T23" fmla="*/ 6 h 267"/>
                <a:gd name="T24" fmla="*/ 0 w 214"/>
                <a:gd name="T25" fmla="*/ 3 h 2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4"/>
                <a:gd name="T40" fmla="*/ 0 h 267"/>
                <a:gd name="T41" fmla="*/ 214 w 214"/>
                <a:gd name="T42" fmla="*/ 267 h 2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4" h="267">
                  <a:moveTo>
                    <a:pt x="0" y="125"/>
                  </a:moveTo>
                  <a:lnTo>
                    <a:pt x="25" y="83"/>
                  </a:lnTo>
                  <a:lnTo>
                    <a:pt x="41" y="88"/>
                  </a:lnTo>
                  <a:lnTo>
                    <a:pt x="28" y="52"/>
                  </a:lnTo>
                  <a:lnTo>
                    <a:pt x="97" y="46"/>
                  </a:lnTo>
                  <a:lnTo>
                    <a:pt x="97" y="0"/>
                  </a:lnTo>
                  <a:lnTo>
                    <a:pt x="175" y="1"/>
                  </a:lnTo>
                  <a:lnTo>
                    <a:pt x="171" y="42"/>
                  </a:lnTo>
                  <a:lnTo>
                    <a:pt x="214" y="43"/>
                  </a:lnTo>
                  <a:lnTo>
                    <a:pt x="200" y="196"/>
                  </a:lnTo>
                  <a:lnTo>
                    <a:pt x="152" y="178"/>
                  </a:lnTo>
                  <a:lnTo>
                    <a:pt x="93" y="267"/>
                  </a:lnTo>
                  <a:lnTo>
                    <a:pt x="0" y="125"/>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74" name="Freeform 446"/>
            <p:cNvSpPr>
              <a:spLocks/>
            </p:cNvSpPr>
            <p:nvPr/>
          </p:nvSpPr>
          <p:spPr bwMode="auto">
            <a:xfrm>
              <a:off x="2462856" y="4331432"/>
              <a:ext cx="55040" cy="11272"/>
            </a:xfrm>
            <a:custGeom>
              <a:avLst/>
              <a:gdLst>
                <a:gd name="T0" fmla="*/ 0 w 114"/>
                <a:gd name="T1" fmla="*/ 1 h 26"/>
                <a:gd name="T2" fmla="*/ 0 w 114"/>
                <a:gd name="T3" fmla="*/ 0 h 26"/>
                <a:gd name="T4" fmla="*/ 3 w 114"/>
                <a:gd name="T5" fmla="*/ 0 h 26"/>
                <a:gd name="T6" fmla="*/ 0 w 114"/>
                <a:gd name="T7" fmla="*/ 1 h 26"/>
                <a:gd name="T8" fmla="*/ 0 60000 65536"/>
                <a:gd name="T9" fmla="*/ 0 60000 65536"/>
                <a:gd name="T10" fmla="*/ 0 60000 65536"/>
                <a:gd name="T11" fmla="*/ 0 60000 65536"/>
                <a:gd name="T12" fmla="*/ 0 w 114"/>
                <a:gd name="T13" fmla="*/ 0 h 26"/>
                <a:gd name="T14" fmla="*/ 114 w 114"/>
                <a:gd name="T15" fmla="*/ 26 h 26"/>
              </a:gdLst>
              <a:ahLst/>
              <a:cxnLst>
                <a:cxn ang="T8">
                  <a:pos x="T0" y="T1"/>
                </a:cxn>
                <a:cxn ang="T9">
                  <a:pos x="T2" y="T3"/>
                </a:cxn>
                <a:cxn ang="T10">
                  <a:pos x="T4" y="T5"/>
                </a:cxn>
                <a:cxn ang="T11">
                  <a:pos x="T6" y="T7"/>
                </a:cxn>
              </a:cxnLst>
              <a:rect l="T12" t="T13" r="T14" b="T15"/>
              <a:pathLst>
                <a:path w="114" h="26">
                  <a:moveTo>
                    <a:pt x="0" y="26"/>
                  </a:moveTo>
                  <a:lnTo>
                    <a:pt x="7" y="0"/>
                  </a:lnTo>
                  <a:lnTo>
                    <a:pt x="114" y="9"/>
                  </a:lnTo>
                  <a:lnTo>
                    <a:pt x="0" y="26"/>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75" name="Freeform 447"/>
            <p:cNvSpPr>
              <a:spLocks/>
            </p:cNvSpPr>
            <p:nvPr/>
          </p:nvSpPr>
          <p:spPr bwMode="auto">
            <a:xfrm>
              <a:off x="2714466" y="4380746"/>
              <a:ext cx="78628" cy="128218"/>
            </a:xfrm>
            <a:custGeom>
              <a:avLst/>
              <a:gdLst>
                <a:gd name="T0" fmla="*/ 0 w 163"/>
                <a:gd name="T1" fmla="*/ 6 h 285"/>
                <a:gd name="T2" fmla="*/ 1 w 163"/>
                <a:gd name="T3" fmla="*/ 2 h 285"/>
                <a:gd name="T4" fmla="*/ 0 w 163"/>
                <a:gd name="T5" fmla="*/ 0 h 285"/>
                <a:gd name="T6" fmla="*/ 3 w 163"/>
                <a:gd name="T7" fmla="*/ 0 h 285"/>
                <a:gd name="T8" fmla="*/ 4 w 163"/>
                <a:gd name="T9" fmla="*/ 5 h 285"/>
                <a:gd name="T10" fmla="*/ 1 w 163"/>
                <a:gd name="T11" fmla="*/ 7 h 285"/>
                <a:gd name="T12" fmla="*/ 0 w 163"/>
                <a:gd name="T13" fmla="*/ 6 h 285"/>
                <a:gd name="T14" fmla="*/ 0 60000 65536"/>
                <a:gd name="T15" fmla="*/ 0 60000 65536"/>
                <a:gd name="T16" fmla="*/ 0 60000 65536"/>
                <a:gd name="T17" fmla="*/ 0 60000 65536"/>
                <a:gd name="T18" fmla="*/ 0 60000 65536"/>
                <a:gd name="T19" fmla="*/ 0 60000 65536"/>
                <a:gd name="T20" fmla="*/ 0 60000 65536"/>
                <a:gd name="T21" fmla="*/ 0 w 163"/>
                <a:gd name="T22" fmla="*/ 0 h 285"/>
                <a:gd name="T23" fmla="*/ 163 w 163"/>
                <a:gd name="T24" fmla="*/ 285 h 2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285">
                  <a:moveTo>
                    <a:pt x="0" y="269"/>
                  </a:moveTo>
                  <a:lnTo>
                    <a:pt x="20" y="71"/>
                  </a:lnTo>
                  <a:lnTo>
                    <a:pt x="10" y="10"/>
                  </a:lnTo>
                  <a:lnTo>
                    <a:pt x="110" y="0"/>
                  </a:lnTo>
                  <a:lnTo>
                    <a:pt x="163" y="227"/>
                  </a:lnTo>
                  <a:lnTo>
                    <a:pt x="40" y="285"/>
                  </a:lnTo>
                  <a:lnTo>
                    <a:pt x="0" y="269"/>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76" name="Freeform 448"/>
            <p:cNvSpPr>
              <a:spLocks/>
            </p:cNvSpPr>
            <p:nvPr/>
          </p:nvSpPr>
          <p:spPr bwMode="auto">
            <a:xfrm>
              <a:off x="2494307" y="4348339"/>
              <a:ext cx="135240" cy="108491"/>
            </a:xfrm>
            <a:custGeom>
              <a:avLst/>
              <a:gdLst>
                <a:gd name="T0" fmla="*/ 0 w 281"/>
                <a:gd name="T1" fmla="*/ 2 h 238"/>
                <a:gd name="T2" fmla="*/ 1 w 281"/>
                <a:gd name="T3" fmla="*/ 1 h 238"/>
                <a:gd name="T4" fmla="*/ 1 w 281"/>
                <a:gd name="T5" fmla="*/ 0 h 238"/>
                <a:gd name="T6" fmla="*/ 3 w 281"/>
                <a:gd name="T7" fmla="*/ 0 h 238"/>
                <a:gd name="T8" fmla="*/ 4 w 281"/>
                <a:gd name="T9" fmla="*/ 1 h 238"/>
                <a:gd name="T10" fmla="*/ 5 w 281"/>
                <a:gd name="T11" fmla="*/ 0 h 238"/>
                <a:gd name="T12" fmla="*/ 6 w 281"/>
                <a:gd name="T13" fmla="*/ 3 h 238"/>
                <a:gd name="T14" fmla="*/ 7 w 281"/>
                <a:gd name="T15" fmla="*/ 5 h 238"/>
                <a:gd name="T16" fmla="*/ 6 w 281"/>
                <a:gd name="T17" fmla="*/ 4 h 238"/>
                <a:gd name="T18" fmla="*/ 6 w 281"/>
                <a:gd name="T19" fmla="*/ 5 h 238"/>
                <a:gd name="T20" fmla="*/ 5 w 281"/>
                <a:gd name="T21" fmla="*/ 5 h 238"/>
                <a:gd name="T22" fmla="*/ 5 w 281"/>
                <a:gd name="T23" fmla="*/ 5 h 238"/>
                <a:gd name="T24" fmla="*/ 4 w 281"/>
                <a:gd name="T25" fmla="*/ 4 h 238"/>
                <a:gd name="T26" fmla="*/ 3 w 281"/>
                <a:gd name="T27" fmla="*/ 3 h 238"/>
                <a:gd name="T28" fmla="*/ 2 w 281"/>
                <a:gd name="T29" fmla="*/ 4 h 238"/>
                <a:gd name="T30" fmla="*/ 0 w 281"/>
                <a:gd name="T31" fmla="*/ 2 h 2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1"/>
                <a:gd name="T49" fmla="*/ 0 h 238"/>
                <a:gd name="T50" fmla="*/ 281 w 281"/>
                <a:gd name="T51" fmla="*/ 238 h 2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1" h="238">
                  <a:moveTo>
                    <a:pt x="0" y="79"/>
                  </a:moveTo>
                  <a:lnTo>
                    <a:pt x="46" y="44"/>
                  </a:lnTo>
                  <a:lnTo>
                    <a:pt x="49" y="0"/>
                  </a:lnTo>
                  <a:lnTo>
                    <a:pt x="140" y="9"/>
                  </a:lnTo>
                  <a:lnTo>
                    <a:pt x="167" y="32"/>
                  </a:lnTo>
                  <a:lnTo>
                    <a:pt x="231" y="6"/>
                  </a:lnTo>
                  <a:lnTo>
                    <a:pt x="269" y="113"/>
                  </a:lnTo>
                  <a:lnTo>
                    <a:pt x="281" y="193"/>
                  </a:lnTo>
                  <a:lnTo>
                    <a:pt x="258" y="186"/>
                  </a:lnTo>
                  <a:lnTo>
                    <a:pt x="252" y="231"/>
                  </a:lnTo>
                  <a:lnTo>
                    <a:pt x="211" y="238"/>
                  </a:lnTo>
                  <a:lnTo>
                    <a:pt x="208" y="193"/>
                  </a:lnTo>
                  <a:lnTo>
                    <a:pt x="187" y="190"/>
                  </a:lnTo>
                  <a:lnTo>
                    <a:pt x="147" y="124"/>
                  </a:lnTo>
                  <a:lnTo>
                    <a:pt x="71" y="161"/>
                  </a:lnTo>
                  <a:lnTo>
                    <a:pt x="0" y="79"/>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77" name="Freeform 449"/>
            <p:cNvSpPr>
              <a:spLocks/>
            </p:cNvSpPr>
            <p:nvPr/>
          </p:nvSpPr>
          <p:spPr bwMode="auto">
            <a:xfrm>
              <a:off x="3591956" y="4004548"/>
              <a:ext cx="31451" cy="9862"/>
            </a:xfrm>
            <a:custGeom>
              <a:avLst/>
              <a:gdLst>
                <a:gd name="T0" fmla="*/ 0 w 66"/>
                <a:gd name="T1" fmla="*/ 0 h 22"/>
                <a:gd name="T2" fmla="*/ 1 w 66"/>
                <a:gd name="T3" fmla="*/ 1 h 22"/>
                <a:gd name="T4" fmla="*/ 1 w 66"/>
                <a:gd name="T5" fmla="*/ 0 h 22"/>
                <a:gd name="T6" fmla="*/ 0 w 66"/>
                <a:gd name="T7" fmla="*/ 0 h 22"/>
                <a:gd name="T8" fmla="*/ 0 60000 65536"/>
                <a:gd name="T9" fmla="*/ 0 60000 65536"/>
                <a:gd name="T10" fmla="*/ 0 60000 65536"/>
                <a:gd name="T11" fmla="*/ 0 60000 65536"/>
                <a:gd name="T12" fmla="*/ 0 w 66"/>
                <a:gd name="T13" fmla="*/ 0 h 22"/>
                <a:gd name="T14" fmla="*/ 66 w 66"/>
                <a:gd name="T15" fmla="*/ 22 h 22"/>
              </a:gdLst>
              <a:ahLst/>
              <a:cxnLst>
                <a:cxn ang="T8">
                  <a:pos x="T0" y="T1"/>
                </a:cxn>
                <a:cxn ang="T9">
                  <a:pos x="T2" y="T3"/>
                </a:cxn>
                <a:cxn ang="T10">
                  <a:pos x="T4" y="T5"/>
                </a:cxn>
                <a:cxn ang="T11">
                  <a:pos x="T6" y="T7"/>
                </a:cxn>
              </a:cxnLst>
              <a:rect l="T12" t="T13" r="T14" b="T15"/>
              <a:pathLst>
                <a:path w="66" h="22">
                  <a:moveTo>
                    <a:pt x="0" y="0"/>
                  </a:moveTo>
                  <a:lnTo>
                    <a:pt x="32" y="22"/>
                  </a:lnTo>
                  <a:lnTo>
                    <a:pt x="66" y="6"/>
                  </a:lnTo>
                  <a:lnTo>
                    <a:pt x="0" y="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78" name="Freeform 450"/>
            <p:cNvSpPr>
              <a:spLocks/>
            </p:cNvSpPr>
            <p:nvPr/>
          </p:nvSpPr>
          <p:spPr bwMode="auto">
            <a:xfrm>
              <a:off x="3393813" y="3915782"/>
              <a:ext cx="28306" cy="85948"/>
            </a:xfrm>
            <a:custGeom>
              <a:avLst/>
              <a:gdLst>
                <a:gd name="T0" fmla="*/ 0 w 61"/>
                <a:gd name="T1" fmla="*/ 2 h 188"/>
                <a:gd name="T2" fmla="*/ 1 w 61"/>
                <a:gd name="T3" fmla="*/ 5 h 188"/>
                <a:gd name="T4" fmla="*/ 1 w 61"/>
                <a:gd name="T5" fmla="*/ 4 h 188"/>
                <a:gd name="T6" fmla="*/ 1 w 61"/>
                <a:gd name="T7" fmla="*/ 2 h 188"/>
                <a:gd name="T8" fmla="*/ 1 w 61"/>
                <a:gd name="T9" fmla="*/ 2 h 188"/>
                <a:gd name="T10" fmla="*/ 1 w 61"/>
                <a:gd name="T11" fmla="*/ 1 h 188"/>
                <a:gd name="T12" fmla="*/ 1 w 61"/>
                <a:gd name="T13" fmla="*/ 1 h 188"/>
                <a:gd name="T14" fmla="*/ 1 w 61"/>
                <a:gd name="T15" fmla="*/ 0 h 188"/>
                <a:gd name="T16" fmla="*/ 1 w 61"/>
                <a:gd name="T17" fmla="*/ 0 h 188"/>
                <a:gd name="T18" fmla="*/ 0 w 61"/>
                <a:gd name="T19" fmla="*/ 2 h 1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188"/>
                <a:gd name="T32" fmla="*/ 61 w 61"/>
                <a:gd name="T33" fmla="*/ 188 h 1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188">
                  <a:moveTo>
                    <a:pt x="0" y="95"/>
                  </a:moveTo>
                  <a:lnTo>
                    <a:pt x="31" y="188"/>
                  </a:lnTo>
                  <a:lnTo>
                    <a:pt x="37" y="185"/>
                  </a:lnTo>
                  <a:lnTo>
                    <a:pt x="55" y="85"/>
                  </a:lnTo>
                  <a:lnTo>
                    <a:pt x="30" y="92"/>
                  </a:lnTo>
                  <a:lnTo>
                    <a:pt x="37" y="47"/>
                  </a:lnTo>
                  <a:lnTo>
                    <a:pt x="56" y="26"/>
                  </a:lnTo>
                  <a:lnTo>
                    <a:pt x="61" y="0"/>
                  </a:lnTo>
                  <a:lnTo>
                    <a:pt x="38" y="3"/>
                  </a:lnTo>
                  <a:lnTo>
                    <a:pt x="0" y="95"/>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79" name="Freeform 451"/>
            <p:cNvSpPr>
              <a:spLocks/>
            </p:cNvSpPr>
            <p:nvPr/>
          </p:nvSpPr>
          <p:spPr bwMode="auto">
            <a:xfrm>
              <a:off x="2613822" y="4390609"/>
              <a:ext cx="110079" cy="125399"/>
            </a:xfrm>
            <a:custGeom>
              <a:avLst/>
              <a:gdLst>
                <a:gd name="T0" fmla="*/ 0 w 229"/>
                <a:gd name="T1" fmla="*/ 4 h 278"/>
                <a:gd name="T2" fmla="*/ 0 w 229"/>
                <a:gd name="T3" fmla="*/ 3 h 278"/>
                <a:gd name="T4" fmla="*/ 0 w 229"/>
                <a:gd name="T5" fmla="*/ 2 h 278"/>
                <a:gd name="T6" fmla="*/ 1 w 229"/>
                <a:gd name="T7" fmla="*/ 3 h 278"/>
                <a:gd name="T8" fmla="*/ 1 w 229"/>
                <a:gd name="T9" fmla="*/ 1 h 278"/>
                <a:gd name="T10" fmla="*/ 2 w 229"/>
                <a:gd name="T11" fmla="*/ 0 h 278"/>
                <a:gd name="T12" fmla="*/ 3 w 229"/>
                <a:gd name="T13" fmla="*/ 0 h 278"/>
                <a:gd name="T14" fmla="*/ 3 w 229"/>
                <a:gd name="T15" fmla="*/ 1 h 278"/>
                <a:gd name="T16" fmla="*/ 5 w 229"/>
                <a:gd name="T17" fmla="*/ 1 h 278"/>
                <a:gd name="T18" fmla="*/ 5 w 229"/>
                <a:gd name="T19" fmla="*/ 6 h 278"/>
                <a:gd name="T20" fmla="*/ 1 w 229"/>
                <a:gd name="T21" fmla="*/ 6 h 278"/>
                <a:gd name="T22" fmla="*/ 1 w 229"/>
                <a:gd name="T23" fmla="*/ 5 h 278"/>
                <a:gd name="T24" fmla="*/ 0 w 229"/>
                <a:gd name="T25" fmla="*/ 4 h 2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9"/>
                <a:gd name="T40" fmla="*/ 0 h 278"/>
                <a:gd name="T41" fmla="*/ 229 w 229"/>
                <a:gd name="T42" fmla="*/ 278 h 27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9" h="278">
                  <a:moveTo>
                    <a:pt x="0" y="184"/>
                  </a:moveTo>
                  <a:lnTo>
                    <a:pt x="4" y="142"/>
                  </a:lnTo>
                  <a:lnTo>
                    <a:pt x="10" y="97"/>
                  </a:lnTo>
                  <a:lnTo>
                    <a:pt x="33" y="104"/>
                  </a:lnTo>
                  <a:lnTo>
                    <a:pt x="21" y="24"/>
                  </a:lnTo>
                  <a:lnTo>
                    <a:pt x="89" y="0"/>
                  </a:lnTo>
                  <a:lnTo>
                    <a:pt x="127" y="16"/>
                  </a:lnTo>
                  <a:lnTo>
                    <a:pt x="150" y="42"/>
                  </a:lnTo>
                  <a:lnTo>
                    <a:pt x="229" y="51"/>
                  </a:lnTo>
                  <a:lnTo>
                    <a:pt x="209" y="249"/>
                  </a:lnTo>
                  <a:lnTo>
                    <a:pt x="35" y="278"/>
                  </a:lnTo>
                  <a:lnTo>
                    <a:pt x="38" y="216"/>
                  </a:lnTo>
                  <a:lnTo>
                    <a:pt x="0" y="184"/>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80" name="Freeform 452"/>
            <p:cNvSpPr>
              <a:spLocks/>
            </p:cNvSpPr>
            <p:nvPr/>
          </p:nvSpPr>
          <p:spPr bwMode="auto">
            <a:xfrm>
              <a:off x="3407967" y="3912964"/>
              <a:ext cx="78628" cy="92993"/>
            </a:xfrm>
            <a:custGeom>
              <a:avLst/>
              <a:gdLst>
                <a:gd name="T0" fmla="*/ 0 w 166"/>
                <a:gd name="T1" fmla="*/ 2 h 207"/>
                <a:gd name="T2" fmla="*/ 0 w 166"/>
                <a:gd name="T3" fmla="*/ 1 h 207"/>
                <a:gd name="T4" fmla="*/ 1 w 166"/>
                <a:gd name="T5" fmla="*/ 1 h 207"/>
                <a:gd name="T6" fmla="*/ 1 w 166"/>
                <a:gd name="T7" fmla="*/ 1 h 207"/>
                <a:gd name="T8" fmla="*/ 3 w 166"/>
                <a:gd name="T9" fmla="*/ 0 h 207"/>
                <a:gd name="T10" fmla="*/ 4 w 166"/>
                <a:gd name="T11" fmla="*/ 1 h 207"/>
                <a:gd name="T12" fmla="*/ 2 w 166"/>
                <a:gd name="T13" fmla="*/ 2 h 207"/>
                <a:gd name="T14" fmla="*/ 3 w 166"/>
                <a:gd name="T15" fmla="*/ 3 h 207"/>
                <a:gd name="T16" fmla="*/ 2 w 166"/>
                <a:gd name="T17" fmla="*/ 4 h 207"/>
                <a:gd name="T18" fmla="*/ 1 w 166"/>
                <a:gd name="T19" fmla="*/ 5 h 207"/>
                <a:gd name="T20" fmla="*/ 0 w 166"/>
                <a:gd name="T21" fmla="*/ 5 h 207"/>
                <a:gd name="T22" fmla="*/ 1 w 166"/>
                <a:gd name="T23" fmla="*/ 2 h 207"/>
                <a:gd name="T24" fmla="*/ 0 w 166"/>
                <a:gd name="T25" fmla="*/ 2 h 2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6"/>
                <a:gd name="T40" fmla="*/ 0 h 207"/>
                <a:gd name="T41" fmla="*/ 166 w 166"/>
                <a:gd name="T42" fmla="*/ 207 h 2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6" h="207">
                  <a:moveTo>
                    <a:pt x="0" y="100"/>
                  </a:moveTo>
                  <a:lnTo>
                    <a:pt x="7" y="55"/>
                  </a:lnTo>
                  <a:lnTo>
                    <a:pt x="26" y="34"/>
                  </a:lnTo>
                  <a:lnTo>
                    <a:pt x="64" y="53"/>
                  </a:lnTo>
                  <a:lnTo>
                    <a:pt x="148" y="0"/>
                  </a:lnTo>
                  <a:lnTo>
                    <a:pt x="166" y="58"/>
                  </a:lnTo>
                  <a:lnTo>
                    <a:pt x="80" y="90"/>
                  </a:lnTo>
                  <a:lnTo>
                    <a:pt x="125" y="136"/>
                  </a:lnTo>
                  <a:lnTo>
                    <a:pt x="102" y="165"/>
                  </a:lnTo>
                  <a:lnTo>
                    <a:pt x="49" y="207"/>
                  </a:lnTo>
                  <a:lnTo>
                    <a:pt x="7" y="193"/>
                  </a:lnTo>
                  <a:lnTo>
                    <a:pt x="25" y="93"/>
                  </a:lnTo>
                  <a:lnTo>
                    <a:pt x="0" y="10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81" name="Freeform 453"/>
            <p:cNvSpPr>
              <a:spLocks/>
            </p:cNvSpPr>
            <p:nvPr/>
          </p:nvSpPr>
          <p:spPr bwMode="auto">
            <a:xfrm>
              <a:off x="3393813" y="4513190"/>
              <a:ext cx="144676" cy="184577"/>
            </a:xfrm>
            <a:custGeom>
              <a:avLst/>
              <a:gdLst>
                <a:gd name="T0" fmla="*/ 0 w 303"/>
                <a:gd name="T1" fmla="*/ 1 h 407"/>
                <a:gd name="T2" fmla="*/ 1 w 303"/>
                <a:gd name="T3" fmla="*/ 3 h 407"/>
                <a:gd name="T4" fmla="*/ 0 w 303"/>
                <a:gd name="T5" fmla="*/ 4 h 407"/>
                <a:gd name="T6" fmla="*/ 1 w 303"/>
                <a:gd name="T7" fmla="*/ 5 h 407"/>
                <a:gd name="T8" fmla="*/ 0 w 303"/>
                <a:gd name="T9" fmla="*/ 6 h 407"/>
                <a:gd name="T10" fmla="*/ 5 w 303"/>
                <a:gd name="T11" fmla="*/ 9 h 407"/>
                <a:gd name="T12" fmla="*/ 7 w 303"/>
                <a:gd name="T13" fmla="*/ 7 h 407"/>
                <a:gd name="T14" fmla="*/ 6 w 303"/>
                <a:gd name="T15" fmla="*/ 5 h 407"/>
                <a:gd name="T16" fmla="*/ 6 w 303"/>
                <a:gd name="T17" fmla="*/ 2 h 407"/>
                <a:gd name="T18" fmla="*/ 7 w 303"/>
                <a:gd name="T19" fmla="*/ 1 h 407"/>
                <a:gd name="T20" fmla="*/ 4 w 303"/>
                <a:gd name="T21" fmla="*/ 1 h 407"/>
                <a:gd name="T22" fmla="*/ 2 w 303"/>
                <a:gd name="T23" fmla="*/ 0 h 407"/>
                <a:gd name="T24" fmla="*/ 0 w 303"/>
                <a:gd name="T25" fmla="*/ 1 h 4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3"/>
                <a:gd name="T40" fmla="*/ 0 h 407"/>
                <a:gd name="T41" fmla="*/ 303 w 303"/>
                <a:gd name="T42" fmla="*/ 407 h 4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3" h="407">
                  <a:moveTo>
                    <a:pt x="0" y="25"/>
                  </a:moveTo>
                  <a:lnTo>
                    <a:pt x="39" y="112"/>
                  </a:lnTo>
                  <a:lnTo>
                    <a:pt x="0" y="190"/>
                  </a:lnTo>
                  <a:lnTo>
                    <a:pt x="31" y="213"/>
                  </a:lnTo>
                  <a:lnTo>
                    <a:pt x="14" y="242"/>
                  </a:lnTo>
                  <a:lnTo>
                    <a:pt x="206" y="407"/>
                  </a:lnTo>
                  <a:lnTo>
                    <a:pt x="291" y="276"/>
                  </a:lnTo>
                  <a:lnTo>
                    <a:pt x="271" y="239"/>
                  </a:lnTo>
                  <a:lnTo>
                    <a:pt x="271" y="77"/>
                  </a:lnTo>
                  <a:lnTo>
                    <a:pt x="303" y="28"/>
                  </a:lnTo>
                  <a:lnTo>
                    <a:pt x="192" y="48"/>
                  </a:lnTo>
                  <a:lnTo>
                    <a:pt x="72" y="0"/>
                  </a:lnTo>
                  <a:lnTo>
                    <a:pt x="0" y="25"/>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82" name="Freeform 454"/>
            <p:cNvSpPr>
              <a:spLocks/>
            </p:cNvSpPr>
            <p:nvPr/>
          </p:nvSpPr>
          <p:spPr bwMode="auto">
            <a:xfrm>
              <a:off x="3623407" y="3987640"/>
              <a:ext cx="33024" cy="29588"/>
            </a:xfrm>
            <a:custGeom>
              <a:avLst/>
              <a:gdLst>
                <a:gd name="T0" fmla="*/ 0 w 70"/>
                <a:gd name="T1" fmla="*/ 1 h 67"/>
                <a:gd name="T2" fmla="*/ 1 w 70"/>
                <a:gd name="T3" fmla="*/ 0 h 67"/>
                <a:gd name="T4" fmla="*/ 2 w 70"/>
                <a:gd name="T5" fmla="*/ 1 h 67"/>
                <a:gd name="T6" fmla="*/ 0 w 70"/>
                <a:gd name="T7" fmla="*/ 1 h 67"/>
                <a:gd name="T8" fmla="*/ 0 60000 65536"/>
                <a:gd name="T9" fmla="*/ 0 60000 65536"/>
                <a:gd name="T10" fmla="*/ 0 60000 65536"/>
                <a:gd name="T11" fmla="*/ 0 60000 65536"/>
                <a:gd name="T12" fmla="*/ 0 w 70"/>
                <a:gd name="T13" fmla="*/ 0 h 67"/>
                <a:gd name="T14" fmla="*/ 70 w 70"/>
                <a:gd name="T15" fmla="*/ 67 h 67"/>
              </a:gdLst>
              <a:ahLst/>
              <a:cxnLst>
                <a:cxn ang="T8">
                  <a:pos x="T0" y="T1"/>
                </a:cxn>
                <a:cxn ang="T9">
                  <a:pos x="T2" y="T3"/>
                </a:cxn>
                <a:cxn ang="T10">
                  <a:pos x="T4" y="T5"/>
                </a:cxn>
                <a:cxn ang="T11">
                  <a:pos x="T6" y="T7"/>
                </a:cxn>
              </a:cxnLst>
              <a:rect l="T12" t="T13" r="T14" b="T15"/>
              <a:pathLst>
                <a:path w="70" h="67">
                  <a:moveTo>
                    <a:pt x="0" y="42"/>
                  </a:moveTo>
                  <a:lnTo>
                    <a:pt x="59" y="0"/>
                  </a:lnTo>
                  <a:lnTo>
                    <a:pt x="70" y="67"/>
                  </a:lnTo>
                  <a:lnTo>
                    <a:pt x="0" y="42"/>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83" name="Freeform 455"/>
            <p:cNvSpPr>
              <a:spLocks/>
            </p:cNvSpPr>
            <p:nvPr/>
          </p:nvSpPr>
          <p:spPr bwMode="auto">
            <a:xfrm>
              <a:off x="3412684" y="3881966"/>
              <a:ext cx="28306" cy="35225"/>
            </a:xfrm>
            <a:custGeom>
              <a:avLst/>
              <a:gdLst>
                <a:gd name="T0" fmla="*/ 0 w 61"/>
                <a:gd name="T1" fmla="*/ 2 h 76"/>
                <a:gd name="T2" fmla="*/ 1 w 61"/>
                <a:gd name="T3" fmla="*/ 2 h 76"/>
                <a:gd name="T4" fmla="*/ 1 w 61"/>
                <a:gd name="T5" fmla="*/ 1 h 76"/>
                <a:gd name="T6" fmla="*/ 1 w 61"/>
                <a:gd name="T7" fmla="*/ 0 h 76"/>
                <a:gd name="T8" fmla="*/ 0 w 61"/>
                <a:gd name="T9" fmla="*/ 2 h 76"/>
                <a:gd name="T10" fmla="*/ 0 60000 65536"/>
                <a:gd name="T11" fmla="*/ 0 60000 65536"/>
                <a:gd name="T12" fmla="*/ 0 60000 65536"/>
                <a:gd name="T13" fmla="*/ 0 60000 65536"/>
                <a:gd name="T14" fmla="*/ 0 60000 65536"/>
                <a:gd name="T15" fmla="*/ 0 w 61"/>
                <a:gd name="T16" fmla="*/ 0 h 76"/>
                <a:gd name="T17" fmla="*/ 61 w 61"/>
                <a:gd name="T18" fmla="*/ 76 h 76"/>
              </a:gdLst>
              <a:ahLst/>
              <a:cxnLst>
                <a:cxn ang="T10">
                  <a:pos x="T0" y="T1"/>
                </a:cxn>
                <a:cxn ang="T11">
                  <a:pos x="T2" y="T3"/>
                </a:cxn>
                <a:cxn ang="T12">
                  <a:pos x="T4" y="T5"/>
                </a:cxn>
                <a:cxn ang="T13">
                  <a:pos x="T6" y="T7"/>
                </a:cxn>
                <a:cxn ang="T14">
                  <a:pos x="T8" y="T9"/>
                </a:cxn>
              </a:cxnLst>
              <a:rect l="T15" t="T16" r="T17" b="T18"/>
              <a:pathLst>
                <a:path w="61" h="76">
                  <a:moveTo>
                    <a:pt x="0" y="76"/>
                  </a:moveTo>
                  <a:lnTo>
                    <a:pt x="23" y="73"/>
                  </a:lnTo>
                  <a:lnTo>
                    <a:pt x="61" y="21"/>
                  </a:lnTo>
                  <a:lnTo>
                    <a:pt x="40" y="0"/>
                  </a:lnTo>
                  <a:lnTo>
                    <a:pt x="0" y="76"/>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84" name="Freeform 456"/>
            <p:cNvSpPr>
              <a:spLocks/>
            </p:cNvSpPr>
            <p:nvPr/>
          </p:nvSpPr>
          <p:spPr bwMode="auto">
            <a:xfrm>
              <a:off x="2560354" y="4435696"/>
              <a:ext cx="72338" cy="80312"/>
            </a:xfrm>
            <a:custGeom>
              <a:avLst/>
              <a:gdLst>
                <a:gd name="T0" fmla="*/ 0 w 148"/>
                <a:gd name="T1" fmla="*/ 1 h 177"/>
                <a:gd name="T2" fmla="*/ 1 w 148"/>
                <a:gd name="T3" fmla="*/ 0 h 177"/>
                <a:gd name="T4" fmla="*/ 2 w 148"/>
                <a:gd name="T5" fmla="*/ 0 h 177"/>
                <a:gd name="T6" fmla="*/ 2 w 148"/>
                <a:gd name="T7" fmla="*/ 1 h 177"/>
                <a:gd name="T8" fmla="*/ 3 w 148"/>
                <a:gd name="T9" fmla="*/ 1 h 177"/>
                <a:gd name="T10" fmla="*/ 3 w 148"/>
                <a:gd name="T11" fmla="*/ 2 h 177"/>
                <a:gd name="T12" fmla="*/ 3 w 148"/>
                <a:gd name="T13" fmla="*/ 3 h 177"/>
                <a:gd name="T14" fmla="*/ 3 w 148"/>
                <a:gd name="T15" fmla="*/ 4 h 177"/>
                <a:gd name="T16" fmla="*/ 0 w 148"/>
                <a:gd name="T17" fmla="*/ 1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8"/>
                <a:gd name="T28" fmla="*/ 0 h 177"/>
                <a:gd name="T29" fmla="*/ 148 w 148"/>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8" h="177">
                  <a:moveTo>
                    <a:pt x="0" y="67"/>
                  </a:moveTo>
                  <a:lnTo>
                    <a:pt x="49" y="0"/>
                  </a:lnTo>
                  <a:lnTo>
                    <a:pt x="70" y="3"/>
                  </a:lnTo>
                  <a:lnTo>
                    <a:pt x="73" y="48"/>
                  </a:lnTo>
                  <a:lnTo>
                    <a:pt x="114" y="41"/>
                  </a:lnTo>
                  <a:lnTo>
                    <a:pt x="110" y="83"/>
                  </a:lnTo>
                  <a:lnTo>
                    <a:pt x="148" y="115"/>
                  </a:lnTo>
                  <a:lnTo>
                    <a:pt x="145" y="177"/>
                  </a:lnTo>
                  <a:lnTo>
                    <a:pt x="0" y="67"/>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85" name="Freeform 457"/>
            <p:cNvSpPr>
              <a:spLocks/>
            </p:cNvSpPr>
            <p:nvPr/>
          </p:nvSpPr>
          <p:spPr bwMode="auto">
            <a:xfrm>
              <a:off x="2940915" y="3917191"/>
              <a:ext cx="286206" cy="294477"/>
            </a:xfrm>
            <a:custGeom>
              <a:avLst/>
              <a:gdLst>
                <a:gd name="T0" fmla="*/ 0 w 597"/>
                <a:gd name="T1" fmla="*/ 8 h 646"/>
                <a:gd name="T2" fmla="*/ 0 w 597"/>
                <a:gd name="T3" fmla="*/ 3 h 646"/>
                <a:gd name="T4" fmla="*/ 2 w 597"/>
                <a:gd name="T5" fmla="*/ 0 h 646"/>
                <a:gd name="T6" fmla="*/ 5 w 597"/>
                <a:gd name="T7" fmla="*/ 1 h 646"/>
                <a:gd name="T8" fmla="*/ 6 w 597"/>
                <a:gd name="T9" fmla="*/ 2 h 646"/>
                <a:gd name="T10" fmla="*/ 8 w 597"/>
                <a:gd name="T11" fmla="*/ 3 h 646"/>
                <a:gd name="T12" fmla="*/ 9 w 597"/>
                <a:gd name="T13" fmla="*/ 3 h 646"/>
                <a:gd name="T14" fmla="*/ 9 w 597"/>
                <a:gd name="T15" fmla="*/ 1 h 646"/>
                <a:gd name="T16" fmla="*/ 10 w 597"/>
                <a:gd name="T17" fmla="*/ 0 h 646"/>
                <a:gd name="T18" fmla="*/ 14 w 597"/>
                <a:gd name="T19" fmla="*/ 2 h 646"/>
                <a:gd name="T20" fmla="*/ 13 w 597"/>
                <a:gd name="T21" fmla="*/ 3 h 646"/>
                <a:gd name="T22" fmla="*/ 14 w 597"/>
                <a:gd name="T23" fmla="*/ 12 h 646"/>
                <a:gd name="T24" fmla="*/ 14 w 597"/>
                <a:gd name="T25" fmla="*/ 15 h 646"/>
                <a:gd name="T26" fmla="*/ 13 w 597"/>
                <a:gd name="T27" fmla="*/ 15 h 646"/>
                <a:gd name="T28" fmla="*/ 13 w 597"/>
                <a:gd name="T29" fmla="*/ 15 h 646"/>
                <a:gd name="T30" fmla="*/ 6 w 597"/>
                <a:gd name="T31" fmla="*/ 11 h 646"/>
                <a:gd name="T32" fmla="*/ 5 w 597"/>
                <a:gd name="T33" fmla="*/ 11 h 646"/>
                <a:gd name="T34" fmla="*/ 2 w 597"/>
                <a:gd name="T35" fmla="*/ 11 h 646"/>
                <a:gd name="T36" fmla="*/ 0 w 597"/>
                <a:gd name="T37" fmla="*/ 8 h 6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7"/>
                <a:gd name="T58" fmla="*/ 0 h 646"/>
                <a:gd name="T59" fmla="*/ 597 w 597"/>
                <a:gd name="T60" fmla="*/ 646 h 6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7" h="646">
                  <a:moveTo>
                    <a:pt x="0" y="336"/>
                  </a:moveTo>
                  <a:lnTo>
                    <a:pt x="1" y="139"/>
                  </a:lnTo>
                  <a:lnTo>
                    <a:pt x="74" y="0"/>
                  </a:lnTo>
                  <a:lnTo>
                    <a:pt x="219" y="42"/>
                  </a:lnTo>
                  <a:lnTo>
                    <a:pt x="246" y="89"/>
                  </a:lnTo>
                  <a:lnTo>
                    <a:pt x="363" y="139"/>
                  </a:lnTo>
                  <a:lnTo>
                    <a:pt x="398" y="123"/>
                  </a:lnTo>
                  <a:lnTo>
                    <a:pt x="402" y="52"/>
                  </a:lnTo>
                  <a:lnTo>
                    <a:pt x="440" y="19"/>
                  </a:lnTo>
                  <a:lnTo>
                    <a:pt x="597" y="75"/>
                  </a:lnTo>
                  <a:lnTo>
                    <a:pt x="580" y="150"/>
                  </a:lnTo>
                  <a:lnTo>
                    <a:pt x="597" y="529"/>
                  </a:lnTo>
                  <a:lnTo>
                    <a:pt x="597" y="618"/>
                  </a:lnTo>
                  <a:lnTo>
                    <a:pt x="564" y="619"/>
                  </a:lnTo>
                  <a:lnTo>
                    <a:pt x="564" y="646"/>
                  </a:lnTo>
                  <a:lnTo>
                    <a:pt x="258" y="462"/>
                  </a:lnTo>
                  <a:lnTo>
                    <a:pt x="219" y="483"/>
                  </a:lnTo>
                  <a:lnTo>
                    <a:pt x="89" y="460"/>
                  </a:lnTo>
                  <a:lnTo>
                    <a:pt x="0" y="336"/>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86" name="Freeform 458"/>
            <p:cNvSpPr>
              <a:spLocks/>
            </p:cNvSpPr>
            <p:nvPr/>
          </p:nvSpPr>
          <p:spPr bwMode="auto">
            <a:xfrm>
              <a:off x="3558933" y="4848528"/>
              <a:ext cx="128950" cy="277570"/>
            </a:xfrm>
            <a:custGeom>
              <a:avLst/>
              <a:gdLst>
                <a:gd name="T0" fmla="*/ 0 w 270"/>
                <a:gd name="T1" fmla="*/ 10 h 616"/>
                <a:gd name="T2" fmla="*/ 1 w 270"/>
                <a:gd name="T3" fmla="*/ 13 h 616"/>
                <a:gd name="T4" fmla="*/ 2 w 270"/>
                <a:gd name="T5" fmla="*/ 14 h 616"/>
                <a:gd name="T6" fmla="*/ 4 w 270"/>
                <a:gd name="T7" fmla="*/ 13 h 616"/>
                <a:gd name="T8" fmla="*/ 6 w 270"/>
                <a:gd name="T9" fmla="*/ 3 h 616"/>
                <a:gd name="T10" fmla="*/ 6 w 270"/>
                <a:gd name="T11" fmla="*/ 4 h 616"/>
                <a:gd name="T12" fmla="*/ 5 w 270"/>
                <a:gd name="T13" fmla="*/ 0 h 616"/>
                <a:gd name="T14" fmla="*/ 4 w 270"/>
                <a:gd name="T15" fmla="*/ 1 h 616"/>
                <a:gd name="T16" fmla="*/ 4 w 270"/>
                <a:gd name="T17" fmla="*/ 3 h 616"/>
                <a:gd name="T18" fmla="*/ 3 w 270"/>
                <a:gd name="T19" fmla="*/ 4 h 616"/>
                <a:gd name="T20" fmla="*/ 1 w 270"/>
                <a:gd name="T21" fmla="*/ 4 h 616"/>
                <a:gd name="T22" fmla="*/ 1 w 270"/>
                <a:gd name="T23" fmla="*/ 5 h 616"/>
                <a:gd name="T24" fmla="*/ 1 w 270"/>
                <a:gd name="T25" fmla="*/ 8 h 616"/>
                <a:gd name="T26" fmla="*/ 0 w 270"/>
                <a:gd name="T27" fmla="*/ 10 h 6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0"/>
                <a:gd name="T43" fmla="*/ 0 h 616"/>
                <a:gd name="T44" fmla="*/ 270 w 270"/>
                <a:gd name="T45" fmla="*/ 616 h 6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0" h="616">
                  <a:moveTo>
                    <a:pt x="0" y="441"/>
                  </a:moveTo>
                  <a:lnTo>
                    <a:pt x="26" y="567"/>
                  </a:lnTo>
                  <a:lnTo>
                    <a:pt x="76" y="616"/>
                  </a:lnTo>
                  <a:lnTo>
                    <a:pt x="161" y="567"/>
                  </a:lnTo>
                  <a:lnTo>
                    <a:pt x="254" y="144"/>
                  </a:lnTo>
                  <a:lnTo>
                    <a:pt x="270" y="161"/>
                  </a:lnTo>
                  <a:lnTo>
                    <a:pt x="232" y="0"/>
                  </a:lnTo>
                  <a:lnTo>
                    <a:pt x="182" y="68"/>
                  </a:lnTo>
                  <a:lnTo>
                    <a:pt x="182" y="115"/>
                  </a:lnTo>
                  <a:lnTo>
                    <a:pt x="122" y="165"/>
                  </a:lnTo>
                  <a:lnTo>
                    <a:pt x="47" y="186"/>
                  </a:lnTo>
                  <a:lnTo>
                    <a:pt x="29" y="240"/>
                  </a:lnTo>
                  <a:lnTo>
                    <a:pt x="47" y="348"/>
                  </a:lnTo>
                  <a:lnTo>
                    <a:pt x="0" y="441"/>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87" name="Freeform 459"/>
            <p:cNvSpPr>
              <a:spLocks/>
            </p:cNvSpPr>
            <p:nvPr/>
          </p:nvSpPr>
          <p:spPr bwMode="auto">
            <a:xfrm>
              <a:off x="3370225" y="4792168"/>
              <a:ext cx="61329" cy="157806"/>
            </a:xfrm>
            <a:custGeom>
              <a:avLst/>
              <a:gdLst>
                <a:gd name="T0" fmla="*/ 0 w 124"/>
                <a:gd name="T1" fmla="*/ 4 h 346"/>
                <a:gd name="T2" fmla="*/ 0 w 124"/>
                <a:gd name="T3" fmla="*/ 5 h 346"/>
                <a:gd name="T4" fmla="*/ 2 w 124"/>
                <a:gd name="T5" fmla="*/ 5 h 346"/>
                <a:gd name="T6" fmla="*/ 1 w 124"/>
                <a:gd name="T7" fmla="*/ 7 h 346"/>
                <a:gd name="T8" fmla="*/ 2 w 124"/>
                <a:gd name="T9" fmla="*/ 8 h 346"/>
                <a:gd name="T10" fmla="*/ 3 w 124"/>
                <a:gd name="T11" fmla="*/ 6 h 346"/>
                <a:gd name="T12" fmla="*/ 2 w 124"/>
                <a:gd name="T13" fmla="*/ 4 h 346"/>
                <a:gd name="T14" fmla="*/ 2 w 124"/>
                <a:gd name="T15" fmla="*/ 5 h 346"/>
                <a:gd name="T16" fmla="*/ 2 w 124"/>
                <a:gd name="T17" fmla="*/ 5 h 346"/>
                <a:gd name="T18" fmla="*/ 1 w 124"/>
                <a:gd name="T19" fmla="*/ 3 h 346"/>
                <a:gd name="T20" fmla="*/ 1 w 124"/>
                <a:gd name="T21" fmla="*/ 0 h 346"/>
                <a:gd name="T22" fmla="*/ 0 w 124"/>
                <a:gd name="T23" fmla="*/ 0 h 346"/>
                <a:gd name="T24" fmla="*/ 1 w 124"/>
                <a:gd name="T25" fmla="*/ 1 h 346"/>
                <a:gd name="T26" fmla="*/ 0 w 124"/>
                <a:gd name="T27" fmla="*/ 4 h 3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4"/>
                <a:gd name="T43" fmla="*/ 0 h 346"/>
                <a:gd name="T44" fmla="*/ 124 w 124"/>
                <a:gd name="T45" fmla="*/ 346 h 3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4" h="346">
                  <a:moveTo>
                    <a:pt x="0" y="189"/>
                  </a:moveTo>
                  <a:lnTo>
                    <a:pt x="16" y="209"/>
                  </a:lnTo>
                  <a:lnTo>
                    <a:pt x="64" y="228"/>
                  </a:lnTo>
                  <a:lnTo>
                    <a:pt x="61" y="292"/>
                  </a:lnTo>
                  <a:lnTo>
                    <a:pt x="100" y="346"/>
                  </a:lnTo>
                  <a:lnTo>
                    <a:pt x="124" y="248"/>
                  </a:lnTo>
                  <a:lnTo>
                    <a:pt x="84" y="182"/>
                  </a:lnTo>
                  <a:lnTo>
                    <a:pt x="95" y="219"/>
                  </a:lnTo>
                  <a:lnTo>
                    <a:pt x="72" y="217"/>
                  </a:lnTo>
                  <a:lnTo>
                    <a:pt x="47" y="128"/>
                  </a:lnTo>
                  <a:lnTo>
                    <a:pt x="46" y="9"/>
                  </a:lnTo>
                  <a:lnTo>
                    <a:pt x="10" y="0"/>
                  </a:lnTo>
                  <a:lnTo>
                    <a:pt x="38" y="58"/>
                  </a:lnTo>
                  <a:lnTo>
                    <a:pt x="0" y="189"/>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88" name="Freeform 460"/>
            <p:cNvSpPr>
              <a:spLocks/>
            </p:cNvSpPr>
            <p:nvPr/>
          </p:nvSpPr>
          <p:spPr bwMode="auto">
            <a:xfrm>
              <a:off x="2547774" y="4096131"/>
              <a:ext cx="298787" cy="302932"/>
            </a:xfrm>
            <a:custGeom>
              <a:avLst/>
              <a:gdLst>
                <a:gd name="T0" fmla="*/ 0 w 618"/>
                <a:gd name="T1" fmla="*/ 11 h 673"/>
                <a:gd name="T2" fmla="*/ 1 w 618"/>
                <a:gd name="T3" fmla="*/ 10 h 673"/>
                <a:gd name="T4" fmla="*/ 1 w 618"/>
                <a:gd name="T5" fmla="*/ 10 h 673"/>
                <a:gd name="T6" fmla="*/ 6 w 618"/>
                <a:gd name="T7" fmla="*/ 10 h 673"/>
                <a:gd name="T8" fmla="*/ 5 w 618"/>
                <a:gd name="T9" fmla="*/ 0 h 673"/>
                <a:gd name="T10" fmla="*/ 7 w 618"/>
                <a:gd name="T11" fmla="*/ 0 h 673"/>
                <a:gd name="T12" fmla="*/ 14 w 618"/>
                <a:gd name="T13" fmla="*/ 5 h 673"/>
                <a:gd name="T14" fmla="*/ 14 w 618"/>
                <a:gd name="T15" fmla="*/ 6 h 673"/>
                <a:gd name="T16" fmla="*/ 15 w 618"/>
                <a:gd name="T17" fmla="*/ 6 h 673"/>
                <a:gd name="T18" fmla="*/ 15 w 618"/>
                <a:gd name="T19" fmla="*/ 9 h 673"/>
                <a:gd name="T20" fmla="*/ 14 w 618"/>
                <a:gd name="T21" fmla="*/ 10 h 673"/>
                <a:gd name="T22" fmla="*/ 11 w 618"/>
                <a:gd name="T23" fmla="*/ 11 h 673"/>
                <a:gd name="T24" fmla="*/ 7 w 618"/>
                <a:gd name="T25" fmla="*/ 12 h 673"/>
                <a:gd name="T26" fmla="*/ 6 w 618"/>
                <a:gd name="T27" fmla="*/ 15 h 673"/>
                <a:gd name="T28" fmla="*/ 5 w 618"/>
                <a:gd name="T29" fmla="*/ 15 h 673"/>
                <a:gd name="T30" fmla="*/ 4 w 618"/>
                <a:gd name="T31" fmla="*/ 15 h 673"/>
                <a:gd name="T32" fmla="*/ 3 w 618"/>
                <a:gd name="T33" fmla="*/ 13 h 673"/>
                <a:gd name="T34" fmla="*/ 1 w 618"/>
                <a:gd name="T35" fmla="*/ 14 h 673"/>
                <a:gd name="T36" fmla="*/ 1 w 618"/>
                <a:gd name="T37" fmla="*/ 13 h 673"/>
                <a:gd name="T38" fmla="*/ 0 w 618"/>
                <a:gd name="T39" fmla="*/ 11 h 67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18"/>
                <a:gd name="T61" fmla="*/ 0 h 673"/>
                <a:gd name="T62" fmla="*/ 618 w 618"/>
                <a:gd name="T63" fmla="*/ 673 h 67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18" h="673">
                  <a:moveTo>
                    <a:pt x="0" y="468"/>
                  </a:moveTo>
                  <a:lnTo>
                    <a:pt x="26" y="418"/>
                  </a:lnTo>
                  <a:lnTo>
                    <a:pt x="56" y="450"/>
                  </a:lnTo>
                  <a:lnTo>
                    <a:pt x="248" y="435"/>
                  </a:lnTo>
                  <a:lnTo>
                    <a:pt x="208" y="0"/>
                  </a:lnTo>
                  <a:lnTo>
                    <a:pt x="279" y="0"/>
                  </a:lnTo>
                  <a:lnTo>
                    <a:pt x="583" y="236"/>
                  </a:lnTo>
                  <a:lnTo>
                    <a:pt x="585" y="275"/>
                  </a:lnTo>
                  <a:lnTo>
                    <a:pt x="617" y="271"/>
                  </a:lnTo>
                  <a:lnTo>
                    <a:pt x="618" y="409"/>
                  </a:lnTo>
                  <a:lnTo>
                    <a:pt x="591" y="439"/>
                  </a:lnTo>
                  <a:lnTo>
                    <a:pt x="467" y="458"/>
                  </a:lnTo>
                  <a:lnTo>
                    <a:pt x="310" y="537"/>
                  </a:lnTo>
                  <a:lnTo>
                    <a:pt x="261" y="665"/>
                  </a:lnTo>
                  <a:lnTo>
                    <a:pt x="223" y="649"/>
                  </a:lnTo>
                  <a:lnTo>
                    <a:pt x="155" y="673"/>
                  </a:lnTo>
                  <a:lnTo>
                    <a:pt x="117" y="566"/>
                  </a:lnTo>
                  <a:lnTo>
                    <a:pt x="53" y="592"/>
                  </a:lnTo>
                  <a:lnTo>
                    <a:pt x="26" y="569"/>
                  </a:lnTo>
                  <a:lnTo>
                    <a:pt x="0" y="468"/>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89" name="Freeform 461"/>
            <p:cNvSpPr>
              <a:spLocks/>
            </p:cNvSpPr>
            <p:nvPr/>
          </p:nvSpPr>
          <p:spPr bwMode="auto">
            <a:xfrm>
              <a:off x="2458138" y="4046817"/>
              <a:ext cx="224876" cy="260661"/>
            </a:xfrm>
            <a:custGeom>
              <a:avLst/>
              <a:gdLst>
                <a:gd name="T0" fmla="*/ 0 w 467"/>
                <a:gd name="T1" fmla="*/ 7 h 575"/>
                <a:gd name="T2" fmla="*/ 1 w 467"/>
                <a:gd name="T3" fmla="*/ 7 h 575"/>
                <a:gd name="T4" fmla="*/ 1 w 467"/>
                <a:gd name="T5" fmla="*/ 9 h 575"/>
                <a:gd name="T6" fmla="*/ 0 w 467"/>
                <a:gd name="T7" fmla="*/ 12 h 575"/>
                <a:gd name="T8" fmla="*/ 2 w 467"/>
                <a:gd name="T9" fmla="*/ 11 h 575"/>
                <a:gd name="T10" fmla="*/ 4 w 467"/>
                <a:gd name="T11" fmla="*/ 13 h 575"/>
                <a:gd name="T12" fmla="*/ 5 w 467"/>
                <a:gd name="T13" fmla="*/ 12 h 575"/>
                <a:gd name="T14" fmla="*/ 6 w 467"/>
                <a:gd name="T15" fmla="*/ 13 h 575"/>
                <a:gd name="T16" fmla="*/ 10 w 467"/>
                <a:gd name="T17" fmla="*/ 13 h 575"/>
                <a:gd name="T18" fmla="*/ 9 w 467"/>
                <a:gd name="T19" fmla="*/ 3 h 575"/>
                <a:gd name="T20" fmla="*/ 11 w 467"/>
                <a:gd name="T21" fmla="*/ 3 h 575"/>
                <a:gd name="T22" fmla="*/ 7 w 467"/>
                <a:gd name="T23" fmla="*/ 0 h 575"/>
                <a:gd name="T24" fmla="*/ 7 w 467"/>
                <a:gd name="T25" fmla="*/ 1 h 575"/>
                <a:gd name="T26" fmla="*/ 5 w 467"/>
                <a:gd name="T27" fmla="*/ 1 h 575"/>
                <a:gd name="T28" fmla="*/ 5 w 467"/>
                <a:gd name="T29" fmla="*/ 4 h 575"/>
                <a:gd name="T30" fmla="*/ 3 w 467"/>
                <a:gd name="T31" fmla="*/ 5 h 575"/>
                <a:gd name="T32" fmla="*/ 4 w 467"/>
                <a:gd name="T33" fmla="*/ 6 h 575"/>
                <a:gd name="T34" fmla="*/ 0 w 467"/>
                <a:gd name="T35" fmla="*/ 7 h 5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7"/>
                <a:gd name="T55" fmla="*/ 0 h 575"/>
                <a:gd name="T56" fmla="*/ 467 w 467"/>
                <a:gd name="T57" fmla="*/ 575 h 5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7" h="575">
                  <a:moveTo>
                    <a:pt x="0" y="288"/>
                  </a:moveTo>
                  <a:lnTo>
                    <a:pt x="30" y="320"/>
                  </a:lnTo>
                  <a:lnTo>
                    <a:pt x="36" y="408"/>
                  </a:lnTo>
                  <a:lnTo>
                    <a:pt x="13" y="515"/>
                  </a:lnTo>
                  <a:lnTo>
                    <a:pt x="101" y="492"/>
                  </a:lnTo>
                  <a:lnTo>
                    <a:pt x="188" y="575"/>
                  </a:lnTo>
                  <a:lnTo>
                    <a:pt x="214" y="525"/>
                  </a:lnTo>
                  <a:lnTo>
                    <a:pt x="244" y="557"/>
                  </a:lnTo>
                  <a:lnTo>
                    <a:pt x="436" y="542"/>
                  </a:lnTo>
                  <a:lnTo>
                    <a:pt x="396" y="107"/>
                  </a:lnTo>
                  <a:lnTo>
                    <a:pt x="467" y="107"/>
                  </a:lnTo>
                  <a:lnTo>
                    <a:pt x="322" y="0"/>
                  </a:lnTo>
                  <a:lnTo>
                    <a:pt x="317" y="58"/>
                  </a:lnTo>
                  <a:lnTo>
                    <a:pt x="197" y="54"/>
                  </a:lnTo>
                  <a:lnTo>
                    <a:pt x="196" y="176"/>
                  </a:lnTo>
                  <a:lnTo>
                    <a:pt x="152" y="199"/>
                  </a:lnTo>
                  <a:lnTo>
                    <a:pt x="156" y="270"/>
                  </a:lnTo>
                  <a:lnTo>
                    <a:pt x="0" y="288"/>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90" name="Freeform 462"/>
            <p:cNvSpPr>
              <a:spLocks/>
            </p:cNvSpPr>
            <p:nvPr/>
          </p:nvSpPr>
          <p:spPr bwMode="auto">
            <a:xfrm>
              <a:off x="2533621" y="3862240"/>
              <a:ext cx="213869" cy="176123"/>
            </a:xfrm>
            <a:custGeom>
              <a:avLst/>
              <a:gdLst>
                <a:gd name="T0" fmla="*/ 0 w 447"/>
                <a:gd name="T1" fmla="*/ 9 h 392"/>
                <a:gd name="T2" fmla="*/ 3 w 447"/>
                <a:gd name="T3" fmla="*/ 7 h 392"/>
                <a:gd name="T4" fmla="*/ 3 w 447"/>
                <a:gd name="T5" fmla="*/ 3 h 392"/>
                <a:gd name="T6" fmla="*/ 6 w 447"/>
                <a:gd name="T7" fmla="*/ 2 h 392"/>
                <a:gd name="T8" fmla="*/ 6 w 447"/>
                <a:gd name="T9" fmla="*/ 0 h 392"/>
                <a:gd name="T10" fmla="*/ 9 w 447"/>
                <a:gd name="T11" fmla="*/ 1 h 392"/>
                <a:gd name="T12" fmla="*/ 10 w 447"/>
                <a:gd name="T13" fmla="*/ 4 h 392"/>
                <a:gd name="T14" fmla="*/ 9 w 447"/>
                <a:gd name="T15" fmla="*/ 4 h 392"/>
                <a:gd name="T16" fmla="*/ 8 w 447"/>
                <a:gd name="T17" fmla="*/ 4 h 392"/>
                <a:gd name="T18" fmla="*/ 8 w 447"/>
                <a:gd name="T19" fmla="*/ 5 h 392"/>
                <a:gd name="T20" fmla="*/ 4 w 447"/>
                <a:gd name="T21" fmla="*/ 7 h 392"/>
                <a:gd name="T22" fmla="*/ 4 w 447"/>
                <a:gd name="T23" fmla="*/ 9 h 392"/>
                <a:gd name="T24" fmla="*/ 0 w 447"/>
                <a:gd name="T25" fmla="*/ 9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392"/>
                <a:gd name="T41" fmla="*/ 447 w 447"/>
                <a:gd name="T42" fmla="*/ 392 h 3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392">
                  <a:moveTo>
                    <a:pt x="0" y="387"/>
                  </a:moveTo>
                  <a:lnTo>
                    <a:pt x="109" y="311"/>
                  </a:lnTo>
                  <a:lnTo>
                    <a:pt x="149" y="157"/>
                  </a:lnTo>
                  <a:lnTo>
                    <a:pt x="242" y="77"/>
                  </a:lnTo>
                  <a:lnTo>
                    <a:pt x="273" y="0"/>
                  </a:lnTo>
                  <a:lnTo>
                    <a:pt x="409" y="26"/>
                  </a:lnTo>
                  <a:lnTo>
                    <a:pt x="447" y="172"/>
                  </a:lnTo>
                  <a:lnTo>
                    <a:pt x="387" y="175"/>
                  </a:lnTo>
                  <a:lnTo>
                    <a:pt x="352" y="192"/>
                  </a:lnTo>
                  <a:lnTo>
                    <a:pt x="359" y="230"/>
                  </a:lnTo>
                  <a:lnTo>
                    <a:pt x="184" y="317"/>
                  </a:lnTo>
                  <a:lnTo>
                    <a:pt x="163" y="392"/>
                  </a:lnTo>
                  <a:lnTo>
                    <a:pt x="0" y="387"/>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91" name="Freeform 463"/>
            <p:cNvSpPr>
              <a:spLocks/>
            </p:cNvSpPr>
            <p:nvPr/>
          </p:nvSpPr>
          <p:spPr bwMode="auto">
            <a:xfrm>
              <a:off x="3321475" y="4813303"/>
              <a:ext cx="191853" cy="335338"/>
            </a:xfrm>
            <a:custGeom>
              <a:avLst/>
              <a:gdLst>
                <a:gd name="T0" fmla="*/ 0 w 398"/>
                <a:gd name="T1" fmla="*/ 5 h 739"/>
                <a:gd name="T2" fmla="*/ 0 w 398"/>
                <a:gd name="T3" fmla="*/ 5 h 739"/>
                <a:gd name="T4" fmla="*/ 2 w 398"/>
                <a:gd name="T5" fmla="*/ 6 h 739"/>
                <a:gd name="T6" fmla="*/ 3 w 398"/>
                <a:gd name="T7" fmla="*/ 7 h 739"/>
                <a:gd name="T8" fmla="*/ 3 w 398"/>
                <a:gd name="T9" fmla="*/ 10 h 739"/>
                <a:gd name="T10" fmla="*/ 1 w 398"/>
                <a:gd name="T11" fmla="*/ 13 h 739"/>
                <a:gd name="T12" fmla="*/ 2 w 398"/>
                <a:gd name="T13" fmla="*/ 16 h 739"/>
                <a:gd name="T14" fmla="*/ 2 w 398"/>
                <a:gd name="T15" fmla="*/ 17 h 739"/>
                <a:gd name="T16" fmla="*/ 3 w 398"/>
                <a:gd name="T17" fmla="*/ 17 h 739"/>
                <a:gd name="T18" fmla="*/ 3 w 398"/>
                <a:gd name="T19" fmla="*/ 16 h 739"/>
                <a:gd name="T20" fmla="*/ 5 w 398"/>
                <a:gd name="T21" fmla="*/ 15 h 739"/>
                <a:gd name="T22" fmla="*/ 4 w 398"/>
                <a:gd name="T23" fmla="*/ 10 h 739"/>
                <a:gd name="T24" fmla="*/ 9 w 398"/>
                <a:gd name="T25" fmla="*/ 5 h 739"/>
                <a:gd name="T26" fmla="*/ 9 w 398"/>
                <a:gd name="T27" fmla="*/ 0 h 739"/>
                <a:gd name="T28" fmla="*/ 8 w 398"/>
                <a:gd name="T29" fmla="*/ 1 h 739"/>
                <a:gd name="T30" fmla="*/ 4 w 398"/>
                <a:gd name="T31" fmla="*/ 1 h 739"/>
                <a:gd name="T32" fmla="*/ 4 w 398"/>
                <a:gd name="T33" fmla="*/ 3 h 739"/>
                <a:gd name="T34" fmla="*/ 5 w 398"/>
                <a:gd name="T35" fmla="*/ 5 h 739"/>
                <a:gd name="T36" fmla="*/ 5 w 398"/>
                <a:gd name="T37" fmla="*/ 7 h 739"/>
                <a:gd name="T38" fmla="*/ 4 w 398"/>
                <a:gd name="T39" fmla="*/ 6 h 739"/>
                <a:gd name="T40" fmla="*/ 4 w 398"/>
                <a:gd name="T41" fmla="*/ 4 h 739"/>
                <a:gd name="T42" fmla="*/ 3 w 398"/>
                <a:gd name="T43" fmla="*/ 4 h 739"/>
                <a:gd name="T44" fmla="*/ 0 w 398"/>
                <a:gd name="T45" fmla="*/ 5 h 73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8"/>
                <a:gd name="T70" fmla="*/ 0 h 739"/>
                <a:gd name="T71" fmla="*/ 398 w 398"/>
                <a:gd name="T72" fmla="*/ 739 h 73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8" h="739">
                  <a:moveTo>
                    <a:pt x="0" y="206"/>
                  </a:moveTo>
                  <a:lnTo>
                    <a:pt x="8" y="230"/>
                  </a:lnTo>
                  <a:lnTo>
                    <a:pt x="102" y="263"/>
                  </a:lnTo>
                  <a:lnTo>
                    <a:pt x="113" y="310"/>
                  </a:lnTo>
                  <a:lnTo>
                    <a:pt x="105" y="428"/>
                  </a:lnTo>
                  <a:lnTo>
                    <a:pt x="57" y="549"/>
                  </a:lnTo>
                  <a:lnTo>
                    <a:pt x="73" y="693"/>
                  </a:lnTo>
                  <a:lnTo>
                    <a:pt x="77" y="739"/>
                  </a:lnTo>
                  <a:lnTo>
                    <a:pt x="104" y="739"/>
                  </a:lnTo>
                  <a:lnTo>
                    <a:pt x="104" y="689"/>
                  </a:lnTo>
                  <a:lnTo>
                    <a:pt x="205" y="622"/>
                  </a:lnTo>
                  <a:lnTo>
                    <a:pt x="175" y="428"/>
                  </a:lnTo>
                  <a:lnTo>
                    <a:pt x="396" y="229"/>
                  </a:lnTo>
                  <a:lnTo>
                    <a:pt x="398" y="0"/>
                  </a:lnTo>
                  <a:lnTo>
                    <a:pt x="342" y="39"/>
                  </a:lnTo>
                  <a:lnTo>
                    <a:pt x="188" y="52"/>
                  </a:lnTo>
                  <a:lnTo>
                    <a:pt x="187" y="134"/>
                  </a:lnTo>
                  <a:lnTo>
                    <a:pt x="227" y="200"/>
                  </a:lnTo>
                  <a:lnTo>
                    <a:pt x="203" y="298"/>
                  </a:lnTo>
                  <a:lnTo>
                    <a:pt x="164" y="244"/>
                  </a:lnTo>
                  <a:lnTo>
                    <a:pt x="167" y="180"/>
                  </a:lnTo>
                  <a:lnTo>
                    <a:pt x="119" y="161"/>
                  </a:lnTo>
                  <a:lnTo>
                    <a:pt x="0" y="206"/>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92" name="Freeform 464"/>
            <p:cNvSpPr>
              <a:spLocks/>
            </p:cNvSpPr>
            <p:nvPr/>
          </p:nvSpPr>
          <p:spPr bwMode="auto">
            <a:xfrm>
              <a:off x="2774223" y="4127129"/>
              <a:ext cx="290925" cy="242345"/>
            </a:xfrm>
            <a:custGeom>
              <a:avLst/>
              <a:gdLst>
                <a:gd name="T0" fmla="*/ 0 w 607"/>
                <a:gd name="T1" fmla="*/ 9 h 535"/>
                <a:gd name="T2" fmla="*/ 0 w 607"/>
                <a:gd name="T3" fmla="*/ 10 h 535"/>
                <a:gd name="T4" fmla="*/ 2 w 607"/>
                <a:gd name="T5" fmla="*/ 12 h 535"/>
                <a:gd name="T6" fmla="*/ 2 w 607"/>
                <a:gd name="T7" fmla="*/ 12 h 535"/>
                <a:gd name="T8" fmla="*/ 3 w 607"/>
                <a:gd name="T9" fmla="*/ 12 h 535"/>
                <a:gd name="T10" fmla="*/ 4 w 607"/>
                <a:gd name="T11" fmla="*/ 10 h 535"/>
                <a:gd name="T12" fmla="*/ 8 w 607"/>
                <a:gd name="T13" fmla="*/ 11 h 535"/>
                <a:gd name="T14" fmla="*/ 11 w 607"/>
                <a:gd name="T15" fmla="*/ 10 h 535"/>
                <a:gd name="T16" fmla="*/ 12 w 607"/>
                <a:gd name="T17" fmla="*/ 10 h 535"/>
                <a:gd name="T18" fmla="*/ 13 w 607"/>
                <a:gd name="T19" fmla="*/ 7 h 535"/>
                <a:gd name="T20" fmla="*/ 14 w 607"/>
                <a:gd name="T21" fmla="*/ 3 h 535"/>
                <a:gd name="T22" fmla="*/ 13 w 607"/>
                <a:gd name="T23" fmla="*/ 2 h 535"/>
                <a:gd name="T24" fmla="*/ 13 w 607"/>
                <a:gd name="T25" fmla="*/ 1 h 535"/>
                <a:gd name="T26" fmla="*/ 10 w 607"/>
                <a:gd name="T27" fmla="*/ 0 h 535"/>
                <a:gd name="T28" fmla="*/ 5 w 607"/>
                <a:gd name="T29" fmla="*/ 4 h 535"/>
                <a:gd name="T30" fmla="*/ 3 w 607"/>
                <a:gd name="T31" fmla="*/ 5 h 535"/>
                <a:gd name="T32" fmla="*/ 3 w 607"/>
                <a:gd name="T33" fmla="*/ 8 h 535"/>
                <a:gd name="T34" fmla="*/ 3 w 607"/>
                <a:gd name="T35" fmla="*/ 9 h 535"/>
                <a:gd name="T36" fmla="*/ 0 w 607"/>
                <a:gd name="T37" fmla="*/ 9 h 5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7"/>
                <a:gd name="T58" fmla="*/ 0 h 535"/>
                <a:gd name="T59" fmla="*/ 607 w 607"/>
                <a:gd name="T60" fmla="*/ 535 h 5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7" h="535">
                  <a:moveTo>
                    <a:pt x="0" y="389"/>
                  </a:moveTo>
                  <a:lnTo>
                    <a:pt x="8" y="431"/>
                  </a:lnTo>
                  <a:lnTo>
                    <a:pt x="79" y="524"/>
                  </a:lnTo>
                  <a:lnTo>
                    <a:pt x="100" y="505"/>
                  </a:lnTo>
                  <a:lnTo>
                    <a:pt x="129" y="535"/>
                  </a:lnTo>
                  <a:lnTo>
                    <a:pt x="178" y="442"/>
                  </a:lnTo>
                  <a:lnTo>
                    <a:pt x="349" y="489"/>
                  </a:lnTo>
                  <a:lnTo>
                    <a:pt x="498" y="440"/>
                  </a:lnTo>
                  <a:lnTo>
                    <a:pt x="504" y="418"/>
                  </a:lnTo>
                  <a:lnTo>
                    <a:pt x="579" y="300"/>
                  </a:lnTo>
                  <a:lnTo>
                    <a:pt x="607" y="142"/>
                  </a:lnTo>
                  <a:lnTo>
                    <a:pt x="568" y="92"/>
                  </a:lnTo>
                  <a:lnTo>
                    <a:pt x="568" y="23"/>
                  </a:lnTo>
                  <a:lnTo>
                    <a:pt x="438" y="0"/>
                  </a:lnTo>
                  <a:lnTo>
                    <a:pt x="209" y="185"/>
                  </a:lnTo>
                  <a:lnTo>
                    <a:pt x="150" y="202"/>
                  </a:lnTo>
                  <a:lnTo>
                    <a:pt x="151" y="340"/>
                  </a:lnTo>
                  <a:lnTo>
                    <a:pt x="124" y="370"/>
                  </a:lnTo>
                  <a:lnTo>
                    <a:pt x="0" y="389"/>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93" name="Freeform 465"/>
            <p:cNvSpPr>
              <a:spLocks/>
            </p:cNvSpPr>
            <p:nvPr/>
          </p:nvSpPr>
          <p:spPr bwMode="auto">
            <a:xfrm>
              <a:off x="2821400" y="4324386"/>
              <a:ext cx="213869" cy="195849"/>
            </a:xfrm>
            <a:custGeom>
              <a:avLst/>
              <a:gdLst>
                <a:gd name="T0" fmla="*/ 0 w 445"/>
                <a:gd name="T1" fmla="*/ 8 h 429"/>
                <a:gd name="T2" fmla="*/ 1 w 445"/>
                <a:gd name="T3" fmla="*/ 2 h 429"/>
                <a:gd name="T4" fmla="*/ 2 w 445"/>
                <a:gd name="T5" fmla="*/ 0 h 429"/>
                <a:gd name="T6" fmla="*/ 6 w 445"/>
                <a:gd name="T7" fmla="*/ 1 h 429"/>
                <a:gd name="T8" fmla="*/ 9 w 445"/>
                <a:gd name="T9" fmla="*/ 0 h 429"/>
                <a:gd name="T10" fmla="*/ 10 w 445"/>
                <a:gd name="T11" fmla="*/ 1 h 429"/>
                <a:gd name="T12" fmla="*/ 10 w 445"/>
                <a:gd name="T13" fmla="*/ 2 h 429"/>
                <a:gd name="T14" fmla="*/ 9 w 445"/>
                <a:gd name="T15" fmla="*/ 3 h 429"/>
                <a:gd name="T16" fmla="*/ 7 w 445"/>
                <a:gd name="T17" fmla="*/ 8 h 429"/>
                <a:gd name="T18" fmla="*/ 6 w 445"/>
                <a:gd name="T19" fmla="*/ 7 h 429"/>
                <a:gd name="T20" fmla="*/ 5 w 445"/>
                <a:gd name="T21" fmla="*/ 9 h 429"/>
                <a:gd name="T22" fmla="*/ 3 w 445"/>
                <a:gd name="T23" fmla="*/ 10 h 429"/>
                <a:gd name="T24" fmla="*/ 2 w 445"/>
                <a:gd name="T25" fmla="*/ 8 h 429"/>
                <a:gd name="T26" fmla="*/ 0 w 445"/>
                <a:gd name="T27" fmla="*/ 8 h 4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5"/>
                <a:gd name="T43" fmla="*/ 0 h 429"/>
                <a:gd name="T44" fmla="*/ 445 w 445"/>
                <a:gd name="T45" fmla="*/ 429 h 4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5" h="429">
                  <a:moveTo>
                    <a:pt x="0" y="335"/>
                  </a:moveTo>
                  <a:lnTo>
                    <a:pt x="29" y="95"/>
                  </a:lnTo>
                  <a:lnTo>
                    <a:pt x="78" y="2"/>
                  </a:lnTo>
                  <a:lnTo>
                    <a:pt x="249" y="49"/>
                  </a:lnTo>
                  <a:lnTo>
                    <a:pt x="398" y="0"/>
                  </a:lnTo>
                  <a:lnTo>
                    <a:pt x="428" y="57"/>
                  </a:lnTo>
                  <a:lnTo>
                    <a:pt x="445" y="95"/>
                  </a:lnTo>
                  <a:lnTo>
                    <a:pt x="406" y="130"/>
                  </a:lnTo>
                  <a:lnTo>
                    <a:pt x="323" y="324"/>
                  </a:lnTo>
                  <a:lnTo>
                    <a:pt x="252" y="312"/>
                  </a:lnTo>
                  <a:lnTo>
                    <a:pt x="214" y="404"/>
                  </a:lnTo>
                  <a:lnTo>
                    <a:pt x="128" y="429"/>
                  </a:lnTo>
                  <a:lnTo>
                    <a:pt x="78" y="347"/>
                  </a:lnTo>
                  <a:lnTo>
                    <a:pt x="0" y="335"/>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94" name="Freeform 466"/>
            <p:cNvSpPr>
              <a:spLocks/>
            </p:cNvSpPr>
            <p:nvPr/>
          </p:nvSpPr>
          <p:spPr bwMode="auto">
            <a:xfrm>
              <a:off x="2462856" y="4348339"/>
              <a:ext cx="55040" cy="36634"/>
            </a:xfrm>
            <a:custGeom>
              <a:avLst/>
              <a:gdLst>
                <a:gd name="T0" fmla="*/ 0 w 117"/>
                <a:gd name="T1" fmla="*/ 0 h 79"/>
                <a:gd name="T2" fmla="*/ 1 w 117"/>
                <a:gd name="T3" fmla="*/ 1 h 79"/>
                <a:gd name="T4" fmla="*/ 2 w 117"/>
                <a:gd name="T5" fmla="*/ 1 h 79"/>
                <a:gd name="T6" fmla="*/ 1 w 117"/>
                <a:gd name="T7" fmla="*/ 1 h 79"/>
                <a:gd name="T8" fmla="*/ 1 w 117"/>
                <a:gd name="T9" fmla="*/ 2 h 79"/>
                <a:gd name="T10" fmla="*/ 3 w 117"/>
                <a:gd name="T11" fmla="*/ 1 h 79"/>
                <a:gd name="T12" fmla="*/ 3 w 117"/>
                <a:gd name="T13" fmla="*/ 0 h 79"/>
                <a:gd name="T14" fmla="*/ 0 w 117"/>
                <a:gd name="T15" fmla="*/ 0 h 79"/>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79"/>
                <a:gd name="T26" fmla="*/ 117 w 117"/>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79">
                  <a:moveTo>
                    <a:pt x="0" y="9"/>
                  </a:moveTo>
                  <a:lnTo>
                    <a:pt x="38" y="44"/>
                  </a:lnTo>
                  <a:lnTo>
                    <a:pt x="72" y="33"/>
                  </a:lnTo>
                  <a:lnTo>
                    <a:pt x="54" y="44"/>
                  </a:lnTo>
                  <a:lnTo>
                    <a:pt x="68" y="79"/>
                  </a:lnTo>
                  <a:lnTo>
                    <a:pt x="114" y="44"/>
                  </a:lnTo>
                  <a:lnTo>
                    <a:pt x="117" y="0"/>
                  </a:lnTo>
                  <a:lnTo>
                    <a:pt x="0" y="9"/>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95" name="Freeform 467"/>
            <p:cNvSpPr>
              <a:spLocks/>
            </p:cNvSpPr>
            <p:nvPr/>
          </p:nvSpPr>
          <p:spPr bwMode="auto">
            <a:xfrm>
              <a:off x="3702035" y="4070770"/>
              <a:ext cx="9435" cy="33816"/>
            </a:xfrm>
            <a:custGeom>
              <a:avLst/>
              <a:gdLst>
                <a:gd name="T0" fmla="*/ 0 w 22"/>
                <a:gd name="T1" fmla="*/ 1 h 74"/>
                <a:gd name="T2" fmla="*/ 0 w 22"/>
                <a:gd name="T3" fmla="*/ 2 h 74"/>
                <a:gd name="T4" fmla="*/ 1 w 22"/>
                <a:gd name="T5" fmla="*/ 2 h 74"/>
                <a:gd name="T6" fmla="*/ 0 w 22"/>
                <a:gd name="T7" fmla="*/ 0 h 74"/>
                <a:gd name="T8" fmla="*/ 0 w 22"/>
                <a:gd name="T9" fmla="*/ 1 h 74"/>
                <a:gd name="T10" fmla="*/ 0 60000 65536"/>
                <a:gd name="T11" fmla="*/ 0 60000 65536"/>
                <a:gd name="T12" fmla="*/ 0 60000 65536"/>
                <a:gd name="T13" fmla="*/ 0 60000 65536"/>
                <a:gd name="T14" fmla="*/ 0 60000 65536"/>
                <a:gd name="T15" fmla="*/ 0 w 22"/>
                <a:gd name="T16" fmla="*/ 0 h 74"/>
                <a:gd name="T17" fmla="*/ 22 w 22"/>
                <a:gd name="T18" fmla="*/ 74 h 74"/>
              </a:gdLst>
              <a:ahLst/>
              <a:cxnLst>
                <a:cxn ang="T10">
                  <a:pos x="T0" y="T1"/>
                </a:cxn>
                <a:cxn ang="T11">
                  <a:pos x="T2" y="T3"/>
                </a:cxn>
                <a:cxn ang="T12">
                  <a:pos x="T4" y="T5"/>
                </a:cxn>
                <a:cxn ang="T13">
                  <a:pos x="T6" y="T7"/>
                </a:cxn>
                <a:cxn ang="T14">
                  <a:pos x="T8" y="T9"/>
                </a:cxn>
              </a:cxnLst>
              <a:rect l="T15" t="T16" r="T17" b="T18"/>
              <a:pathLst>
                <a:path w="22" h="74">
                  <a:moveTo>
                    <a:pt x="0" y="61"/>
                  </a:moveTo>
                  <a:lnTo>
                    <a:pt x="10" y="74"/>
                  </a:lnTo>
                  <a:lnTo>
                    <a:pt x="22" y="70"/>
                  </a:lnTo>
                  <a:lnTo>
                    <a:pt x="12" y="0"/>
                  </a:lnTo>
                  <a:lnTo>
                    <a:pt x="0" y="61"/>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96" name="Freeform 468"/>
            <p:cNvSpPr>
              <a:spLocks/>
            </p:cNvSpPr>
            <p:nvPr/>
          </p:nvSpPr>
          <p:spPr bwMode="auto">
            <a:xfrm>
              <a:off x="3302604" y="4624500"/>
              <a:ext cx="33024" cy="32406"/>
            </a:xfrm>
            <a:custGeom>
              <a:avLst/>
              <a:gdLst>
                <a:gd name="T0" fmla="*/ 0 w 66"/>
                <a:gd name="T1" fmla="*/ 2 h 72"/>
                <a:gd name="T2" fmla="*/ 1 w 66"/>
                <a:gd name="T3" fmla="*/ 0 h 72"/>
                <a:gd name="T4" fmla="*/ 1 w 66"/>
                <a:gd name="T5" fmla="*/ 0 h 72"/>
                <a:gd name="T6" fmla="*/ 1 w 66"/>
                <a:gd name="T7" fmla="*/ 1 h 72"/>
                <a:gd name="T8" fmla="*/ 0 w 66"/>
                <a:gd name="T9" fmla="*/ 2 h 72"/>
                <a:gd name="T10" fmla="*/ 0 60000 65536"/>
                <a:gd name="T11" fmla="*/ 0 60000 65536"/>
                <a:gd name="T12" fmla="*/ 0 60000 65536"/>
                <a:gd name="T13" fmla="*/ 0 60000 65536"/>
                <a:gd name="T14" fmla="*/ 0 60000 65536"/>
                <a:gd name="T15" fmla="*/ 0 w 66"/>
                <a:gd name="T16" fmla="*/ 0 h 72"/>
                <a:gd name="T17" fmla="*/ 66 w 66"/>
                <a:gd name="T18" fmla="*/ 72 h 72"/>
              </a:gdLst>
              <a:ahLst/>
              <a:cxnLst>
                <a:cxn ang="T10">
                  <a:pos x="T0" y="T1"/>
                </a:cxn>
                <a:cxn ang="T11">
                  <a:pos x="T2" y="T3"/>
                </a:cxn>
                <a:cxn ang="T12">
                  <a:pos x="T4" y="T5"/>
                </a:cxn>
                <a:cxn ang="T13">
                  <a:pos x="T6" y="T7"/>
                </a:cxn>
                <a:cxn ang="T14">
                  <a:pos x="T8" y="T9"/>
                </a:cxn>
              </a:cxnLst>
              <a:rect l="T15" t="T16" r="T17" b="T18"/>
              <a:pathLst>
                <a:path w="66" h="72">
                  <a:moveTo>
                    <a:pt x="0" y="72"/>
                  </a:moveTo>
                  <a:lnTo>
                    <a:pt x="29" y="12"/>
                  </a:lnTo>
                  <a:lnTo>
                    <a:pt x="56" y="0"/>
                  </a:lnTo>
                  <a:lnTo>
                    <a:pt x="66" y="57"/>
                  </a:lnTo>
                  <a:lnTo>
                    <a:pt x="0" y="72"/>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97" name="Freeform 469"/>
            <p:cNvSpPr>
              <a:spLocks/>
            </p:cNvSpPr>
            <p:nvPr/>
          </p:nvSpPr>
          <p:spPr bwMode="auto">
            <a:xfrm>
              <a:off x="2448703" y="4269436"/>
              <a:ext cx="113225" cy="81721"/>
            </a:xfrm>
            <a:custGeom>
              <a:avLst/>
              <a:gdLst>
                <a:gd name="T0" fmla="*/ 0 w 233"/>
                <a:gd name="T1" fmla="*/ 2 h 184"/>
                <a:gd name="T2" fmla="*/ 1 w 233"/>
                <a:gd name="T3" fmla="*/ 3 h 184"/>
                <a:gd name="T4" fmla="*/ 3 w 233"/>
                <a:gd name="T5" fmla="*/ 3 h 184"/>
                <a:gd name="T6" fmla="*/ 1 w 233"/>
                <a:gd name="T7" fmla="*/ 4 h 184"/>
                <a:gd name="T8" fmla="*/ 1 w 233"/>
                <a:gd name="T9" fmla="*/ 4 h 184"/>
                <a:gd name="T10" fmla="*/ 3 w 233"/>
                <a:gd name="T11" fmla="*/ 4 h 184"/>
                <a:gd name="T12" fmla="*/ 5 w 233"/>
                <a:gd name="T13" fmla="*/ 4 h 184"/>
                <a:gd name="T14" fmla="*/ 5 w 233"/>
                <a:gd name="T15" fmla="*/ 2 h 184"/>
                <a:gd name="T16" fmla="*/ 3 w 233"/>
                <a:gd name="T17" fmla="*/ 0 h 184"/>
                <a:gd name="T18" fmla="*/ 1 w 233"/>
                <a:gd name="T19" fmla="*/ 1 h 184"/>
                <a:gd name="T20" fmla="*/ 0 w 233"/>
                <a:gd name="T21" fmla="*/ 2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3"/>
                <a:gd name="T34" fmla="*/ 0 h 184"/>
                <a:gd name="T35" fmla="*/ 233 w 233"/>
                <a:gd name="T36" fmla="*/ 184 h 1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3" h="184">
                  <a:moveTo>
                    <a:pt x="0" y="83"/>
                  </a:moveTo>
                  <a:lnTo>
                    <a:pt x="32" y="134"/>
                  </a:lnTo>
                  <a:lnTo>
                    <a:pt x="139" y="143"/>
                  </a:lnTo>
                  <a:lnTo>
                    <a:pt x="25" y="160"/>
                  </a:lnTo>
                  <a:lnTo>
                    <a:pt x="25" y="184"/>
                  </a:lnTo>
                  <a:lnTo>
                    <a:pt x="142" y="175"/>
                  </a:lnTo>
                  <a:lnTo>
                    <a:pt x="233" y="184"/>
                  </a:lnTo>
                  <a:lnTo>
                    <a:pt x="207" y="83"/>
                  </a:lnTo>
                  <a:lnTo>
                    <a:pt x="120" y="0"/>
                  </a:lnTo>
                  <a:lnTo>
                    <a:pt x="32" y="23"/>
                  </a:lnTo>
                  <a:lnTo>
                    <a:pt x="0" y="83"/>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98" name="Freeform 470"/>
            <p:cNvSpPr>
              <a:spLocks/>
            </p:cNvSpPr>
            <p:nvPr/>
          </p:nvSpPr>
          <p:spPr bwMode="auto">
            <a:xfrm>
              <a:off x="2527331" y="4406107"/>
              <a:ext cx="58184" cy="59177"/>
            </a:xfrm>
            <a:custGeom>
              <a:avLst/>
              <a:gdLst>
                <a:gd name="T0" fmla="*/ 0 w 116"/>
                <a:gd name="T1" fmla="*/ 1 h 133"/>
                <a:gd name="T2" fmla="*/ 0 w 116"/>
                <a:gd name="T3" fmla="*/ 2 h 133"/>
                <a:gd name="T4" fmla="*/ 2 w 116"/>
                <a:gd name="T5" fmla="*/ 3 h 133"/>
                <a:gd name="T6" fmla="*/ 3 w 116"/>
                <a:gd name="T7" fmla="*/ 1 h 133"/>
                <a:gd name="T8" fmla="*/ 2 w 116"/>
                <a:gd name="T9" fmla="*/ 0 h 133"/>
                <a:gd name="T10" fmla="*/ 0 w 116"/>
                <a:gd name="T11" fmla="*/ 1 h 133"/>
                <a:gd name="T12" fmla="*/ 0 60000 65536"/>
                <a:gd name="T13" fmla="*/ 0 60000 65536"/>
                <a:gd name="T14" fmla="*/ 0 60000 65536"/>
                <a:gd name="T15" fmla="*/ 0 60000 65536"/>
                <a:gd name="T16" fmla="*/ 0 60000 65536"/>
                <a:gd name="T17" fmla="*/ 0 60000 65536"/>
                <a:gd name="T18" fmla="*/ 0 w 116"/>
                <a:gd name="T19" fmla="*/ 0 h 133"/>
                <a:gd name="T20" fmla="*/ 116 w 116"/>
                <a:gd name="T21" fmla="*/ 133 h 133"/>
              </a:gdLst>
              <a:ahLst/>
              <a:cxnLst>
                <a:cxn ang="T12">
                  <a:pos x="T0" y="T1"/>
                </a:cxn>
                <a:cxn ang="T13">
                  <a:pos x="T2" y="T3"/>
                </a:cxn>
                <a:cxn ang="T14">
                  <a:pos x="T4" y="T5"/>
                </a:cxn>
                <a:cxn ang="T15">
                  <a:pos x="T6" y="T7"/>
                </a:cxn>
                <a:cxn ang="T16">
                  <a:pos x="T8" y="T9"/>
                </a:cxn>
                <a:cxn ang="T17">
                  <a:pos x="T10" y="T11"/>
                </a:cxn>
              </a:cxnLst>
              <a:rect l="T18" t="T19" r="T20" b="T21"/>
              <a:pathLst>
                <a:path w="116" h="133">
                  <a:moveTo>
                    <a:pt x="0" y="37"/>
                  </a:moveTo>
                  <a:lnTo>
                    <a:pt x="11" y="89"/>
                  </a:lnTo>
                  <a:lnTo>
                    <a:pt x="67" y="133"/>
                  </a:lnTo>
                  <a:lnTo>
                    <a:pt x="116" y="66"/>
                  </a:lnTo>
                  <a:lnTo>
                    <a:pt x="76" y="0"/>
                  </a:lnTo>
                  <a:lnTo>
                    <a:pt x="0" y="37"/>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99" name="Freeform 471"/>
            <p:cNvSpPr>
              <a:spLocks/>
            </p:cNvSpPr>
            <p:nvPr/>
          </p:nvSpPr>
          <p:spPr bwMode="auto">
            <a:xfrm>
              <a:off x="3524336" y="4363838"/>
              <a:ext cx="185562" cy="274752"/>
            </a:xfrm>
            <a:custGeom>
              <a:avLst/>
              <a:gdLst>
                <a:gd name="T0" fmla="*/ 0 w 390"/>
                <a:gd name="T1" fmla="*/ 13 h 602"/>
                <a:gd name="T2" fmla="*/ 0 w 390"/>
                <a:gd name="T3" fmla="*/ 9 h 602"/>
                <a:gd name="T4" fmla="*/ 1 w 390"/>
                <a:gd name="T5" fmla="*/ 8 h 602"/>
                <a:gd name="T6" fmla="*/ 3 w 390"/>
                <a:gd name="T7" fmla="*/ 7 h 602"/>
                <a:gd name="T8" fmla="*/ 6 w 390"/>
                <a:gd name="T9" fmla="*/ 4 h 602"/>
                <a:gd name="T10" fmla="*/ 3 w 390"/>
                <a:gd name="T11" fmla="*/ 3 h 602"/>
                <a:gd name="T12" fmla="*/ 2 w 390"/>
                <a:gd name="T13" fmla="*/ 1 h 602"/>
                <a:gd name="T14" fmla="*/ 2 w 390"/>
                <a:gd name="T15" fmla="*/ 1 h 602"/>
                <a:gd name="T16" fmla="*/ 3 w 390"/>
                <a:gd name="T17" fmla="*/ 2 h 602"/>
                <a:gd name="T18" fmla="*/ 9 w 390"/>
                <a:gd name="T19" fmla="*/ 0 h 602"/>
                <a:gd name="T20" fmla="*/ 9 w 390"/>
                <a:gd name="T21" fmla="*/ 2 h 602"/>
                <a:gd name="T22" fmla="*/ 6 w 390"/>
                <a:gd name="T23" fmla="*/ 8 h 602"/>
                <a:gd name="T24" fmla="*/ 1 w 390"/>
                <a:gd name="T25" fmla="*/ 14 h 602"/>
                <a:gd name="T26" fmla="*/ 0 w 390"/>
                <a:gd name="T27" fmla="*/ 13 h 6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0"/>
                <a:gd name="T43" fmla="*/ 0 h 602"/>
                <a:gd name="T44" fmla="*/ 390 w 390"/>
                <a:gd name="T45" fmla="*/ 602 h 60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0" h="602">
                  <a:moveTo>
                    <a:pt x="0" y="565"/>
                  </a:moveTo>
                  <a:lnTo>
                    <a:pt x="0" y="403"/>
                  </a:lnTo>
                  <a:lnTo>
                    <a:pt x="32" y="354"/>
                  </a:lnTo>
                  <a:lnTo>
                    <a:pt x="151" y="305"/>
                  </a:lnTo>
                  <a:lnTo>
                    <a:pt x="268" y="173"/>
                  </a:lnTo>
                  <a:lnTo>
                    <a:pt x="115" y="128"/>
                  </a:lnTo>
                  <a:lnTo>
                    <a:pt x="71" y="48"/>
                  </a:lnTo>
                  <a:lnTo>
                    <a:pt x="84" y="23"/>
                  </a:lnTo>
                  <a:lnTo>
                    <a:pt x="145" y="70"/>
                  </a:lnTo>
                  <a:lnTo>
                    <a:pt x="373" y="0"/>
                  </a:lnTo>
                  <a:lnTo>
                    <a:pt x="390" y="70"/>
                  </a:lnTo>
                  <a:lnTo>
                    <a:pt x="255" y="351"/>
                  </a:lnTo>
                  <a:lnTo>
                    <a:pt x="20" y="602"/>
                  </a:lnTo>
                  <a:lnTo>
                    <a:pt x="0" y="565"/>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500" name="Freeform 472"/>
            <p:cNvSpPr>
              <a:spLocks/>
            </p:cNvSpPr>
            <p:nvPr/>
          </p:nvSpPr>
          <p:spPr bwMode="auto">
            <a:xfrm>
              <a:off x="3230266" y="4917568"/>
              <a:ext cx="144676" cy="145125"/>
            </a:xfrm>
            <a:custGeom>
              <a:avLst/>
              <a:gdLst>
                <a:gd name="T0" fmla="*/ 0 w 301"/>
                <a:gd name="T1" fmla="*/ 2 h 319"/>
                <a:gd name="T2" fmla="*/ 1 w 301"/>
                <a:gd name="T3" fmla="*/ 2 h 319"/>
                <a:gd name="T4" fmla="*/ 3 w 301"/>
                <a:gd name="T5" fmla="*/ 1 h 319"/>
                <a:gd name="T6" fmla="*/ 3 w 301"/>
                <a:gd name="T7" fmla="*/ 0 h 319"/>
                <a:gd name="T8" fmla="*/ 5 w 301"/>
                <a:gd name="T9" fmla="*/ 0 h 319"/>
                <a:gd name="T10" fmla="*/ 7 w 301"/>
                <a:gd name="T11" fmla="*/ 1 h 319"/>
                <a:gd name="T12" fmla="*/ 7 w 301"/>
                <a:gd name="T13" fmla="*/ 2 h 319"/>
                <a:gd name="T14" fmla="*/ 7 w 301"/>
                <a:gd name="T15" fmla="*/ 5 h 319"/>
                <a:gd name="T16" fmla="*/ 6 w 301"/>
                <a:gd name="T17" fmla="*/ 7 h 319"/>
                <a:gd name="T18" fmla="*/ 4 w 301"/>
                <a:gd name="T19" fmla="*/ 7 h 319"/>
                <a:gd name="T20" fmla="*/ 3 w 301"/>
                <a:gd name="T21" fmla="*/ 6 h 319"/>
                <a:gd name="T22" fmla="*/ 0 w 301"/>
                <a:gd name="T23" fmla="*/ 2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1"/>
                <a:gd name="T37" fmla="*/ 0 h 319"/>
                <a:gd name="T38" fmla="*/ 301 w 301"/>
                <a:gd name="T39" fmla="*/ 319 h 3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1" h="319">
                  <a:moveTo>
                    <a:pt x="0" y="99"/>
                  </a:moveTo>
                  <a:lnTo>
                    <a:pt x="66" y="100"/>
                  </a:lnTo>
                  <a:lnTo>
                    <a:pt x="133" y="41"/>
                  </a:lnTo>
                  <a:lnTo>
                    <a:pt x="135" y="14"/>
                  </a:lnTo>
                  <a:lnTo>
                    <a:pt x="196" y="0"/>
                  </a:lnTo>
                  <a:lnTo>
                    <a:pt x="290" y="33"/>
                  </a:lnTo>
                  <a:lnTo>
                    <a:pt x="301" y="80"/>
                  </a:lnTo>
                  <a:lnTo>
                    <a:pt x="293" y="198"/>
                  </a:lnTo>
                  <a:lnTo>
                    <a:pt x="245" y="319"/>
                  </a:lnTo>
                  <a:lnTo>
                    <a:pt x="157" y="296"/>
                  </a:lnTo>
                  <a:lnTo>
                    <a:pt x="105" y="268"/>
                  </a:lnTo>
                  <a:lnTo>
                    <a:pt x="0" y="99"/>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501" name="Freeform 473"/>
            <p:cNvSpPr>
              <a:spLocks/>
            </p:cNvSpPr>
            <p:nvPr/>
          </p:nvSpPr>
          <p:spPr bwMode="auto">
            <a:xfrm>
              <a:off x="2981801" y="4944338"/>
              <a:ext cx="248465" cy="255026"/>
            </a:xfrm>
            <a:custGeom>
              <a:avLst/>
              <a:gdLst>
                <a:gd name="T0" fmla="*/ 0 w 520"/>
                <a:gd name="T1" fmla="*/ 0 h 565"/>
                <a:gd name="T2" fmla="*/ 1 w 520"/>
                <a:gd name="T3" fmla="*/ 0 h 565"/>
                <a:gd name="T4" fmla="*/ 9 w 520"/>
                <a:gd name="T5" fmla="*/ 1 h 565"/>
                <a:gd name="T6" fmla="*/ 10 w 520"/>
                <a:gd name="T7" fmla="*/ 1 h 565"/>
                <a:gd name="T8" fmla="*/ 12 w 520"/>
                <a:gd name="T9" fmla="*/ 1 h 565"/>
                <a:gd name="T10" fmla="*/ 11 w 520"/>
                <a:gd name="T11" fmla="*/ 2 h 565"/>
                <a:gd name="T12" fmla="*/ 10 w 520"/>
                <a:gd name="T13" fmla="*/ 1 h 565"/>
                <a:gd name="T14" fmla="*/ 8 w 520"/>
                <a:gd name="T15" fmla="*/ 2 h 565"/>
                <a:gd name="T16" fmla="*/ 8 w 520"/>
                <a:gd name="T17" fmla="*/ 5 h 565"/>
                <a:gd name="T18" fmla="*/ 7 w 520"/>
                <a:gd name="T19" fmla="*/ 5 h 565"/>
                <a:gd name="T20" fmla="*/ 7 w 520"/>
                <a:gd name="T21" fmla="*/ 8 h 565"/>
                <a:gd name="T22" fmla="*/ 7 w 520"/>
                <a:gd name="T23" fmla="*/ 13 h 565"/>
                <a:gd name="T24" fmla="*/ 7 w 520"/>
                <a:gd name="T25" fmla="*/ 13 h 565"/>
                <a:gd name="T26" fmla="*/ 5 w 520"/>
                <a:gd name="T27" fmla="*/ 13 h 565"/>
                <a:gd name="T28" fmla="*/ 5 w 520"/>
                <a:gd name="T29" fmla="*/ 12 h 565"/>
                <a:gd name="T30" fmla="*/ 4 w 520"/>
                <a:gd name="T31" fmla="*/ 13 h 565"/>
                <a:gd name="T32" fmla="*/ 3 w 520"/>
                <a:gd name="T33" fmla="*/ 11 h 565"/>
                <a:gd name="T34" fmla="*/ 3 w 520"/>
                <a:gd name="T35" fmla="*/ 7 h 565"/>
                <a:gd name="T36" fmla="*/ 3 w 520"/>
                <a:gd name="T37" fmla="*/ 6 h 565"/>
                <a:gd name="T38" fmla="*/ 0 w 520"/>
                <a:gd name="T39" fmla="*/ 0 h 5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0"/>
                <a:gd name="T61" fmla="*/ 0 h 565"/>
                <a:gd name="T62" fmla="*/ 520 w 520"/>
                <a:gd name="T63" fmla="*/ 565 h 5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0" h="565">
                  <a:moveTo>
                    <a:pt x="0" y="19"/>
                  </a:moveTo>
                  <a:lnTo>
                    <a:pt x="63" y="0"/>
                  </a:lnTo>
                  <a:lnTo>
                    <a:pt x="376" y="54"/>
                  </a:lnTo>
                  <a:lnTo>
                    <a:pt x="446" y="28"/>
                  </a:lnTo>
                  <a:lnTo>
                    <a:pt x="520" y="42"/>
                  </a:lnTo>
                  <a:lnTo>
                    <a:pt x="457" y="81"/>
                  </a:lnTo>
                  <a:lnTo>
                    <a:pt x="434" y="54"/>
                  </a:lnTo>
                  <a:lnTo>
                    <a:pt x="359" y="72"/>
                  </a:lnTo>
                  <a:lnTo>
                    <a:pt x="359" y="230"/>
                  </a:lnTo>
                  <a:lnTo>
                    <a:pt x="319" y="233"/>
                  </a:lnTo>
                  <a:lnTo>
                    <a:pt x="319" y="356"/>
                  </a:lnTo>
                  <a:lnTo>
                    <a:pt x="319" y="537"/>
                  </a:lnTo>
                  <a:lnTo>
                    <a:pt x="286" y="565"/>
                  </a:lnTo>
                  <a:lnTo>
                    <a:pt x="236" y="565"/>
                  </a:lnTo>
                  <a:lnTo>
                    <a:pt x="210" y="525"/>
                  </a:lnTo>
                  <a:lnTo>
                    <a:pt x="188" y="547"/>
                  </a:lnTo>
                  <a:lnTo>
                    <a:pt x="137" y="486"/>
                  </a:lnTo>
                  <a:lnTo>
                    <a:pt x="113" y="288"/>
                  </a:lnTo>
                  <a:lnTo>
                    <a:pt x="113" y="264"/>
                  </a:lnTo>
                  <a:lnTo>
                    <a:pt x="0" y="19"/>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502" name="Freeform 474"/>
            <p:cNvSpPr>
              <a:spLocks/>
            </p:cNvSpPr>
            <p:nvPr/>
          </p:nvSpPr>
          <p:spPr bwMode="auto">
            <a:xfrm>
              <a:off x="2458138" y="4036954"/>
              <a:ext cx="155683" cy="139490"/>
            </a:xfrm>
            <a:custGeom>
              <a:avLst/>
              <a:gdLst>
                <a:gd name="T0" fmla="*/ 0 w 322"/>
                <a:gd name="T1" fmla="*/ 7 h 310"/>
                <a:gd name="T2" fmla="*/ 4 w 322"/>
                <a:gd name="T3" fmla="*/ 0 h 310"/>
                <a:gd name="T4" fmla="*/ 7 w 322"/>
                <a:gd name="T5" fmla="*/ 0 h 310"/>
                <a:gd name="T6" fmla="*/ 7 w 322"/>
                <a:gd name="T7" fmla="*/ 1 h 310"/>
                <a:gd name="T8" fmla="*/ 7 w 322"/>
                <a:gd name="T9" fmla="*/ 2 h 310"/>
                <a:gd name="T10" fmla="*/ 5 w 322"/>
                <a:gd name="T11" fmla="*/ 2 h 310"/>
                <a:gd name="T12" fmla="*/ 5 w 322"/>
                <a:gd name="T13" fmla="*/ 5 h 310"/>
                <a:gd name="T14" fmla="*/ 3 w 322"/>
                <a:gd name="T15" fmla="*/ 5 h 310"/>
                <a:gd name="T16" fmla="*/ 4 w 322"/>
                <a:gd name="T17" fmla="*/ 7 h 310"/>
                <a:gd name="T18" fmla="*/ 0 w 322"/>
                <a:gd name="T19" fmla="*/ 7 h 3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2"/>
                <a:gd name="T31" fmla="*/ 0 h 310"/>
                <a:gd name="T32" fmla="*/ 322 w 322"/>
                <a:gd name="T33" fmla="*/ 310 h 3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2" h="310">
                  <a:moveTo>
                    <a:pt x="0" y="310"/>
                  </a:moveTo>
                  <a:lnTo>
                    <a:pt x="154" y="0"/>
                  </a:lnTo>
                  <a:lnTo>
                    <a:pt x="317" y="5"/>
                  </a:lnTo>
                  <a:lnTo>
                    <a:pt x="322" y="22"/>
                  </a:lnTo>
                  <a:lnTo>
                    <a:pt x="317" y="80"/>
                  </a:lnTo>
                  <a:lnTo>
                    <a:pt x="197" y="76"/>
                  </a:lnTo>
                  <a:lnTo>
                    <a:pt x="196" y="198"/>
                  </a:lnTo>
                  <a:lnTo>
                    <a:pt x="152" y="221"/>
                  </a:lnTo>
                  <a:lnTo>
                    <a:pt x="156" y="292"/>
                  </a:lnTo>
                  <a:lnTo>
                    <a:pt x="0" y="31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503" name="Freeform 475"/>
            <p:cNvSpPr>
              <a:spLocks/>
            </p:cNvSpPr>
            <p:nvPr/>
          </p:nvSpPr>
          <p:spPr bwMode="auto">
            <a:xfrm>
              <a:off x="3173654" y="4135583"/>
              <a:ext cx="303505" cy="395924"/>
            </a:xfrm>
            <a:custGeom>
              <a:avLst/>
              <a:gdLst>
                <a:gd name="T0" fmla="*/ 0 w 634"/>
                <a:gd name="T1" fmla="*/ 11 h 874"/>
                <a:gd name="T2" fmla="*/ 1 w 634"/>
                <a:gd name="T3" fmla="*/ 13 h 874"/>
                <a:gd name="T4" fmla="*/ 1 w 634"/>
                <a:gd name="T5" fmla="*/ 15 h 874"/>
                <a:gd name="T6" fmla="*/ 3 w 634"/>
                <a:gd name="T7" fmla="*/ 16 h 874"/>
                <a:gd name="T8" fmla="*/ 5 w 634"/>
                <a:gd name="T9" fmla="*/ 19 h 874"/>
                <a:gd name="T10" fmla="*/ 8 w 634"/>
                <a:gd name="T11" fmla="*/ 20 h 874"/>
                <a:gd name="T12" fmla="*/ 11 w 634"/>
                <a:gd name="T13" fmla="*/ 20 h 874"/>
                <a:gd name="T14" fmla="*/ 12 w 634"/>
                <a:gd name="T15" fmla="*/ 19 h 874"/>
                <a:gd name="T16" fmla="*/ 11 w 634"/>
                <a:gd name="T17" fmla="*/ 17 h 874"/>
                <a:gd name="T18" fmla="*/ 10 w 634"/>
                <a:gd name="T19" fmla="*/ 16 h 874"/>
                <a:gd name="T20" fmla="*/ 11 w 634"/>
                <a:gd name="T21" fmla="*/ 15 h 874"/>
                <a:gd name="T22" fmla="*/ 11 w 634"/>
                <a:gd name="T23" fmla="*/ 13 h 874"/>
                <a:gd name="T24" fmla="*/ 12 w 634"/>
                <a:gd name="T25" fmla="*/ 11 h 874"/>
                <a:gd name="T26" fmla="*/ 13 w 634"/>
                <a:gd name="T27" fmla="*/ 6 h 874"/>
                <a:gd name="T28" fmla="*/ 14 w 634"/>
                <a:gd name="T29" fmla="*/ 5 h 874"/>
                <a:gd name="T30" fmla="*/ 13 w 634"/>
                <a:gd name="T31" fmla="*/ 5 h 874"/>
                <a:gd name="T32" fmla="*/ 13 w 634"/>
                <a:gd name="T33" fmla="*/ 1 h 874"/>
                <a:gd name="T34" fmla="*/ 12 w 634"/>
                <a:gd name="T35" fmla="*/ 0 h 874"/>
                <a:gd name="T36" fmla="*/ 11 w 634"/>
                <a:gd name="T37" fmla="*/ 1 h 874"/>
                <a:gd name="T38" fmla="*/ 3 w 634"/>
                <a:gd name="T39" fmla="*/ 1 h 874"/>
                <a:gd name="T40" fmla="*/ 3 w 634"/>
                <a:gd name="T41" fmla="*/ 3 h 874"/>
                <a:gd name="T42" fmla="*/ 2 w 634"/>
                <a:gd name="T43" fmla="*/ 3 h 874"/>
                <a:gd name="T44" fmla="*/ 2 w 634"/>
                <a:gd name="T45" fmla="*/ 4 h 874"/>
                <a:gd name="T46" fmla="*/ 2 w 634"/>
                <a:gd name="T47" fmla="*/ 8 h 874"/>
                <a:gd name="T48" fmla="*/ 1 w 634"/>
                <a:gd name="T49" fmla="*/ 8 h 874"/>
                <a:gd name="T50" fmla="*/ 0 w 634"/>
                <a:gd name="T51" fmla="*/ 11 h 8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34"/>
                <a:gd name="T79" fmla="*/ 0 h 874"/>
                <a:gd name="T80" fmla="*/ 634 w 634"/>
                <a:gd name="T81" fmla="*/ 874 h 8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34" h="874">
                  <a:moveTo>
                    <a:pt x="0" y="460"/>
                  </a:moveTo>
                  <a:lnTo>
                    <a:pt x="30" y="549"/>
                  </a:lnTo>
                  <a:lnTo>
                    <a:pt x="59" y="644"/>
                  </a:lnTo>
                  <a:lnTo>
                    <a:pt x="124" y="679"/>
                  </a:lnTo>
                  <a:lnTo>
                    <a:pt x="216" y="807"/>
                  </a:lnTo>
                  <a:lnTo>
                    <a:pt x="344" y="874"/>
                  </a:lnTo>
                  <a:lnTo>
                    <a:pt x="460" y="857"/>
                  </a:lnTo>
                  <a:lnTo>
                    <a:pt x="532" y="832"/>
                  </a:lnTo>
                  <a:lnTo>
                    <a:pt x="488" y="740"/>
                  </a:lnTo>
                  <a:lnTo>
                    <a:pt x="423" y="684"/>
                  </a:lnTo>
                  <a:lnTo>
                    <a:pt x="466" y="652"/>
                  </a:lnTo>
                  <a:lnTo>
                    <a:pt x="474" y="572"/>
                  </a:lnTo>
                  <a:lnTo>
                    <a:pt x="544" y="462"/>
                  </a:lnTo>
                  <a:lnTo>
                    <a:pt x="575" y="273"/>
                  </a:lnTo>
                  <a:lnTo>
                    <a:pt x="634" y="230"/>
                  </a:lnTo>
                  <a:lnTo>
                    <a:pt x="587" y="192"/>
                  </a:lnTo>
                  <a:lnTo>
                    <a:pt x="570" y="50"/>
                  </a:lnTo>
                  <a:lnTo>
                    <a:pt x="521" y="0"/>
                  </a:lnTo>
                  <a:lnTo>
                    <a:pt x="460" y="59"/>
                  </a:lnTo>
                  <a:lnTo>
                    <a:pt x="116" y="49"/>
                  </a:lnTo>
                  <a:lnTo>
                    <a:pt x="116" y="138"/>
                  </a:lnTo>
                  <a:lnTo>
                    <a:pt x="83" y="139"/>
                  </a:lnTo>
                  <a:lnTo>
                    <a:pt x="83" y="166"/>
                  </a:lnTo>
                  <a:lnTo>
                    <a:pt x="82" y="334"/>
                  </a:lnTo>
                  <a:lnTo>
                    <a:pt x="42" y="343"/>
                  </a:lnTo>
                  <a:lnTo>
                    <a:pt x="0" y="46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504" name="Freeform 476"/>
            <p:cNvSpPr>
              <a:spLocks/>
            </p:cNvSpPr>
            <p:nvPr/>
          </p:nvSpPr>
          <p:spPr bwMode="auto">
            <a:xfrm>
              <a:off x="3335629" y="5128915"/>
              <a:ext cx="23588" cy="30998"/>
            </a:xfrm>
            <a:custGeom>
              <a:avLst/>
              <a:gdLst>
                <a:gd name="T0" fmla="*/ 0 w 46"/>
                <a:gd name="T1" fmla="*/ 1 h 72"/>
                <a:gd name="T2" fmla="*/ 1 w 46"/>
                <a:gd name="T3" fmla="*/ 2 h 72"/>
                <a:gd name="T4" fmla="*/ 1 w 46"/>
                <a:gd name="T5" fmla="*/ 1 h 72"/>
                <a:gd name="T6" fmla="*/ 1 w 46"/>
                <a:gd name="T7" fmla="*/ 0 h 72"/>
                <a:gd name="T8" fmla="*/ 0 w 46"/>
                <a:gd name="T9" fmla="*/ 1 h 72"/>
                <a:gd name="T10" fmla="*/ 0 60000 65536"/>
                <a:gd name="T11" fmla="*/ 0 60000 65536"/>
                <a:gd name="T12" fmla="*/ 0 60000 65536"/>
                <a:gd name="T13" fmla="*/ 0 60000 65536"/>
                <a:gd name="T14" fmla="*/ 0 60000 65536"/>
                <a:gd name="T15" fmla="*/ 0 w 46"/>
                <a:gd name="T16" fmla="*/ 0 h 72"/>
                <a:gd name="T17" fmla="*/ 46 w 46"/>
                <a:gd name="T18" fmla="*/ 72 h 72"/>
              </a:gdLst>
              <a:ahLst/>
              <a:cxnLst>
                <a:cxn ang="T10">
                  <a:pos x="T0" y="T1"/>
                </a:cxn>
                <a:cxn ang="T11">
                  <a:pos x="T2" y="T3"/>
                </a:cxn>
                <a:cxn ang="T12">
                  <a:pos x="T4" y="T5"/>
                </a:cxn>
                <a:cxn ang="T13">
                  <a:pos x="T6" y="T7"/>
                </a:cxn>
                <a:cxn ang="T14">
                  <a:pos x="T8" y="T9"/>
                </a:cxn>
              </a:cxnLst>
              <a:rect l="T15" t="T16" r="T17" b="T18"/>
              <a:pathLst>
                <a:path w="46" h="72">
                  <a:moveTo>
                    <a:pt x="0" y="40"/>
                  </a:moveTo>
                  <a:lnTo>
                    <a:pt x="25" y="72"/>
                  </a:lnTo>
                  <a:lnTo>
                    <a:pt x="46" y="46"/>
                  </a:lnTo>
                  <a:lnTo>
                    <a:pt x="42" y="0"/>
                  </a:lnTo>
                  <a:lnTo>
                    <a:pt x="0" y="4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505" name="Freeform 477"/>
            <p:cNvSpPr>
              <a:spLocks/>
            </p:cNvSpPr>
            <p:nvPr/>
          </p:nvSpPr>
          <p:spPr bwMode="auto">
            <a:xfrm>
              <a:off x="3315185" y="4621682"/>
              <a:ext cx="198143" cy="216983"/>
            </a:xfrm>
            <a:custGeom>
              <a:avLst/>
              <a:gdLst>
                <a:gd name="T0" fmla="*/ 0 w 409"/>
                <a:gd name="T1" fmla="*/ 3 h 475"/>
                <a:gd name="T2" fmla="*/ 0 w 409"/>
                <a:gd name="T3" fmla="*/ 6 h 475"/>
                <a:gd name="T4" fmla="*/ 1 w 409"/>
                <a:gd name="T5" fmla="*/ 8 h 475"/>
                <a:gd name="T6" fmla="*/ 3 w 409"/>
                <a:gd name="T7" fmla="*/ 9 h 475"/>
                <a:gd name="T8" fmla="*/ 4 w 409"/>
                <a:gd name="T9" fmla="*/ 9 h 475"/>
                <a:gd name="T10" fmla="*/ 5 w 409"/>
                <a:gd name="T11" fmla="*/ 11 h 475"/>
                <a:gd name="T12" fmla="*/ 8 w 409"/>
                <a:gd name="T13" fmla="*/ 11 h 475"/>
                <a:gd name="T14" fmla="*/ 10 w 409"/>
                <a:gd name="T15" fmla="*/ 10 h 475"/>
                <a:gd name="T16" fmla="*/ 8 w 409"/>
                <a:gd name="T17" fmla="*/ 5 h 475"/>
                <a:gd name="T18" fmla="*/ 9 w 409"/>
                <a:gd name="T19" fmla="*/ 4 h 475"/>
                <a:gd name="T20" fmla="*/ 4 w 409"/>
                <a:gd name="T21" fmla="*/ 0 h 475"/>
                <a:gd name="T22" fmla="*/ 3 w 409"/>
                <a:gd name="T23" fmla="*/ 2 h 475"/>
                <a:gd name="T24" fmla="*/ 2 w 409"/>
                <a:gd name="T25" fmla="*/ 1 h 475"/>
                <a:gd name="T26" fmla="*/ 2 w 409"/>
                <a:gd name="T27" fmla="*/ 2 h 475"/>
                <a:gd name="T28" fmla="*/ 2 w 409"/>
                <a:gd name="T29" fmla="*/ 0 h 475"/>
                <a:gd name="T30" fmla="*/ 1 w 409"/>
                <a:gd name="T31" fmla="*/ 0 h 475"/>
                <a:gd name="T32" fmla="*/ 1 w 409"/>
                <a:gd name="T33" fmla="*/ 1 h 475"/>
                <a:gd name="T34" fmla="*/ 1 w 409"/>
                <a:gd name="T35" fmla="*/ 2 h 475"/>
                <a:gd name="T36" fmla="*/ 0 w 409"/>
                <a:gd name="T37" fmla="*/ 3 h 4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9"/>
                <a:gd name="T58" fmla="*/ 0 h 475"/>
                <a:gd name="T59" fmla="*/ 409 w 409"/>
                <a:gd name="T60" fmla="*/ 475 h 4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9" h="475">
                  <a:moveTo>
                    <a:pt x="0" y="150"/>
                  </a:moveTo>
                  <a:lnTo>
                    <a:pt x="3" y="242"/>
                  </a:lnTo>
                  <a:lnTo>
                    <a:pt x="52" y="334"/>
                  </a:lnTo>
                  <a:lnTo>
                    <a:pt x="124" y="375"/>
                  </a:lnTo>
                  <a:lnTo>
                    <a:pt x="160" y="384"/>
                  </a:lnTo>
                  <a:lnTo>
                    <a:pt x="199" y="475"/>
                  </a:lnTo>
                  <a:lnTo>
                    <a:pt x="353" y="462"/>
                  </a:lnTo>
                  <a:lnTo>
                    <a:pt x="409" y="423"/>
                  </a:lnTo>
                  <a:lnTo>
                    <a:pt x="351" y="237"/>
                  </a:lnTo>
                  <a:lnTo>
                    <a:pt x="367" y="165"/>
                  </a:lnTo>
                  <a:lnTo>
                    <a:pt x="175" y="0"/>
                  </a:lnTo>
                  <a:lnTo>
                    <a:pt x="118" y="84"/>
                  </a:lnTo>
                  <a:lnTo>
                    <a:pt x="98" y="61"/>
                  </a:lnTo>
                  <a:lnTo>
                    <a:pt x="84" y="80"/>
                  </a:lnTo>
                  <a:lnTo>
                    <a:pt x="82" y="0"/>
                  </a:lnTo>
                  <a:lnTo>
                    <a:pt x="29" y="5"/>
                  </a:lnTo>
                  <a:lnTo>
                    <a:pt x="39" y="62"/>
                  </a:lnTo>
                  <a:lnTo>
                    <a:pt x="42" y="97"/>
                  </a:lnTo>
                  <a:lnTo>
                    <a:pt x="0" y="15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506" name="Freeform 478"/>
            <p:cNvSpPr>
              <a:spLocks/>
            </p:cNvSpPr>
            <p:nvPr/>
          </p:nvSpPr>
          <p:spPr bwMode="auto">
            <a:xfrm>
              <a:off x="2766361" y="4380746"/>
              <a:ext cx="40887" cy="102856"/>
            </a:xfrm>
            <a:custGeom>
              <a:avLst/>
              <a:gdLst>
                <a:gd name="T0" fmla="*/ 0 w 82"/>
                <a:gd name="T1" fmla="*/ 0 h 227"/>
                <a:gd name="T2" fmla="*/ 1 w 82"/>
                <a:gd name="T3" fmla="*/ 0 h 227"/>
                <a:gd name="T4" fmla="*/ 2 w 82"/>
                <a:gd name="T5" fmla="*/ 5 h 227"/>
                <a:gd name="T6" fmla="*/ 1 w 82"/>
                <a:gd name="T7" fmla="*/ 5 h 227"/>
                <a:gd name="T8" fmla="*/ 0 w 82"/>
                <a:gd name="T9" fmla="*/ 0 h 227"/>
                <a:gd name="T10" fmla="*/ 0 60000 65536"/>
                <a:gd name="T11" fmla="*/ 0 60000 65536"/>
                <a:gd name="T12" fmla="*/ 0 60000 65536"/>
                <a:gd name="T13" fmla="*/ 0 60000 65536"/>
                <a:gd name="T14" fmla="*/ 0 60000 65536"/>
                <a:gd name="T15" fmla="*/ 0 w 82"/>
                <a:gd name="T16" fmla="*/ 0 h 227"/>
                <a:gd name="T17" fmla="*/ 82 w 82"/>
                <a:gd name="T18" fmla="*/ 227 h 227"/>
              </a:gdLst>
              <a:ahLst/>
              <a:cxnLst>
                <a:cxn ang="T10">
                  <a:pos x="T0" y="T1"/>
                </a:cxn>
                <a:cxn ang="T11">
                  <a:pos x="T2" y="T3"/>
                </a:cxn>
                <a:cxn ang="T12">
                  <a:pos x="T4" y="T5"/>
                </a:cxn>
                <a:cxn ang="T13">
                  <a:pos x="T6" y="T7"/>
                </a:cxn>
                <a:cxn ang="T14">
                  <a:pos x="T8" y="T9"/>
                </a:cxn>
              </a:cxnLst>
              <a:rect l="T15" t="T16" r="T17" b="T18"/>
              <a:pathLst>
                <a:path w="82" h="227">
                  <a:moveTo>
                    <a:pt x="0" y="0"/>
                  </a:moveTo>
                  <a:lnTo>
                    <a:pt x="41" y="10"/>
                  </a:lnTo>
                  <a:lnTo>
                    <a:pt x="82" y="219"/>
                  </a:lnTo>
                  <a:lnTo>
                    <a:pt x="53" y="227"/>
                  </a:lnTo>
                  <a:lnTo>
                    <a:pt x="0" y="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507" name="Freeform 479"/>
            <p:cNvSpPr>
              <a:spLocks/>
            </p:cNvSpPr>
            <p:nvPr/>
          </p:nvSpPr>
          <p:spPr bwMode="auto">
            <a:xfrm>
              <a:off x="3316758" y="4523053"/>
              <a:ext cx="95926" cy="107083"/>
            </a:xfrm>
            <a:custGeom>
              <a:avLst/>
              <a:gdLst>
                <a:gd name="T0" fmla="*/ 0 w 198"/>
                <a:gd name="T1" fmla="*/ 5 h 234"/>
                <a:gd name="T2" fmla="*/ 1 w 198"/>
                <a:gd name="T3" fmla="*/ 5 h 234"/>
                <a:gd name="T4" fmla="*/ 2 w 198"/>
                <a:gd name="T5" fmla="*/ 5 h 234"/>
                <a:gd name="T6" fmla="*/ 2 w 198"/>
                <a:gd name="T7" fmla="*/ 4 h 234"/>
                <a:gd name="T8" fmla="*/ 4 w 198"/>
                <a:gd name="T9" fmla="*/ 4 h 234"/>
                <a:gd name="T10" fmla="*/ 5 w 198"/>
                <a:gd name="T11" fmla="*/ 2 h 234"/>
                <a:gd name="T12" fmla="*/ 4 w 198"/>
                <a:gd name="T13" fmla="*/ 0 h 234"/>
                <a:gd name="T14" fmla="*/ 1 w 198"/>
                <a:gd name="T15" fmla="*/ 0 h 234"/>
                <a:gd name="T16" fmla="*/ 1 w 198"/>
                <a:gd name="T17" fmla="*/ 2 h 234"/>
                <a:gd name="T18" fmla="*/ 1 w 198"/>
                <a:gd name="T19" fmla="*/ 3 h 234"/>
                <a:gd name="T20" fmla="*/ 0 w 198"/>
                <a:gd name="T21" fmla="*/ 5 h 2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8"/>
                <a:gd name="T34" fmla="*/ 0 h 234"/>
                <a:gd name="T35" fmla="*/ 198 w 198"/>
                <a:gd name="T36" fmla="*/ 234 h 2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8" h="234">
                  <a:moveTo>
                    <a:pt x="0" y="234"/>
                  </a:moveTo>
                  <a:lnTo>
                    <a:pt x="27" y="222"/>
                  </a:lnTo>
                  <a:lnTo>
                    <a:pt x="80" y="217"/>
                  </a:lnTo>
                  <a:lnTo>
                    <a:pt x="82" y="186"/>
                  </a:lnTo>
                  <a:lnTo>
                    <a:pt x="159" y="165"/>
                  </a:lnTo>
                  <a:lnTo>
                    <a:pt x="198" y="87"/>
                  </a:lnTo>
                  <a:lnTo>
                    <a:pt x="159" y="0"/>
                  </a:lnTo>
                  <a:lnTo>
                    <a:pt x="43" y="17"/>
                  </a:lnTo>
                  <a:lnTo>
                    <a:pt x="56" y="82"/>
                  </a:lnTo>
                  <a:lnTo>
                    <a:pt x="29" y="124"/>
                  </a:lnTo>
                  <a:lnTo>
                    <a:pt x="0" y="234"/>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508" name="Freeform 480"/>
            <p:cNvSpPr>
              <a:spLocks/>
            </p:cNvSpPr>
            <p:nvPr/>
          </p:nvSpPr>
          <p:spPr bwMode="auto">
            <a:xfrm>
              <a:off x="3220831" y="3951007"/>
              <a:ext cx="204433" cy="211347"/>
            </a:xfrm>
            <a:custGeom>
              <a:avLst/>
              <a:gdLst>
                <a:gd name="T0" fmla="*/ 0 w 429"/>
                <a:gd name="T1" fmla="*/ 2 h 464"/>
                <a:gd name="T2" fmla="*/ 0 w 429"/>
                <a:gd name="T3" fmla="*/ 11 h 464"/>
                <a:gd name="T4" fmla="*/ 8 w 429"/>
                <a:gd name="T5" fmla="*/ 11 h 464"/>
                <a:gd name="T6" fmla="*/ 10 w 429"/>
                <a:gd name="T7" fmla="*/ 9 h 464"/>
                <a:gd name="T8" fmla="*/ 10 w 429"/>
                <a:gd name="T9" fmla="*/ 9 h 464"/>
                <a:gd name="T10" fmla="*/ 7 w 429"/>
                <a:gd name="T11" fmla="*/ 2 h 464"/>
                <a:gd name="T12" fmla="*/ 8 w 429"/>
                <a:gd name="T13" fmla="*/ 4 h 464"/>
                <a:gd name="T14" fmla="*/ 9 w 429"/>
                <a:gd name="T15" fmla="*/ 3 h 464"/>
                <a:gd name="T16" fmla="*/ 8 w 429"/>
                <a:gd name="T17" fmla="*/ 0 h 464"/>
                <a:gd name="T18" fmla="*/ 7 w 429"/>
                <a:gd name="T19" fmla="*/ 1 h 464"/>
                <a:gd name="T20" fmla="*/ 7 w 429"/>
                <a:gd name="T21" fmla="*/ 0 h 464"/>
                <a:gd name="T22" fmla="*/ 5 w 429"/>
                <a:gd name="T23" fmla="*/ 0 h 464"/>
                <a:gd name="T24" fmla="*/ 4 w 429"/>
                <a:gd name="T25" fmla="*/ 1 h 464"/>
                <a:gd name="T26" fmla="*/ 0 w 429"/>
                <a:gd name="T27" fmla="*/ 0 h 464"/>
                <a:gd name="T28" fmla="*/ 0 w 429"/>
                <a:gd name="T29" fmla="*/ 2 h 4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9"/>
                <a:gd name="T46" fmla="*/ 0 h 464"/>
                <a:gd name="T47" fmla="*/ 429 w 429"/>
                <a:gd name="T48" fmla="*/ 464 h 4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9" h="464">
                  <a:moveTo>
                    <a:pt x="0" y="75"/>
                  </a:moveTo>
                  <a:lnTo>
                    <a:pt x="17" y="454"/>
                  </a:lnTo>
                  <a:lnTo>
                    <a:pt x="361" y="464"/>
                  </a:lnTo>
                  <a:lnTo>
                    <a:pt x="422" y="405"/>
                  </a:lnTo>
                  <a:lnTo>
                    <a:pt x="429" y="364"/>
                  </a:lnTo>
                  <a:lnTo>
                    <a:pt x="298" y="98"/>
                  </a:lnTo>
                  <a:lnTo>
                    <a:pt x="361" y="183"/>
                  </a:lnTo>
                  <a:lnTo>
                    <a:pt x="392" y="110"/>
                  </a:lnTo>
                  <a:lnTo>
                    <a:pt x="361" y="17"/>
                  </a:lnTo>
                  <a:lnTo>
                    <a:pt x="284" y="30"/>
                  </a:lnTo>
                  <a:lnTo>
                    <a:pt x="282" y="4"/>
                  </a:lnTo>
                  <a:lnTo>
                    <a:pt x="239" y="4"/>
                  </a:lnTo>
                  <a:lnTo>
                    <a:pt x="166" y="40"/>
                  </a:lnTo>
                  <a:lnTo>
                    <a:pt x="17" y="0"/>
                  </a:lnTo>
                  <a:lnTo>
                    <a:pt x="0" y="75"/>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509" name="Freeform 481"/>
            <p:cNvSpPr>
              <a:spLocks/>
            </p:cNvSpPr>
            <p:nvPr/>
          </p:nvSpPr>
          <p:spPr bwMode="auto">
            <a:xfrm>
              <a:off x="2675152" y="4301843"/>
              <a:ext cx="135240" cy="109901"/>
            </a:xfrm>
            <a:custGeom>
              <a:avLst/>
              <a:gdLst>
                <a:gd name="T0" fmla="*/ 0 w 285"/>
                <a:gd name="T1" fmla="*/ 5 h 242"/>
                <a:gd name="T2" fmla="*/ 1 w 285"/>
                <a:gd name="T3" fmla="*/ 5 h 242"/>
                <a:gd name="T4" fmla="*/ 2 w 285"/>
                <a:gd name="T5" fmla="*/ 6 h 242"/>
                <a:gd name="T6" fmla="*/ 2 w 285"/>
                <a:gd name="T7" fmla="*/ 4 h 242"/>
                <a:gd name="T8" fmla="*/ 5 w 285"/>
                <a:gd name="T9" fmla="*/ 4 h 242"/>
                <a:gd name="T10" fmla="*/ 5 w 285"/>
                <a:gd name="T11" fmla="*/ 4 h 242"/>
                <a:gd name="T12" fmla="*/ 7 w 285"/>
                <a:gd name="T13" fmla="*/ 3 h 242"/>
                <a:gd name="T14" fmla="*/ 5 w 285"/>
                <a:gd name="T15" fmla="*/ 1 h 242"/>
                <a:gd name="T16" fmla="*/ 5 w 285"/>
                <a:gd name="T17" fmla="*/ 0 h 242"/>
                <a:gd name="T18" fmla="*/ 1 w 285"/>
                <a:gd name="T19" fmla="*/ 2 h 242"/>
                <a:gd name="T20" fmla="*/ 0 w 285"/>
                <a:gd name="T21" fmla="*/ 5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5"/>
                <a:gd name="T34" fmla="*/ 0 h 242"/>
                <a:gd name="T35" fmla="*/ 285 w 285"/>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5" h="242">
                  <a:moveTo>
                    <a:pt x="0" y="207"/>
                  </a:moveTo>
                  <a:lnTo>
                    <a:pt x="23" y="233"/>
                  </a:lnTo>
                  <a:lnTo>
                    <a:pt x="102" y="242"/>
                  </a:lnTo>
                  <a:lnTo>
                    <a:pt x="92" y="181"/>
                  </a:lnTo>
                  <a:lnTo>
                    <a:pt x="192" y="171"/>
                  </a:lnTo>
                  <a:lnTo>
                    <a:pt x="233" y="181"/>
                  </a:lnTo>
                  <a:lnTo>
                    <a:pt x="285" y="135"/>
                  </a:lnTo>
                  <a:lnTo>
                    <a:pt x="214" y="42"/>
                  </a:lnTo>
                  <a:lnTo>
                    <a:pt x="206" y="0"/>
                  </a:lnTo>
                  <a:lnTo>
                    <a:pt x="49" y="79"/>
                  </a:lnTo>
                  <a:lnTo>
                    <a:pt x="0" y="207"/>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510" name="Freeform 482"/>
            <p:cNvSpPr>
              <a:spLocks/>
            </p:cNvSpPr>
            <p:nvPr/>
          </p:nvSpPr>
          <p:spPr bwMode="auto">
            <a:xfrm>
              <a:off x="3173654" y="4766807"/>
              <a:ext cx="215442" cy="195849"/>
            </a:xfrm>
            <a:custGeom>
              <a:avLst/>
              <a:gdLst>
                <a:gd name="T0" fmla="*/ 0 w 450"/>
                <a:gd name="T1" fmla="*/ 5 h 434"/>
                <a:gd name="T2" fmla="*/ 0 w 450"/>
                <a:gd name="T3" fmla="*/ 9 h 434"/>
                <a:gd name="T4" fmla="*/ 1 w 450"/>
                <a:gd name="T5" fmla="*/ 10 h 434"/>
                <a:gd name="T6" fmla="*/ 3 w 450"/>
                <a:gd name="T7" fmla="*/ 10 h 434"/>
                <a:gd name="T8" fmla="*/ 4 w 450"/>
                <a:gd name="T9" fmla="*/ 10 h 434"/>
                <a:gd name="T10" fmla="*/ 6 w 450"/>
                <a:gd name="T11" fmla="*/ 9 h 434"/>
                <a:gd name="T12" fmla="*/ 6 w 450"/>
                <a:gd name="T13" fmla="*/ 8 h 434"/>
                <a:gd name="T14" fmla="*/ 7 w 450"/>
                <a:gd name="T15" fmla="*/ 8 h 434"/>
                <a:gd name="T16" fmla="*/ 7 w 450"/>
                <a:gd name="T17" fmla="*/ 7 h 434"/>
                <a:gd name="T18" fmla="*/ 10 w 450"/>
                <a:gd name="T19" fmla="*/ 6 h 434"/>
                <a:gd name="T20" fmla="*/ 9 w 450"/>
                <a:gd name="T21" fmla="*/ 6 h 434"/>
                <a:gd name="T22" fmla="*/ 10 w 450"/>
                <a:gd name="T23" fmla="*/ 3 h 434"/>
                <a:gd name="T24" fmla="*/ 10 w 450"/>
                <a:gd name="T25" fmla="*/ 1 h 434"/>
                <a:gd name="T26" fmla="*/ 8 w 450"/>
                <a:gd name="T27" fmla="*/ 0 h 434"/>
                <a:gd name="T28" fmla="*/ 8 w 450"/>
                <a:gd name="T29" fmla="*/ 0 h 434"/>
                <a:gd name="T30" fmla="*/ 6 w 450"/>
                <a:gd name="T31" fmla="*/ 1 h 434"/>
                <a:gd name="T32" fmla="*/ 6 w 450"/>
                <a:gd name="T33" fmla="*/ 3 h 434"/>
                <a:gd name="T34" fmla="*/ 7 w 450"/>
                <a:gd name="T35" fmla="*/ 4 h 434"/>
                <a:gd name="T36" fmla="*/ 7 w 450"/>
                <a:gd name="T37" fmla="*/ 5 h 434"/>
                <a:gd name="T38" fmla="*/ 2 w 450"/>
                <a:gd name="T39" fmla="*/ 3 h 434"/>
                <a:gd name="T40" fmla="*/ 2 w 450"/>
                <a:gd name="T41" fmla="*/ 5 h 434"/>
                <a:gd name="T42" fmla="*/ 0 w 450"/>
                <a:gd name="T43" fmla="*/ 5 h 4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50"/>
                <a:gd name="T67" fmla="*/ 0 h 434"/>
                <a:gd name="T68" fmla="*/ 450 w 450"/>
                <a:gd name="T69" fmla="*/ 434 h 4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50" h="434">
                  <a:moveTo>
                    <a:pt x="0" y="212"/>
                  </a:moveTo>
                  <a:lnTo>
                    <a:pt x="0" y="379"/>
                  </a:lnTo>
                  <a:lnTo>
                    <a:pt x="47" y="419"/>
                  </a:lnTo>
                  <a:lnTo>
                    <a:pt x="121" y="433"/>
                  </a:lnTo>
                  <a:lnTo>
                    <a:pt x="187" y="434"/>
                  </a:lnTo>
                  <a:lnTo>
                    <a:pt x="254" y="375"/>
                  </a:lnTo>
                  <a:lnTo>
                    <a:pt x="256" y="348"/>
                  </a:lnTo>
                  <a:lnTo>
                    <a:pt x="317" y="334"/>
                  </a:lnTo>
                  <a:lnTo>
                    <a:pt x="309" y="310"/>
                  </a:lnTo>
                  <a:lnTo>
                    <a:pt x="428" y="265"/>
                  </a:lnTo>
                  <a:lnTo>
                    <a:pt x="412" y="245"/>
                  </a:lnTo>
                  <a:lnTo>
                    <a:pt x="450" y="114"/>
                  </a:lnTo>
                  <a:lnTo>
                    <a:pt x="422" y="56"/>
                  </a:lnTo>
                  <a:lnTo>
                    <a:pt x="350" y="15"/>
                  </a:lnTo>
                  <a:lnTo>
                    <a:pt x="329" y="0"/>
                  </a:lnTo>
                  <a:lnTo>
                    <a:pt x="260" y="42"/>
                  </a:lnTo>
                  <a:lnTo>
                    <a:pt x="254" y="156"/>
                  </a:lnTo>
                  <a:lnTo>
                    <a:pt x="298" y="177"/>
                  </a:lnTo>
                  <a:lnTo>
                    <a:pt x="300" y="225"/>
                  </a:lnTo>
                  <a:lnTo>
                    <a:pt x="81" y="122"/>
                  </a:lnTo>
                  <a:lnTo>
                    <a:pt x="86" y="212"/>
                  </a:lnTo>
                  <a:lnTo>
                    <a:pt x="0" y="212"/>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511" name="Freeform 483"/>
            <p:cNvSpPr>
              <a:spLocks/>
            </p:cNvSpPr>
            <p:nvPr/>
          </p:nvSpPr>
          <p:spPr bwMode="auto">
            <a:xfrm>
              <a:off x="3071438" y="5052830"/>
              <a:ext cx="300359" cy="264889"/>
            </a:xfrm>
            <a:custGeom>
              <a:avLst/>
              <a:gdLst>
                <a:gd name="T0" fmla="*/ 0 w 624"/>
                <a:gd name="T1" fmla="*/ 7 h 583"/>
                <a:gd name="T2" fmla="*/ 1 w 624"/>
                <a:gd name="T3" fmla="*/ 7 h 583"/>
                <a:gd name="T4" fmla="*/ 1 w 624"/>
                <a:gd name="T5" fmla="*/ 7 h 583"/>
                <a:gd name="T6" fmla="*/ 2 w 624"/>
                <a:gd name="T7" fmla="*/ 7 h 583"/>
                <a:gd name="T8" fmla="*/ 3 w 624"/>
                <a:gd name="T9" fmla="*/ 7 h 583"/>
                <a:gd name="T10" fmla="*/ 3 w 624"/>
                <a:gd name="T11" fmla="*/ 3 h 583"/>
                <a:gd name="T12" fmla="*/ 4 w 624"/>
                <a:gd name="T13" fmla="*/ 4 h 583"/>
                <a:gd name="T14" fmla="*/ 4 w 624"/>
                <a:gd name="T15" fmla="*/ 5 h 583"/>
                <a:gd name="T16" fmla="*/ 5 w 624"/>
                <a:gd name="T17" fmla="*/ 5 h 583"/>
                <a:gd name="T18" fmla="*/ 6 w 624"/>
                <a:gd name="T19" fmla="*/ 4 h 583"/>
                <a:gd name="T20" fmla="*/ 8 w 624"/>
                <a:gd name="T21" fmla="*/ 4 h 583"/>
                <a:gd name="T22" fmla="*/ 11 w 624"/>
                <a:gd name="T23" fmla="*/ 0 h 583"/>
                <a:gd name="T24" fmla="*/ 13 w 624"/>
                <a:gd name="T25" fmla="*/ 1 h 583"/>
                <a:gd name="T26" fmla="*/ 14 w 624"/>
                <a:gd name="T27" fmla="*/ 4 h 583"/>
                <a:gd name="T28" fmla="*/ 13 w 624"/>
                <a:gd name="T29" fmla="*/ 5 h 583"/>
                <a:gd name="T30" fmla="*/ 13 w 624"/>
                <a:gd name="T31" fmla="*/ 5 h 583"/>
                <a:gd name="T32" fmla="*/ 14 w 624"/>
                <a:gd name="T33" fmla="*/ 5 h 583"/>
                <a:gd name="T34" fmla="*/ 15 w 624"/>
                <a:gd name="T35" fmla="*/ 5 h 583"/>
                <a:gd name="T36" fmla="*/ 14 w 624"/>
                <a:gd name="T37" fmla="*/ 7 h 583"/>
                <a:gd name="T38" fmla="*/ 12 w 624"/>
                <a:gd name="T39" fmla="*/ 10 h 583"/>
                <a:gd name="T40" fmla="*/ 9 w 624"/>
                <a:gd name="T41" fmla="*/ 13 h 583"/>
                <a:gd name="T42" fmla="*/ 7 w 624"/>
                <a:gd name="T43" fmla="*/ 13 h 583"/>
                <a:gd name="T44" fmla="*/ 2 w 624"/>
                <a:gd name="T45" fmla="*/ 13 h 583"/>
                <a:gd name="T46" fmla="*/ 1 w 624"/>
                <a:gd name="T47" fmla="*/ 12 h 583"/>
                <a:gd name="T48" fmla="*/ 1 w 624"/>
                <a:gd name="T49" fmla="*/ 11 h 583"/>
                <a:gd name="T50" fmla="*/ 0 w 624"/>
                <a:gd name="T51" fmla="*/ 7 h 5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4"/>
                <a:gd name="T79" fmla="*/ 0 h 583"/>
                <a:gd name="T80" fmla="*/ 624 w 624"/>
                <a:gd name="T81" fmla="*/ 583 h 5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4" h="583">
                  <a:moveTo>
                    <a:pt x="0" y="308"/>
                  </a:moveTo>
                  <a:lnTo>
                    <a:pt x="22" y="286"/>
                  </a:lnTo>
                  <a:lnTo>
                    <a:pt x="48" y="326"/>
                  </a:lnTo>
                  <a:lnTo>
                    <a:pt x="98" y="326"/>
                  </a:lnTo>
                  <a:lnTo>
                    <a:pt x="131" y="298"/>
                  </a:lnTo>
                  <a:lnTo>
                    <a:pt x="131" y="117"/>
                  </a:lnTo>
                  <a:lnTo>
                    <a:pt x="165" y="163"/>
                  </a:lnTo>
                  <a:lnTo>
                    <a:pt x="163" y="213"/>
                  </a:lnTo>
                  <a:lnTo>
                    <a:pt x="217" y="211"/>
                  </a:lnTo>
                  <a:lnTo>
                    <a:pt x="262" y="156"/>
                  </a:lnTo>
                  <a:lnTo>
                    <a:pt x="347" y="156"/>
                  </a:lnTo>
                  <a:lnTo>
                    <a:pt x="489" y="0"/>
                  </a:lnTo>
                  <a:lnTo>
                    <a:pt x="577" y="23"/>
                  </a:lnTo>
                  <a:lnTo>
                    <a:pt x="593" y="167"/>
                  </a:lnTo>
                  <a:lnTo>
                    <a:pt x="551" y="207"/>
                  </a:lnTo>
                  <a:lnTo>
                    <a:pt x="576" y="239"/>
                  </a:lnTo>
                  <a:lnTo>
                    <a:pt x="597" y="213"/>
                  </a:lnTo>
                  <a:lnTo>
                    <a:pt x="624" y="213"/>
                  </a:lnTo>
                  <a:lnTo>
                    <a:pt x="608" y="298"/>
                  </a:lnTo>
                  <a:lnTo>
                    <a:pt x="521" y="429"/>
                  </a:lnTo>
                  <a:lnTo>
                    <a:pt x="404" y="543"/>
                  </a:lnTo>
                  <a:lnTo>
                    <a:pt x="319" y="581"/>
                  </a:lnTo>
                  <a:lnTo>
                    <a:pt x="75" y="583"/>
                  </a:lnTo>
                  <a:lnTo>
                    <a:pt x="53" y="517"/>
                  </a:lnTo>
                  <a:lnTo>
                    <a:pt x="65" y="468"/>
                  </a:lnTo>
                  <a:lnTo>
                    <a:pt x="0" y="308"/>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512" name="Freeform 484"/>
            <p:cNvSpPr>
              <a:spLocks/>
            </p:cNvSpPr>
            <p:nvPr/>
          </p:nvSpPr>
          <p:spPr bwMode="auto">
            <a:xfrm>
              <a:off x="3264863" y="5195137"/>
              <a:ext cx="40887" cy="47905"/>
            </a:xfrm>
            <a:custGeom>
              <a:avLst/>
              <a:gdLst>
                <a:gd name="T0" fmla="*/ 0 w 86"/>
                <a:gd name="T1" fmla="*/ 1 h 106"/>
                <a:gd name="T2" fmla="*/ 1 w 86"/>
                <a:gd name="T3" fmla="*/ 2 h 106"/>
                <a:gd name="T4" fmla="*/ 2 w 86"/>
                <a:gd name="T5" fmla="*/ 1 h 106"/>
                <a:gd name="T6" fmla="*/ 1 w 86"/>
                <a:gd name="T7" fmla="*/ 0 h 106"/>
                <a:gd name="T8" fmla="*/ 0 w 86"/>
                <a:gd name="T9" fmla="*/ 1 h 106"/>
                <a:gd name="T10" fmla="*/ 0 60000 65536"/>
                <a:gd name="T11" fmla="*/ 0 60000 65536"/>
                <a:gd name="T12" fmla="*/ 0 60000 65536"/>
                <a:gd name="T13" fmla="*/ 0 60000 65536"/>
                <a:gd name="T14" fmla="*/ 0 60000 65536"/>
                <a:gd name="T15" fmla="*/ 0 w 86"/>
                <a:gd name="T16" fmla="*/ 0 h 106"/>
                <a:gd name="T17" fmla="*/ 86 w 86"/>
                <a:gd name="T18" fmla="*/ 106 h 106"/>
              </a:gdLst>
              <a:ahLst/>
              <a:cxnLst>
                <a:cxn ang="T10">
                  <a:pos x="T0" y="T1"/>
                </a:cxn>
                <a:cxn ang="T11">
                  <a:pos x="T2" y="T3"/>
                </a:cxn>
                <a:cxn ang="T12">
                  <a:pos x="T4" y="T5"/>
                </a:cxn>
                <a:cxn ang="T13">
                  <a:pos x="T6" y="T7"/>
                </a:cxn>
                <a:cxn ang="T14">
                  <a:pos x="T8" y="T9"/>
                </a:cxn>
              </a:cxnLst>
              <a:rect l="T15" t="T16" r="T17" b="T18"/>
              <a:pathLst>
                <a:path w="86" h="106">
                  <a:moveTo>
                    <a:pt x="0" y="52"/>
                  </a:moveTo>
                  <a:lnTo>
                    <a:pt x="33" y="106"/>
                  </a:lnTo>
                  <a:lnTo>
                    <a:pt x="86" y="52"/>
                  </a:lnTo>
                  <a:lnTo>
                    <a:pt x="61" y="0"/>
                  </a:lnTo>
                  <a:lnTo>
                    <a:pt x="0" y="52"/>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513" name="Freeform 485"/>
            <p:cNvSpPr>
              <a:spLocks/>
            </p:cNvSpPr>
            <p:nvPr/>
          </p:nvSpPr>
          <p:spPr bwMode="auto">
            <a:xfrm>
              <a:off x="3197243" y="3363461"/>
              <a:ext cx="144676" cy="122582"/>
            </a:xfrm>
            <a:custGeom>
              <a:avLst/>
              <a:gdLst>
                <a:gd name="T0" fmla="*/ 2 w 302"/>
                <a:gd name="T1" fmla="*/ 0 h 272"/>
                <a:gd name="T2" fmla="*/ 3 w 302"/>
                <a:gd name="T3" fmla="*/ 0 h 272"/>
                <a:gd name="T4" fmla="*/ 3 w 302"/>
                <a:gd name="T5" fmla="*/ 1 h 272"/>
                <a:gd name="T6" fmla="*/ 4 w 302"/>
                <a:gd name="T7" fmla="*/ 1 h 272"/>
                <a:gd name="T8" fmla="*/ 5 w 302"/>
                <a:gd name="T9" fmla="*/ 1 h 272"/>
                <a:gd name="T10" fmla="*/ 6 w 302"/>
                <a:gd name="T11" fmla="*/ 1 h 272"/>
                <a:gd name="T12" fmla="*/ 6 w 302"/>
                <a:gd name="T13" fmla="*/ 3 h 272"/>
                <a:gd name="T14" fmla="*/ 6 w 302"/>
                <a:gd name="T15" fmla="*/ 3 h 272"/>
                <a:gd name="T16" fmla="*/ 7 w 302"/>
                <a:gd name="T17" fmla="*/ 3 h 272"/>
                <a:gd name="T18" fmla="*/ 7 w 302"/>
                <a:gd name="T19" fmla="*/ 3 h 272"/>
                <a:gd name="T20" fmla="*/ 7 w 302"/>
                <a:gd name="T21" fmla="*/ 4 h 272"/>
                <a:gd name="T22" fmla="*/ 7 w 302"/>
                <a:gd name="T23" fmla="*/ 4 h 272"/>
                <a:gd name="T24" fmla="*/ 6 w 302"/>
                <a:gd name="T25" fmla="*/ 4 h 272"/>
                <a:gd name="T26" fmla="*/ 6 w 302"/>
                <a:gd name="T27" fmla="*/ 4 h 272"/>
                <a:gd name="T28" fmla="*/ 6 w 302"/>
                <a:gd name="T29" fmla="*/ 5 h 272"/>
                <a:gd name="T30" fmla="*/ 7 w 302"/>
                <a:gd name="T31" fmla="*/ 5 h 272"/>
                <a:gd name="T32" fmla="*/ 6 w 302"/>
                <a:gd name="T33" fmla="*/ 5 h 272"/>
                <a:gd name="T34" fmla="*/ 6 w 302"/>
                <a:gd name="T35" fmla="*/ 5 h 272"/>
                <a:gd name="T36" fmla="*/ 6 w 302"/>
                <a:gd name="T37" fmla="*/ 5 h 272"/>
                <a:gd name="T38" fmla="*/ 5 w 302"/>
                <a:gd name="T39" fmla="*/ 6 h 272"/>
                <a:gd name="T40" fmla="*/ 5 w 302"/>
                <a:gd name="T41" fmla="*/ 6 h 272"/>
                <a:gd name="T42" fmla="*/ 5 w 302"/>
                <a:gd name="T43" fmla="*/ 6 h 272"/>
                <a:gd name="T44" fmla="*/ 5 w 302"/>
                <a:gd name="T45" fmla="*/ 6 h 272"/>
                <a:gd name="T46" fmla="*/ 4 w 302"/>
                <a:gd name="T47" fmla="*/ 6 h 272"/>
                <a:gd name="T48" fmla="*/ 4 w 302"/>
                <a:gd name="T49" fmla="*/ 6 h 272"/>
                <a:gd name="T50" fmla="*/ 3 w 302"/>
                <a:gd name="T51" fmla="*/ 6 h 272"/>
                <a:gd name="T52" fmla="*/ 2 w 302"/>
                <a:gd name="T53" fmla="*/ 5 h 272"/>
                <a:gd name="T54" fmla="*/ 1 w 302"/>
                <a:gd name="T55" fmla="*/ 5 h 272"/>
                <a:gd name="T56" fmla="*/ 1 w 302"/>
                <a:gd name="T57" fmla="*/ 5 h 272"/>
                <a:gd name="T58" fmla="*/ 0 w 302"/>
                <a:gd name="T59" fmla="*/ 6 h 272"/>
                <a:gd name="T60" fmla="*/ 0 w 302"/>
                <a:gd name="T61" fmla="*/ 5 h 272"/>
                <a:gd name="T62" fmla="*/ 1 w 302"/>
                <a:gd name="T63" fmla="*/ 4 h 272"/>
                <a:gd name="T64" fmla="*/ 0 w 302"/>
                <a:gd name="T65" fmla="*/ 3 h 272"/>
                <a:gd name="T66" fmla="*/ 1 w 302"/>
                <a:gd name="T67" fmla="*/ 3 h 272"/>
                <a:gd name="T68" fmla="*/ 1 w 302"/>
                <a:gd name="T69" fmla="*/ 2 h 272"/>
                <a:gd name="T70" fmla="*/ 1 w 302"/>
                <a:gd name="T71" fmla="*/ 2 h 272"/>
                <a:gd name="T72" fmla="*/ 1 w 302"/>
                <a:gd name="T73" fmla="*/ 2 h 272"/>
                <a:gd name="T74" fmla="*/ 1 w 302"/>
                <a:gd name="T75" fmla="*/ 1 h 272"/>
                <a:gd name="T76" fmla="*/ 1 w 302"/>
                <a:gd name="T77" fmla="*/ 1 h 272"/>
                <a:gd name="T78" fmla="*/ 2 w 302"/>
                <a:gd name="T79" fmla="*/ 0 h 272"/>
                <a:gd name="T80" fmla="*/ 2 w 302"/>
                <a:gd name="T81" fmla="*/ 0 h 2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2"/>
                <a:gd name="T124" fmla="*/ 0 h 272"/>
                <a:gd name="T125" fmla="*/ 302 w 302"/>
                <a:gd name="T126" fmla="*/ 272 h 27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2" h="272">
                  <a:moveTo>
                    <a:pt x="96" y="0"/>
                  </a:moveTo>
                  <a:lnTo>
                    <a:pt x="125" y="5"/>
                  </a:lnTo>
                  <a:lnTo>
                    <a:pt x="147" y="25"/>
                  </a:lnTo>
                  <a:lnTo>
                    <a:pt x="189" y="25"/>
                  </a:lnTo>
                  <a:lnTo>
                    <a:pt x="232" y="31"/>
                  </a:lnTo>
                  <a:lnTo>
                    <a:pt x="254" y="65"/>
                  </a:lnTo>
                  <a:lnTo>
                    <a:pt x="270" y="109"/>
                  </a:lnTo>
                  <a:lnTo>
                    <a:pt x="274" y="127"/>
                  </a:lnTo>
                  <a:lnTo>
                    <a:pt x="293" y="142"/>
                  </a:lnTo>
                  <a:lnTo>
                    <a:pt x="302" y="154"/>
                  </a:lnTo>
                  <a:lnTo>
                    <a:pt x="302" y="172"/>
                  </a:lnTo>
                  <a:lnTo>
                    <a:pt x="284" y="172"/>
                  </a:lnTo>
                  <a:lnTo>
                    <a:pt x="260" y="172"/>
                  </a:lnTo>
                  <a:lnTo>
                    <a:pt x="270" y="189"/>
                  </a:lnTo>
                  <a:lnTo>
                    <a:pt x="278" y="200"/>
                  </a:lnTo>
                  <a:lnTo>
                    <a:pt x="284" y="223"/>
                  </a:lnTo>
                  <a:lnTo>
                    <a:pt x="270" y="234"/>
                  </a:lnTo>
                  <a:lnTo>
                    <a:pt x="248" y="234"/>
                  </a:lnTo>
                  <a:lnTo>
                    <a:pt x="246" y="234"/>
                  </a:lnTo>
                  <a:lnTo>
                    <a:pt x="232" y="245"/>
                  </a:lnTo>
                  <a:lnTo>
                    <a:pt x="232" y="268"/>
                  </a:lnTo>
                  <a:lnTo>
                    <a:pt x="215" y="272"/>
                  </a:lnTo>
                  <a:lnTo>
                    <a:pt x="200" y="261"/>
                  </a:lnTo>
                  <a:lnTo>
                    <a:pt x="176" y="255"/>
                  </a:lnTo>
                  <a:lnTo>
                    <a:pt x="155" y="245"/>
                  </a:lnTo>
                  <a:lnTo>
                    <a:pt x="135" y="250"/>
                  </a:lnTo>
                  <a:lnTo>
                    <a:pt x="73" y="223"/>
                  </a:lnTo>
                  <a:lnTo>
                    <a:pt x="47" y="227"/>
                  </a:lnTo>
                  <a:lnTo>
                    <a:pt x="26" y="223"/>
                  </a:lnTo>
                  <a:lnTo>
                    <a:pt x="12" y="245"/>
                  </a:lnTo>
                  <a:lnTo>
                    <a:pt x="0" y="199"/>
                  </a:lnTo>
                  <a:lnTo>
                    <a:pt x="28" y="169"/>
                  </a:lnTo>
                  <a:lnTo>
                    <a:pt x="8" y="109"/>
                  </a:lnTo>
                  <a:lnTo>
                    <a:pt x="26" y="117"/>
                  </a:lnTo>
                  <a:lnTo>
                    <a:pt x="29" y="104"/>
                  </a:lnTo>
                  <a:lnTo>
                    <a:pt x="34" y="82"/>
                  </a:lnTo>
                  <a:lnTo>
                    <a:pt x="42" y="71"/>
                  </a:lnTo>
                  <a:lnTo>
                    <a:pt x="47" y="46"/>
                  </a:lnTo>
                  <a:lnTo>
                    <a:pt x="68" y="21"/>
                  </a:lnTo>
                  <a:lnTo>
                    <a:pt x="82" y="0"/>
                  </a:lnTo>
                  <a:lnTo>
                    <a:pt x="96" y="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514" name="Freeform 486"/>
            <p:cNvSpPr>
              <a:spLocks/>
            </p:cNvSpPr>
            <p:nvPr/>
          </p:nvSpPr>
          <p:spPr bwMode="auto">
            <a:xfrm>
              <a:off x="3175227" y="3450818"/>
              <a:ext cx="322375" cy="204303"/>
            </a:xfrm>
            <a:custGeom>
              <a:avLst/>
              <a:gdLst>
                <a:gd name="T0" fmla="*/ 8 w 671"/>
                <a:gd name="T1" fmla="*/ 0 h 446"/>
                <a:gd name="T2" fmla="*/ 9 w 671"/>
                <a:gd name="T3" fmla="*/ 0 h 446"/>
                <a:gd name="T4" fmla="*/ 10 w 671"/>
                <a:gd name="T5" fmla="*/ 1 h 446"/>
                <a:gd name="T6" fmla="*/ 10 w 671"/>
                <a:gd name="T7" fmla="*/ 1 h 446"/>
                <a:gd name="T8" fmla="*/ 11 w 671"/>
                <a:gd name="T9" fmla="*/ 2 h 446"/>
                <a:gd name="T10" fmla="*/ 13 w 671"/>
                <a:gd name="T11" fmla="*/ 3 h 446"/>
                <a:gd name="T12" fmla="*/ 14 w 671"/>
                <a:gd name="T13" fmla="*/ 3 h 446"/>
                <a:gd name="T14" fmla="*/ 15 w 671"/>
                <a:gd name="T15" fmla="*/ 4 h 446"/>
                <a:gd name="T16" fmla="*/ 15 w 671"/>
                <a:gd name="T17" fmla="*/ 6 h 446"/>
                <a:gd name="T18" fmla="*/ 13 w 671"/>
                <a:gd name="T19" fmla="*/ 7 h 446"/>
                <a:gd name="T20" fmla="*/ 11 w 671"/>
                <a:gd name="T21" fmla="*/ 9 h 446"/>
                <a:gd name="T22" fmla="*/ 11 w 671"/>
                <a:gd name="T23" fmla="*/ 9 h 446"/>
                <a:gd name="T24" fmla="*/ 11 w 671"/>
                <a:gd name="T25" fmla="*/ 11 h 446"/>
                <a:gd name="T26" fmla="*/ 10 w 671"/>
                <a:gd name="T27" fmla="*/ 9 h 446"/>
                <a:gd name="T28" fmla="*/ 9 w 671"/>
                <a:gd name="T29" fmla="*/ 8 h 446"/>
                <a:gd name="T30" fmla="*/ 9 w 671"/>
                <a:gd name="T31" fmla="*/ 7 h 446"/>
                <a:gd name="T32" fmla="*/ 7 w 671"/>
                <a:gd name="T33" fmla="*/ 9 h 446"/>
                <a:gd name="T34" fmla="*/ 6 w 671"/>
                <a:gd name="T35" fmla="*/ 8 h 446"/>
                <a:gd name="T36" fmla="*/ 7 w 671"/>
                <a:gd name="T37" fmla="*/ 8 h 446"/>
                <a:gd name="T38" fmla="*/ 7 w 671"/>
                <a:gd name="T39" fmla="*/ 7 h 446"/>
                <a:gd name="T40" fmla="*/ 6 w 671"/>
                <a:gd name="T41" fmla="*/ 6 h 446"/>
                <a:gd name="T42" fmla="*/ 5 w 671"/>
                <a:gd name="T43" fmla="*/ 5 h 446"/>
                <a:gd name="T44" fmla="*/ 2 w 671"/>
                <a:gd name="T45" fmla="*/ 6 h 446"/>
                <a:gd name="T46" fmla="*/ 1 w 671"/>
                <a:gd name="T47" fmla="*/ 6 h 446"/>
                <a:gd name="T48" fmla="*/ 0 w 671"/>
                <a:gd name="T49" fmla="*/ 4 h 446"/>
                <a:gd name="T50" fmla="*/ 2 w 671"/>
                <a:gd name="T51" fmla="*/ 2 h 446"/>
                <a:gd name="T52" fmla="*/ 1 w 671"/>
                <a:gd name="T53" fmla="*/ 1 h 446"/>
                <a:gd name="T54" fmla="*/ 2 w 671"/>
                <a:gd name="T55" fmla="*/ 1 h 446"/>
                <a:gd name="T56" fmla="*/ 3 w 671"/>
                <a:gd name="T57" fmla="*/ 1 h 446"/>
                <a:gd name="T58" fmla="*/ 5 w 671"/>
                <a:gd name="T59" fmla="*/ 1 h 446"/>
                <a:gd name="T60" fmla="*/ 6 w 671"/>
                <a:gd name="T61" fmla="*/ 1 h 446"/>
                <a:gd name="T62" fmla="*/ 7 w 671"/>
                <a:gd name="T63" fmla="*/ 2 h 446"/>
                <a:gd name="T64" fmla="*/ 7 w 671"/>
                <a:gd name="T65" fmla="*/ 1 h 446"/>
                <a:gd name="T66" fmla="*/ 7 w 671"/>
                <a:gd name="T67" fmla="*/ 1 h 4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71"/>
                <a:gd name="T103" fmla="*/ 0 h 446"/>
                <a:gd name="T104" fmla="*/ 671 w 671"/>
                <a:gd name="T105" fmla="*/ 446 h 4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71" h="446">
                  <a:moveTo>
                    <a:pt x="334" y="20"/>
                  </a:moveTo>
                  <a:lnTo>
                    <a:pt x="344" y="17"/>
                  </a:lnTo>
                  <a:lnTo>
                    <a:pt x="362" y="4"/>
                  </a:lnTo>
                  <a:lnTo>
                    <a:pt x="379" y="0"/>
                  </a:lnTo>
                  <a:lnTo>
                    <a:pt x="406" y="4"/>
                  </a:lnTo>
                  <a:lnTo>
                    <a:pt x="418" y="27"/>
                  </a:lnTo>
                  <a:lnTo>
                    <a:pt x="424" y="54"/>
                  </a:lnTo>
                  <a:lnTo>
                    <a:pt x="435" y="63"/>
                  </a:lnTo>
                  <a:lnTo>
                    <a:pt x="448" y="58"/>
                  </a:lnTo>
                  <a:lnTo>
                    <a:pt x="481" y="95"/>
                  </a:lnTo>
                  <a:lnTo>
                    <a:pt x="498" y="124"/>
                  </a:lnTo>
                  <a:lnTo>
                    <a:pt x="542" y="145"/>
                  </a:lnTo>
                  <a:lnTo>
                    <a:pt x="574" y="150"/>
                  </a:lnTo>
                  <a:lnTo>
                    <a:pt x="587" y="145"/>
                  </a:lnTo>
                  <a:lnTo>
                    <a:pt x="617" y="160"/>
                  </a:lnTo>
                  <a:lnTo>
                    <a:pt x="650" y="165"/>
                  </a:lnTo>
                  <a:lnTo>
                    <a:pt x="671" y="233"/>
                  </a:lnTo>
                  <a:lnTo>
                    <a:pt x="638" y="242"/>
                  </a:lnTo>
                  <a:lnTo>
                    <a:pt x="631" y="276"/>
                  </a:lnTo>
                  <a:lnTo>
                    <a:pt x="579" y="311"/>
                  </a:lnTo>
                  <a:lnTo>
                    <a:pt x="500" y="334"/>
                  </a:lnTo>
                  <a:lnTo>
                    <a:pt x="491" y="366"/>
                  </a:lnTo>
                  <a:lnTo>
                    <a:pt x="462" y="352"/>
                  </a:lnTo>
                  <a:lnTo>
                    <a:pt x="493" y="395"/>
                  </a:lnTo>
                  <a:lnTo>
                    <a:pt x="540" y="400"/>
                  </a:lnTo>
                  <a:lnTo>
                    <a:pt x="453" y="446"/>
                  </a:lnTo>
                  <a:lnTo>
                    <a:pt x="400" y="396"/>
                  </a:lnTo>
                  <a:lnTo>
                    <a:pt x="444" y="358"/>
                  </a:lnTo>
                  <a:lnTo>
                    <a:pt x="400" y="349"/>
                  </a:lnTo>
                  <a:lnTo>
                    <a:pt x="376" y="349"/>
                  </a:lnTo>
                  <a:lnTo>
                    <a:pt x="383" y="315"/>
                  </a:lnTo>
                  <a:lnTo>
                    <a:pt x="374" y="320"/>
                  </a:lnTo>
                  <a:lnTo>
                    <a:pt x="310" y="338"/>
                  </a:lnTo>
                  <a:lnTo>
                    <a:pt x="289" y="396"/>
                  </a:lnTo>
                  <a:lnTo>
                    <a:pt x="244" y="394"/>
                  </a:lnTo>
                  <a:lnTo>
                    <a:pt x="254" y="352"/>
                  </a:lnTo>
                  <a:lnTo>
                    <a:pt x="255" y="334"/>
                  </a:lnTo>
                  <a:lnTo>
                    <a:pt x="283" y="325"/>
                  </a:lnTo>
                  <a:lnTo>
                    <a:pt x="295" y="312"/>
                  </a:lnTo>
                  <a:lnTo>
                    <a:pt x="298" y="302"/>
                  </a:lnTo>
                  <a:lnTo>
                    <a:pt x="283" y="296"/>
                  </a:lnTo>
                  <a:lnTo>
                    <a:pt x="262" y="253"/>
                  </a:lnTo>
                  <a:lnTo>
                    <a:pt x="236" y="227"/>
                  </a:lnTo>
                  <a:lnTo>
                    <a:pt x="203" y="227"/>
                  </a:lnTo>
                  <a:lnTo>
                    <a:pt x="162" y="239"/>
                  </a:lnTo>
                  <a:lnTo>
                    <a:pt x="100" y="242"/>
                  </a:lnTo>
                  <a:lnTo>
                    <a:pt x="72" y="250"/>
                  </a:lnTo>
                  <a:lnTo>
                    <a:pt x="24" y="250"/>
                  </a:lnTo>
                  <a:lnTo>
                    <a:pt x="0" y="224"/>
                  </a:lnTo>
                  <a:lnTo>
                    <a:pt x="16" y="185"/>
                  </a:lnTo>
                  <a:lnTo>
                    <a:pt x="41" y="143"/>
                  </a:lnTo>
                  <a:lnTo>
                    <a:pt x="73" y="99"/>
                  </a:lnTo>
                  <a:lnTo>
                    <a:pt x="56" y="47"/>
                  </a:lnTo>
                  <a:lnTo>
                    <a:pt x="57" y="38"/>
                  </a:lnTo>
                  <a:lnTo>
                    <a:pt x="70" y="27"/>
                  </a:lnTo>
                  <a:lnTo>
                    <a:pt x="91" y="31"/>
                  </a:lnTo>
                  <a:lnTo>
                    <a:pt x="117" y="27"/>
                  </a:lnTo>
                  <a:lnTo>
                    <a:pt x="143" y="39"/>
                  </a:lnTo>
                  <a:lnTo>
                    <a:pt x="177" y="54"/>
                  </a:lnTo>
                  <a:lnTo>
                    <a:pt x="199" y="47"/>
                  </a:lnTo>
                  <a:lnTo>
                    <a:pt x="220" y="59"/>
                  </a:lnTo>
                  <a:lnTo>
                    <a:pt x="244" y="65"/>
                  </a:lnTo>
                  <a:lnTo>
                    <a:pt x="259" y="76"/>
                  </a:lnTo>
                  <a:lnTo>
                    <a:pt x="276" y="72"/>
                  </a:lnTo>
                  <a:lnTo>
                    <a:pt x="279" y="49"/>
                  </a:lnTo>
                  <a:lnTo>
                    <a:pt x="290" y="38"/>
                  </a:lnTo>
                  <a:lnTo>
                    <a:pt x="314" y="38"/>
                  </a:lnTo>
                  <a:lnTo>
                    <a:pt x="322" y="31"/>
                  </a:lnTo>
                  <a:lnTo>
                    <a:pt x="334" y="20"/>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515" name="Freeform 487"/>
            <p:cNvSpPr>
              <a:spLocks/>
            </p:cNvSpPr>
            <p:nvPr/>
          </p:nvSpPr>
          <p:spPr bwMode="auto">
            <a:xfrm>
              <a:off x="3257000" y="3555082"/>
              <a:ext cx="62903" cy="74676"/>
            </a:xfrm>
            <a:custGeom>
              <a:avLst/>
              <a:gdLst>
                <a:gd name="T0" fmla="*/ 1 w 129"/>
                <a:gd name="T1" fmla="*/ 1 h 165"/>
                <a:gd name="T2" fmla="*/ 1 w 129"/>
                <a:gd name="T3" fmla="*/ 2 h 165"/>
                <a:gd name="T4" fmla="*/ 1 w 129"/>
                <a:gd name="T5" fmla="*/ 2 h 165"/>
                <a:gd name="T6" fmla="*/ 1 w 129"/>
                <a:gd name="T7" fmla="*/ 4 h 165"/>
                <a:gd name="T8" fmla="*/ 2 w 129"/>
                <a:gd name="T9" fmla="*/ 4 h 165"/>
                <a:gd name="T10" fmla="*/ 2 w 129"/>
                <a:gd name="T11" fmla="*/ 3 h 165"/>
                <a:gd name="T12" fmla="*/ 2 w 129"/>
                <a:gd name="T13" fmla="*/ 3 h 165"/>
                <a:gd name="T14" fmla="*/ 3 w 129"/>
                <a:gd name="T15" fmla="*/ 2 h 165"/>
                <a:gd name="T16" fmla="*/ 3 w 129"/>
                <a:gd name="T17" fmla="*/ 2 h 165"/>
                <a:gd name="T18" fmla="*/ 3 w 129"/>
                <a:gd name="T19" fmla="*/ 2 h 165"/>
                <a:gd name="T20" fmla="*/ 2 w 129"/>
                <a:gd name="T21" fmla="*/ 1 h 165"/>
                <a:gd name="T22" fmla="*/ 1 w 129"/>
                <a:gd name="T23" fmla="*/ 0 h 165"/>
                <a:gd name="T24" fmla="*/ 1 w 129"/>
                <a:gd name="T25" fmla="*/ 0 h 165"/>
                <a:gd name="T26" fmla="*/ 0 w 129"/>
                <a:gd name="T27" fmla="*/ 0 h 165"/>
                <a:gd name="T28" fmla="*/ 1 w 129"/>
                <a:gd name="T29" fmla="*/ 1 h 1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9"/>
                <a:gd name="T46" fmla="*/ 0 h 165"/>
                <a:gd name="T47" fmla="*/ 129 w 129"/>
                <a:gd name="T48" fmla="*/ 165 h 1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9" h="165">
                  <a:moveTo>
                    <a:pt x="29" y="45"/>
                  </a:moveTo>
                  <a:lnTo>
                    <a:pt x="46" y="69"/>
                  </a:lnTo>
                  <a:lnTo>
                    <a:pt x="53" y="87"/>
                  </a:lnTo>
                  <a:lnTo>
                    <a:pt x="61" y="164"/>
                  </a:lnTo>
                  <a:lnTo>
                    <a:pt x="73" y="165"/>
                  </a:lnTo>
                  <a:lnTo>
                    <a:pt x="83" y="125"/>
                  </a:lnTo>
                  <a:lnTo>
                    <a:pt x="84" y="106"/>
                  </a:lnTo>
                  <a:lnTo>
                    <a:pt x="121" y="93"/>
                  </a:lnTo>
                  <a:lnTo>
                    <a:pt x="129" y="76"/>
                  </a:lnTo>
                  <a:lnTo>
                    <a:pt x="115" y="71"/>
                  </a:lnTo>
                  <a:lnTo>
                    <a:pt x="93" y="27"/>
                  </a:lnTo>
                  <a:lnTo>
                    <a:pt x="65" y="3"/>
                  </a:lnTo>
                  <a:lnTo>
                    <a:pt x="32" y="0"/>
                  </a:lnTo>
                  <a:lnTo>
                    <a:pt x="0" y="6"/>
                  </a:lnTo>
                  <a:lnTo>
                    <a:pt x="29" y="45"/>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516" name="Freeform 488"/>
            <p:cNvSpPr>
              <a:spLocks/>
            </p:cNvSpPr>
            <p:nvPr/>
          </p:nvSpPr>
          <p:spPr bwMode="auto">
            <a:xfrm>
              <a:off x="3478731" y="3655120"/>
              <a:ext cx="133668" cy="66222"/>
            </a:xfrm>
            <a:custGeom>
              <a:avLst/>
              <a:gdLst>
                <a:gd name="T0" fmla="*/ 0 w 282"/>
                <a:gd name="T1" fmla="*/ 0 h 147"/>
                <a:gd name="T2" fmla="*/ 1 w 282"/>
                <a:gd name="T3" fmla="*/ 0 h 147"/>
                <a:gd name="T4" fmla="*/ 3 w 282"/>
                <a:gd name="T5" fmla="*/ 1 h 147"/>
                <a:gd name="T6" fmla="*/ 4 w 282"/>
                <a:gd name="T7" fmla="*/ 1 h 147"/>
                <a:gd name="T8" fmla="*/ 4 w 282"/>
                <a:gd name="T9" fmla="*/ 1 h 147"/>
                <a:gd name="T10" fmla="*/ 5 w 282"/>
                <a:gd name="T11" fmla="*/ 1 h 147"/>
                <a:gd name="T12" fmla="*/ 5 w 282"/>
                <a:gd name="T13" fmla="*/ 1 h 147"/>
                <a:gd name="T14" fmla="*/ 6 w 282"/>
                <a:gd name="T15" fmla="*/ 2 h 147"/>
                <a:gd name="T16" fmla="*/ 6 w 282"/>
                <a:gd name="T17" fmla="*/ 2 h 147"/>
                <a:gd name="T18" fmla="*/ 6 w 282"/>
                <a:gd name="T19" fmla="*/ 2 h 147"/>
                <a:gd name="T20" fmla="*/ 7 w 282"/>
                <a:gd name="T21" fmla="*/ 3 h 147"/>
                <a:gd name="T22" fmla="*/ 6 w 282"/>
                <a:gd name="T23" fmla="*/ 3 h 147"/>
                <a:gd name="T24" fmla="*/ 6 w 282"/>
                <a:gd name="T25" fmla="*/ 3 h 147"/>
                <a:gd name="T26" fmla="*/ 5 w 282"/>
                <a:gd name="T27" fmla="*/ 3 h 147"/>
                <a:gd name="T28" fmla="*/ 5 w 282"/>
                <a:gd name="T29" fmla="*/ 3 h 147"/>
                <a:gd name="T30" fmla="*/ 5 w 282"/>
                <a:gd name="T31" fmla="*/ 3 h 147"/>
                <a:gd name="T32" fmla="*/ 4 w 282"/>
                <a:gd name="T33" fmla="*/ 3 h 147"/>
                <a:gd name="T34" fmla="*/ 3 w 282"/>
                <a:gd name="T35" fmla="*/ 3 h 147"/>
                <a:gd name="T36" fmla="*/ 3 w 282"/>
                <a:gd name="T37" fmla="*/ 3 h 147"/>
                <a:gd name="T38" fmla="*/ 3 w 282"/>
                <a:gd name="T39" fmla="*/ 2 h 147"/>
                <a:gd name="T40" fmla="*/ 1 w 282"/>
                <a:gd name="T41" fmla="*/ 1 h 147"/>
                <a:gd name="T42" fmla="*/ 0 w 282"/>
                <a:gd name="T43" fmla="*/ 0 h 1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2"/>
                <a:gd name="T67" fmla="*/ 0 h 147"/>
                <a:gd name="T68" fmla="*/ 282 w 282"/>
                <a:gd name="T69" fmla="*/ 147 h 1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2" h="147">
                  <a:moveTo>
                    <a:pt x="0" y="8"/>
                  </a:moveTo>
                  <a:lnTo>
                    <a:pt x="68" y="0"/>
                  </a:lnTo>
                  <a:lnTo>
                    <a:pt x="130" y="31"/>
                  </a:lnTo>
                  <a:lnTo>
                    <a:pt x="160" y="63"/>
                  </a:lnTo>
                  <a:lnTo>
                    <a:pt x="192" y="63"/>
                  </a:lnTo>
                  <a:lnTo>
                    <a:pt x="214" y="50"/>
                  </a:lnTo>
                  <a:lnTo>
                    <a:pt x="235" y="43"/>
                  </a:lnTo>
                  <a:lnTo>
                    <a:pt x="249" y="78"/>
                  </a:lnTo>
                  <a:lnTo>
                    <a:pt x="278" y="86"/>
                  </a:lnTo>
                  <a:lnTo>
                    <a:pt x="275" y="100"/>
                  </a:lnTo>
                  <a:lnTo>
                    <a:pt x="282" y="125"/>
                  </a:lnTo>
                  <a:lnTo>
                    <a:pt x="278" y="144"/>
                  </a:lnTo>
                  <a:lnTo>
                    <a:pt x="249" y="115"/>
                  </a:lnTo>
                  <a:lnTo>
                    <a:pt x="235" y="105"/>
                  </a:lnTo>
                  <a:lnTo>
                    <a:pt x="215" y="105"/>
                  </a:lnTo>
                  <a:lnTo>
                    <a:pt x="208" y="139"/>
                  </a:lnTo>
                  <a:lnTo>
                    <a:pt x="187" y="130"/>
                  </a:lnTo>
                  <a:lnTo>
                    <a:pt x="152" y="147"/>
                  </a:lnTo>
                  <a:lnTo>
                    <a:pt x="110" y="142"/>
                  </a:lnTo>
                  <a:lnTo>
                    <a:pt x="109" y="86"/>
                  </a:lnTo>
                  <a:lnTo>
                    <a:pt x="39" y="35"/>
                  </a:lnTo>
                  <a:lnTo>
                    <a:pt x="0" y="8"/>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517" name="Freeform 489"/>
            <p:cNvSpPr>
              <a:spLocks/>
            </p:cNvSpPr>
            <p:nvPr/>
          </p:nvSpPr>
          <p:spPr bwMode="auto">
            <a:xfrm>
              <a:off x="3579375" y="3694572"/>
              <a:ext cx="113225" cy="100037"/>
            </a:xfrm>
            <a:custGeom>
              <a:avLst/>
              <a:gdLst>
                <a:gd name="T0" fmla="*/ 2 w 234"/>
                <a:gd name="T1" fmla="*/ 0 h 221"/>
                <a:gd name="T2" fmla="*/ 2 w 234"/>
                <a:gd name="T3" fmla="*/ 0 h 221"/>
                <a:gd name="T4" fmla="*/ 3 w 234"/>
                <a:gd name="T5" fmla="*/ 0 h 221"/>
                <a:gd name="T6" fmla="*/ 4 w 234"/>
                <a:gd name="T7" fmla="*/ 1 h 221"/>
                <a:gd name="T8" fmla="*/ 5 w 234"/>
                <a:gd name="T9" fmla="*/ 2 h 221"/>
                <a:gd name="T10" fmla="*/ 5 w 234"/>
                <a:gd name="T11" fmla="*/ 3 h 221"/>
                <a:gd name="T12" fmla="*/ 5 w 234"/>
                <a:gd name="T13" fmla="*/ 3 h 221"/>
                <a:gd name="T14" fmla="*/ 5 w 234"/>
                <a:gd name="T15" fmla="*/ 4 h 221"/>
                <a:gd name="T16" fmla="*/ 5 w 234"/>
                <a:gd name="T17" fmla="*/ 4 h 221"/>
                <a:gd name="T18" fmla="*/ 4 w 234"/>
                <a:gd name="T19" fmla="*/ 5 h 221"/>
                <a:gd name="T20" fmla="*/ 4 w 234"/>
                <a:gd name="T21" fmla="*/ 5 h 221"/>
                <a:gd name="T22" fmla="*/ 3 w 234"/>
                <a:gd name="T23" fmla="*/ 4 h 221"/>
                <a:gd name="T24" fmla="*/ 3 w 234"/>
                <a:gd name="T25" fmla="*/ 4 h 221"/>
                <a:gd name="T26" fmla="*/ 2 w 234"/>
                <a:gd name="T27" fmla="*/ 5 h 221"/>
                <a:gd name="T28" fmla="*/ 1 w 234"/>
                <a:gd name="T29" fmla="*/ 5 h 221"/>
                <a:gd name="T30" fmla="*/ 1 w 234"/>
                <a:gd name="T31" fmla="*/ 4 h 221"/>
                <a:gd name="T32" fmla="*/ 1 w 234"/>
                <a:gd name="T33" fmla="*/ 4 h 221"/>
                <a:gd name="T34" fmla="*/ 1 w 234"/>
                <a:gd name="T35" fmla="*/ 3 h 221"/>
                <a:gd name="T36" fmla="*/ 1 w 234"/>
                <a:gd name="T37" fmla="*/ 4 h 221"/>
                <a:gd name="T38" fmla="*/ 2 w 234"/>
                <a:gd name="T39" fmla="*/ 4 h 221"/>
                <a:gd name="T40" fmla="*/ 3 w 234"/>
                <a:gd name="T41" fmla="*/ 4 h 221"/>
                <a:gd name="T42" fmla="*/ 1 w 234"/>
                <a:gd name="T43" fmla="*/ 3 h 221"/>
                <a:gd name="T44" fmla="*/ 1 w 234"/>
                <a:gd name="T45" fmla="*/ 2 h 221"/>
                <a:gd name="T46" fmla="*/ 1 w 234"/>
                <a:gd name="T47" fmla="*/ 2 h 221"/>
                <a:gd name="T48" fmla="*/ 1 w 234"/>
                <a:gd name="T49" fmla="*/ 1 h 221"/>
                <a:gd name="T50" fmla="*/ 1 w 234"/>
                <a:gd name="T51" fmla="*/ 1 h 221"/>
                <a:gd name="T52" fmla="*/ 0 w 234"/>
                <a:gd name="T53" fmla="*/ 1 h 221"/>
                <a:gd name="T54" fmla="*/ 0 w 234"/>
                <a:gd name="T55" fmla="*/ 1 h 221"/>
                <a:gd name="T56" fmla="*/ 0 w 234"/>
                <a:gd name="T57" fmla="*/ 0 h 221"/>
                <a:gd name="T58" fmla="*/ 1 w 234"/>
                <a:gd name="T59" fmla="*/ 0 h 221"/>
                <a:gd name="T60" fmla="*/ 1 w 234"/>
                <a:gd name="T61" fmla="*/ 1 h 221"/>
                <a:gd name="T62" fmla="*/ 2 w 234"/>
                <a:gd name="T63" fmla="*/ 1 h 221"/>
                <a:gd name="T64" fmla="*/ 2 w 234"/>
                <a:gd name="T65" fmla="*/ 1 h 221"/>
                <a:gd name="T66" fmla="*/ 1 w 234"/>
                <a:gd name="T67" fmla="*/ 0 h 221"/>
                <a:gd name="T68" fmla="*/ 2 w 234"/>
                <a:gd name="T69" fmla="*/ 0 h 221"/>
                <a:gd name="T70" fmla="*/ 2 w 234"/>
                <a:gd name="T71" fmla="*/ 0 h 2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34"/>
                <a:gd name="T109" fmla="*/ 0 h 221"/>
                <a:gd name="T110" fmla="*/ 234 w 234"/>
                <a:gd name="T111" fmla="*/ 221 h 2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34" h="221">
                  <a:moveTo>
                    <a:pt x="89" y="8"/>
                  </a:moveTo>
                  <a:lnTo>
                    <a:pt x="103" y="8"/>
                  </a:lnTo>
                  <a:lnTo>
                    <a:pt x="137" y="19"/>
                  </a:lnTo>
                  <a:lnTo>
                    <a:pt x="171" y="49"/>
                  </a:lnTo>
                  <a:lnTo>
                    <a:pt x="193" y="83"/>
                  </a:lnTo>
                  <a:lnTo>
                    <a:pt x="234" y="125"/>
                  </a:lnTo>
                  <a:lnTo>
                    <a:pt x="211" y="134"/>
                  </a:lnTo>
                  <a:lnTo>
                    <a:pt x="199" y="160"/>
                  </a:lnTo>
                  <a:lnTo>
                    <a:pt x="196" y="172"/>
                  </a:lnTo>
                  <a:lnTo>
                    <a:pt x="185" y="221"/>
                  </a:lnTo>
                  <a:lnTo>
                    <a:pt x="153" y="207"/>
                  </a:lnTo>
                  <a:lnTo>
                    <a:pt x="143" y="165"/>
                  </a:lnTo>
                  <a:lnTo>
                    <a:pt x="114" y="181"/>
                  </a:lnTo>
                  <a:lnTo>
                    <a:pt x="79" y="206"/>
                  </a:lnTo>
                  <a:lnTo>
                    <a:pt x="59" y="200"/>
                  </a:lnTo>
                  <a:lnTo>
                    <a:pt x="42" y="180"/>
                  </a:lnTo>
                  <a:lnTo>
                    <a:pt x="34" y="160"/>
                  </a:lnTo>
                  <a:lnTo>
                    <a:pt x="46" y="141"/>
                  </a:lnTo>
                  <a:lnTo>
                    <a:pt x="56" y="156"/>
                  </a:lnTo>
                  <a:lnTo>
                    <a:pt x="98" y="179"/>
                  </a:lnTo>
                  <a:lnTo>
                    <a:pt x="108" y="158"/>
                  </a:lnTo>
                  <a:lnTo>
                    <a:pt x="68" y="123"/>
                  </a:lnTo>
                  <a:lnTo>
                    <a:pt x="53" y="94"/>
                  </a:lnTo>
                  <a:lnTo>
                    <a:pt x="41" y="83"/>
                  </a:lnTo>
                  <a:lnTo>
                    <a:pt x="41" y="65"/>
                  </a:lnTo>
                  <a:lnTo>
                    <a:pt x="27" y="58"/>
                  </a:lnTo>
                  <a:lnTo>
                    <a:pt x="0" y="54"/>
                  </a:lnTo>
                  <a:lnTo>
                    <a:pt x="6" y="33"/>
                  </a:lnTo>
                  <a:lnTo>
                    <a:pt x="8" y="19"/>
                  </a:lnTo>
                  <a:lnTo>
                    <a:pt x="30" y="19"/>
                  </a:lnTo>
                  <a:lnTo>
                    <a:pt x="41" y="29"/>
                  </a:lnTo>
                  <a:lnTo>
                    <a:pt x="70" y="58"/>
                  </a:lnTo>
                  <a:lnTo>
                    <a:pt x="74" y="39"/>
                  </a:lnTo>
                  <a:lnTo>
                    <a:pt x="67" y="16"/>
                  </a:lnTo>
                  <a:lnTo>
                    <a:pt x="70" y="0"/>
                  </a:lnTo>
                  <a:lnTo>
                    <a:pt x="89" y="8"/>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518" name="Freeform 490"/>
            <p:cNvSpPr>
              <a:spLocks/>
            </p:cNvSpPr>
            <p:nvPr/>
          </p:nvSpPr>
          <p:spPr bwMode="auto">
            <a:xfrm>
              <a:off x="3555787" y="3714298"/>
              <a:ext cx="75483" cy="61995"/>
            </a:xfrm>
            <a:custGeom>
              <a:avLst/>
              <a:gdLst>
                <a:gd name="T0" fmla="*/ 0 w 156"/>
                <a:gd name="T1" fmla="*/ 0 h 135"/>
                <a:gd name="T2" fmla="*/ 0 w 156"/>
                <a:gd name="T3" fmla="*/ 1 h 135"/>
                <a:gd name="T4" fmla="*/ 1 w 156"/>
                <a:gd name="T5" fmla="*/ 2 h 135"/>
                <a:gd name="T6" fmla="*/ 2 w 156"/>
                <a:gd name="T7" fmla="*/ 3 h 135"/>
                <a:gd name="T8" fmla="*/ 2 w 156"/>
                <a:gd name="T9" fmla="*/ 2 h 135"/>
                <a:gd name="T10" fmla="*/ 2 w 156"/>
                <a:gd name="T11" fmla="*/ 3 h 135"/>
                <a:gd name="T12" fmla="*/ 3 w 156"/>
                <a:gd name="T13" fmla="*/ 3 h 135"/>
                <a:gd name="T14" fmla="*/ 3 w 156"/>
                <a:gd name="T15" fmla="*/ 3 h 135"/>
                <a:gd name="T16" fmla="*/ 4 w 156"/>
                <a:gd name="T17" fmla="*/ 3 h 135"/>
                <a:gd name="T18" fmla="*/ 3 w 156"/>
                <a:gd name="T19" fmla="*/ 2 h 135"/>
                <a:gd name="T20" fmla="*/ 3 w 156"/>
                <a:gd name="T21" fmla="*/ 1 h 135"/>
                <a:gd name="T22" fmla="*/ 2 w 156"/>
                <a:gd name="T23" fmla="*/ 1 h 135"/>
                <a:gd name="T24" fmla="*/ 2 w 156"/>
                <a:gd name="T25" fmla="*/ 1 h 135"/>
                <a:gd name="T26" fmla="*/ 2 w 156"/>
                <a:gd name="T27" fmla="*/ 0 h 135"/>
                <a:gd name="T28" fmla="*/ 1 w 156"/>
                <a:gd name="T29" fmla="*/ 0 h 135"/>
                <a:gd name="T30" fmla="*/ 1 w 156"/>
                <a:gd name="T31" fmla="*/ 0 h 135"/>
                <a:gd name="T32" fmla="*/ 0 w 156"/>
                <a:gd name="T33" fmla="*/ 0 h 135"/>
                <a:gd name="T34" fmla="*/ 0 w 156"/>
                <a:gd name="T35" fmla="*/ 0 h 1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6"/>
                <a:gd name="T55" fmla="*/ 0 h 135"/>
                <a:gd name="T56" fmla="*/ 156 w 156"/>
                <a:gd name="T57" fmla="*/ 135 h 1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6" h="135">
                  <a:moveTo>
                    <a:pt x="0" y="18"/>
                  </a:moveTo>
                  <a:lnTo>
                    <a:pt x="16" y="40"/>
                  </a:lnTo>
                  <a:lnTo>
                    <a:pt x="40" y="74"/>
                  </a:lnTo>
                  <a:lnTo>
                    <a:pt x="77" y="117"/>
                  </a:lnTo>
                  <a:lnTo>
                    <a:pt x="99" y="91"/>
                  </a:lnTo>
                  <a:lnTo>
                    <a:pt x="100" y="114"/>
                  </a:lnTo>
                  <a:lnTo>
                    <a:pt x="117" y="117"/>
                  </a:lnTo>
                  <a:lnTo>
                    <a:pt x="145" y="135"/>
                  </a:lnTo>
                  <a:lnTo>
                    <a:pt x="156" y="114"/>
                  </a:lnTo>
                  <a:lnTo>
                    <a:pt x="116" y="79"/>
                  </a:lnTo>
                  <a:lnTo>
                    <a:pt x="104" y="52"/>
                  </a:lnTo>
                  <a:lnTo>
                    <a:pt x="89" y="39"/>
                  </a:lnTo>
                  <a:lnTo>
                    <a:pt x="89" y="21"/>
                  </a:lnTo>
                  <a:lnTo>
                    <a:pt x="75" y="14"/>
                  </a:lnTo>
                  <a:lnTo>
                    <a:pt x="47" y="9"/>
                  </a:lnTo>
                  <a:lnTo>
                    <a:pt x="26" y="0"/>
                  </a:lnTo>
                  <a:lnTo>
                    <a:pt x="5" y="4"/>
                  </a:lnTo>
                  <a:lnTo>
                    <a:pt x="0" y="18"/>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519" name="Freeform 491"/>
            <p:cNvSpPr>
              <a:spLocks/>
            </p:cNvSpPr>
            <p:nvPr/>
          </p:nvSpPr>
          <p:spPr bwMode="auto">
            <a:xfrm>
              <a:off x="3598246" y="3370506"/>
              <a:ext cx="765839" cy="360699"/>
            </a:xfrm>
            <a:custGeom>
              <a:avLst/>
              <a:gdLst>
                <a:gd name="T0" fmla="*/ 35 w 1596"/>
                <a:gd name="T1" fmla="*/ 8 h 795"/>
                <a:gd name="T2" fmla="*/ 31 w 1596"/>
                <a:gd name="T3" fmla="*/ 7 h 795"/>
                <a:gd name="T4" fmla="*/ 30 w 1596"/>
                <a:gd name="T5" fmla="*/ 6 h 795"/>
                <a:gd name="T6" fmla="*/ 29 w 1596"/>
                <a:gd name="T7" fmla="*/ 6 h 795"/>
                <a:gd name="T8" fmla="*/ 27 w 1596"/>
                <a:gd name="T9" fmla="*/ 5 h 795"/>
                <a:gd name="T10" fmla="*/ 24 w 1596"/>
                <a:gd name="T11" fmla="*/ 3 h 795"/>
                <a:gd name="T12" fmla="*/ 20 w 1596"/>
                <a:gd name="T13" fmla="*/ 2 h 795"/>
                <a:gd name="T14" fmla="*/ 17 w 1596"/>
                <a:gd name="T15" fmla="*/ 1 h 795"/>
                <a:gd name="T16" fmla="*/ 15 w 1596"/>
                <a:gd name="T17" fmla="*/ 1 h 795"/>
                <a:gd name="T18" fmla="*/ 12 w 1596"/>
                <a:gd name="T19" fmla="*/ 1 h 795"/>
                <a:gd name="T20" fmla="*/ 9 w 1596"/>
                <a:gd name="T21" fmla="*/ 1 h 795"/>
                <a:gd name="T22" fmla="*/ 9 w 1596"/>
                <a:gd name="T23" fmla="*/ 4 h 795"/>
                <a:gd name="T24" fmla="*/ 10 w 1596"/>
                <a:gd name="T25" fmla="*/ 5 h 795"/>
                <a:gd name="T26" fmla="*/ 10 w 1596"/>
                <a:gd name="T27" fmla="*/ 6 h 795"/>
                <a:gd name="T28" fmla="*/ 9 w 1596"/>
                <a:gd name="T29" fmla="*/ 6 h 795"/>
                <a:gd name="T30" fmla="*/ 7 w 1596"/>
                <a:gd name="T31" fmla="*/ 5 h 795"/>
                <a:gd name="T32" fmla="*/ 6 w 1596"/>
                <a:gd name="T33" fmla="*/ 6 h 795"/>
                <a:gd name="T34" fmla="*/ 5 w 1596"/>
                <a:gd name="T35" fmla="*/ 5 h 795"/>
                <a:gd name="T36" fmla="*/ 2 w 1596"/>
                <a:gd name="T37" fmla="*/ 5 h 795"/>
                <a:gd name="T38" fmla="*/ 1 w 1596"/>
                <a:gd name="T39" fmla="*/ 6 h 795"/>
                <a:gd name="T40" fmla="*/ 1 w 1596"/>
                <a:gd name="T41" fmla="*/ 7 h 795"/>
                <a:gd name="T42" fmla="*/ 0 w 1596"/>
                <a:gd name="T43" fmla="*/ 7 h 795"/>
                <a:gd name="T44" fmla="*/ 0 w 1596"/>
                <a:gd name="T45" fmla="*/ 9 h 795"/>
                <a:gd name="T46" fmla="*/ 1 w 1596"/>
                <a:gd name="T47" fmla="*/ 10 h 795"/>
                <a:gd name="T48" fmla="*/ 2 w 1596"/>
                <a:gd name="T49" fmla="*/ 10 h 795"/>
                <a:gd name="T50" fmla="*/ 3 w 1596"/>
                <a:gd name="T51" fmla="*/ 12 h 795"/>
                <a:gd name="T52" fmla="*/ 7 w 1596"/>
                <a:gd name="T53" fmla="*/ 11 h 795"/>
                <a:gd name="T54" fmla="*/ 6 w 1596"/>
                <a:gd name="T55" fmla="*/ 13 h 795"/>
                <a:gd name="T56" fmla="*/ 4 w 1596"/>
                <a:gd name="T57" fmla="*/ 15 h 795"/>
                <a:gd name="T58" fmla="*/ 7 w 1596"/>
                <a:gd name="T59" fmla="*/ 17 h 795"/>
                <a:gd name="T60" fmla="*/ 8 w 1596"/>
                <a:gd name="T61" fmla="*/ 17 h 795"/>
                <a:gd name="T62" fmla="*/ 9 w 1596"/>
                <a:gd name="T63" fmla="*/ 17 h 795"/>
                <a:gd name="T64" fmla="*/ 9 w 1596"/>
                <a:gd name="T65" fmla="*/ 13 h 795"/>
                <a:gd name="T66" fmla="*/ 11 w 1596"/>
                <a:gd name="T67" fmla="*/ 12 h 795"/>
                <a:gd name="T68" fmla="*/ 11 w 1596"/>
                <a:gd name="T69" fmla="*/ 11 h 795"/>
                <a:gd name="T70" fmla="*/ 12 w 1596"/>
                <a:gd name="T71" fmla="*/ 11 h 795"/>
                <a:gd name="T72" fmla="*/ 13 w 1596"/>
                <a:gd name="T73" fmla="*/ 12 h 795"/>
                <a:gd name="T74" fmla="*/ 13 w 1596"/>
                <a:gd name="T75" fmla="*/ 13 h 795"/>
                <a:gd name="T76" fmla="*/ 14 w 1596"/>
                <a:gd name="T77" fmla="*/ 15 h 795"/>
                <a:gd name="T78" fmla="*/ 17 w 1596"/>
                <a:gd name="T79" fmla="*/ 15 h 795"/>
                <a:gd name="T80" fmla="*/ 17 w 1596"/>
                <a:gd name="T81" fmla="*/ 17 h 795"/>
                <a:gd name="T82" fmla="*/ 18 w 1596"/>
                <a:gd name="T83" fmla="*/ 19 h 795"/>
                <a:gd name="T84" fmla="*/ 21 w 1596"/>
                <a:gd name="T85" fmla="*/ 18 h 795"/>
                <a:gd name="T86" fmla="*/ 23 w 1596"/>
                <a:gd name="T87" fmla="*/ 18 h 795"/>
                <a:gd name="T88" fmla="*/ 23 w 1596"/>
                <a:gd name="T89" fmla="*/ 17 h 795"/>
                <a:gd name="T90" fmla="*/ 23 w 1596"/>
                <a:gd name="T91" fmla="*/ 16 h 795"/>
                <a:gd name="T92" fmla="*/ 25 w 1596"/>
                <a:gd name="T93" fmla="*/ 17 h 795"/>
                <a:gd name="T94" fmla="*/ 27 w 1596"/>
                <a:gd name="T95" fmla="*/ 16 h 795"/>
                <a:gd name="T96" fmla="*/ 31 w 1596"/>
                <a:gd name="T97" fmla="*/ 17 h 795"/>
                <a:gd name="T98" fmla="*/ 31 w 1596"/>
                <a:gd name="T99" fmla="*/ 14 h 795"/>
                <a:gd name="T100" fmla="*/ 34 w 1596"/>
                <a:gd name="T101" fmla="*/ 11 h 79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96"/>
                <a:gd name="T154" fmla="*/ 0 h 795"/>
                <a:gd name="T155" fmla="*/ 1596 w 1596"/>
                <a:gd name="T156" fmla="*/ 795 h 79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96" h="795">
                  <a:moveTo>
                    <a:pt x="1561" y="408"/>
                  </a:moveTo>
                  <a:lnTo>
                    <a:pt x="1596" y="391"/>
                  </a:lnTo>
                  <a:lnTo>
                    <a:pt x="1516" y="328"/>
                  </a:lnTo>
                  <a:lnTo>
                    <a:pt x="1467" y="354"/>
                  </a:lnTo>
                  <a:lnTo>
                    <a:pt x="1395" y="331"/>
                  </a:lnTo>
                  <a:lnTo>
                    <a:pt x="1358" y="311"/>
                  </a:lnTo>
                  <a:lnTo>
                    <a:pt x="1327" y="311"/>
                  </a:lnTo>
                  <a:lnTo>
                    <a:pt x="1310" y="272"/>
                  </a:lnTo>
                  <a:lnTo>
                    <a:pt x="1297" y="246"/>
                  </a:lnTo>
                  <a:lnTo>
                    <a:pt x="1273" y="246"/>
                  </a:lnTo>
                  <a:lnTo>
                    <a:pt x="1247" y="246"/>
                  </a:lnTo>
                  <a:lnTo>
                    <a:pt x="1226" y="257"/>
                  </a:lnTo>
                  <a:lnTo>
                    <a:pt x="1186" y="212"/>
                  </a:lnTo>
                  <a:lnTo>
                    <a:pt x="1171" y="220"/>
                  </a:lnTo>
                  <a:lnTo>
                    <a:pt x="1150" y="230"/>
                  </a:lnTo>
                  <a:lnTo>
                    <a:pt x="1133" y="239"/>
                  </a:lnTo>
                  <a:lnTo>
                    <a:pt x="1098" y="207"/>
                  </a:lnTo>
                  <a:lnTo>
                    <a:pt x="1017" y="134"/>
                  </a:lnTo>
                  <a:lnTo>
                    <a:pt x="958" y="89"/>
                  </a:lnTo>
                  <a:lnTo>
                    <a:pt x="919" y="50"/>
                  </a:lnTo>
                  <a:lnTo>
                    <a:pt x="852" y="97"/>
                  </a:lnTo>
                  <a:lnTo>
                    <a:pt x="841" y="62"/>
                  </a:lnTo>
                  <a:lnTo>
                    <a:pt x="750" y="58"/>
                  </a:lnTo>
                  <a:lnTo>
                    <a:pt x="739" y="58"/>
                  </a:lnTo>
                  <a:lnTo>
                    <a:pt x="696" y="0"/>
                  </a:lnTo>
                  <a:lnTo>
                    <a:pt x="654" y="8"/>
                  </a:lnTo>
                  <a:lnTo>
                    <a:pt x="623" y="31"/>
                  </a:lnTo>
                  <a:lnTo>
                    <a:pt x="566" y="44"/>
                  </a:lnTo>
                  <a:lnTo>
                    <a:pt x="546" y="32"/>
                  </a:lnTo>
                  <a:lnTo>
                    <a:pt x="516" y="67"/>
                  </a:lnTo>
                  <a:lnTo>
                    <a:pt x="492" y="62"/>
                  </a:lnTo>
                  <a:lnTo>
                    <a:pt x="409" y="70"/>
                  </a:lnTo>
                  <a:lnTo>
                    <a:pt x="395" y="67"/>
                  </a:lnTo>
                  <a:lnTo>
                    <a:pt x="384" y="75"/>
                  </a:lnTo>
                  <a:lnTo>
                    <a:pt x="417" y="119"/>
                  </a:lnTo>
                  <a:lnTo>
                    <a:pt x="395" y="159"/>
                  </a:lnTo>
                  <a:lnTo>
                    <a:pt x="396" y="189"/>
                  </a:lnTo>
                  <a:lnTo>
                    <a:pt x="396" y="204"/>
                  </a:lnTo>
                  <a:lnTo>
                    <a:pt x="441" y="204"/>
                  </a:lnTo>
                  <a:lnTo>
                    <a:pt x="454" y="230"/>
                  </a:lnTo>
                  <a:lnTo>
                    <a:pt x="454" y="257"/>
                  </a:lnTo>
                  <a:lnTo>
                    <a:pt x="441" y="263"/>
                  </a:lnTo>
                  <a:lnTo>
                    <a:pt x="425" y="246"/>
                  </a:lnTo>
                  <a:lnTo>
                    <a:pt x="405" y="257"/>
                  </a:lnTo>
                  <a:lnTo>
                    <a:pt x="395" y="269"/>
                  </a:lnTo>
                  <a:lnTo>
                    <a:pt x="361" y="246"/>
                  </a:lnTo>
                  <a:lnTo>
                    <a:pt x="351" y="224"/>
                  </a:lnTo>
                  <a:lnTo>
                    <a:pt x="322" y="235"/>
                  </a:lnTo>
                  <a:lnTo>
                    <a:pt x="322" y="243"/>
                  </a:lnTo>
                  <a:lnTo>
                    <a:pt x="302" y="224"/>
                  </a:lnTo>
                  <a:lnTo>
                    <a:pt x="273" y="246"/>
                  </a:lnTo>
                  <a:lnTo>
                    <a:pt x="240" y="257"/>
                  </a:lnTo>
                  <a:lnTo>
                    <a:pt x="229" y="246"/>
                  </a:lnTo>
                  <a:lnTo>
                    <a:pt x="221" y="224"/>
                  </a:lnTo>
                  <a:lnTo>
                    <a:pt x="176" y="220"/>
                  </a:lnTo>
                  <a:lnTo>
                    <a:pt x="103" y="216"/>
                  </a:lnTo>
                  <a:lnTo>
                    <a:pt x="85" y="220"/>
                  </a:lnTo>
                  <a:lnTo>
                    <a:pt x="81" y="235"/>
                  </a:lnTo>
                  <a:lnTo>
                    <a:pt x="69" y="230"/>
                  </a:lnTo>
                  <a:lnTo>
                    <a:pt x="54" y="254"/>
                  </a:lnTo>
                  <a:lnTo>
                    <a:pt x="43" y="272"/>
                  </a:lnTo>
                  <a:lnTo>
                    <a:pt x="43" y="281"/>
                  </a:lnTo>
                  <a:lnTo>
                    <a:pt x="51" y="299"/>
                  </a:lnTo>
                  <a:lnTo>
                    <a:pt x="39" y="304"/>
                  </a:lnTo>
                  <a:lnTo>
                    <a:pt x="28" y="272"/>
                  </a:lnTo>
                  <a:lnTo>
                    <a:pt x="7" y="276"/>
                  </a:lnTo>
                  <a:lnTo>
                    <a:pt x="0" y="318"/>
                  </a:lnTo>
                  <a:lnTo>
                    <a:pt x="0" y="343"/>
                  </a:lnTo>
                  <a:lnTo>
                    <a:pt x="0" y="366"/>
                  </a:lnTo>
                  <a:lnTo>
                    <a:pt x="11" y="387"/>
                  </a:lnTo>
                  <a:lnTo>
                    <a:pt x="20" y="399"/>
                  </a:lnTo>
                  <a:lnTo>
                    <a:pt x="20" y="424"/>
                  </a:lnTo>
                  <a:lnTo>
                    <a:pt x="39" y="422"/>
                  </a:lnTo>
                  <a:lnTo>
                    <a:pt x="62" y="403"/>
                  </a:lnTo>
                  <a:lnTo>
                    <a:pt x="74" y="422"/>
                  </a:lnTo>
                  <a:lnTo>
                    <a:pt x="91" y="445"/>
                  </a:lnTo>
                  <a:lnTo>
                    <a:pt x="103" y="468"/>
                  </a:lnTo>
                  <a:lnTo>
                    <a:pt x="121" y="512"/>
                  </a:lnTo>
                  <a:lnTo>
                    <a:pt x="157" y="501"/>
                  </a:lnTo>
                  <a:lnTo>
                    <a:pt x="209" y="489"/>
                  </a:lnTo>
                  <a:lnTo>
                    <a:pt x="291" y="477"/>
                  </a:lnTo>
                  <a:lnTo>
                    <a:pt x="312" y="506"/>
                  </a:lnTo>
                  <a:lnTo>
                    <a:pt x="316" y="562"/>
                  </a:lnTo>
                  <a:lnTo>
                    <a:pt x="273" y="573"/>
                  </a:lnTo>
                  <a:lnTo>
                    <a:pt x="240" y="581"/>
                  </a:lnTo>
                  <a:lnTo>
                    <a:pt x="248" y="621"/>
                  </a:lnTo>
                  <a:lnTo>
                    <a:pt x="191" y="621"/>
                  </a:lnTo>
                  <a:lnTo>
                    <a:pt x="240" y="699"/>
                  </a:lnTo>
                  <a:lnTo>
                    <a:pt x="262" y="706"/>
                  </a:lnTo>
                  <a:lnTo>
                    <a:pt x="284" y="710"/>
                  </a:lnTo>
                  <a:lnTo>
                    <a:pt x="298" y="744"/>
                  </a:lnTo>
                  <a:lnTo>
                    <a:pt x="311" y="731"/>
                  </a:lnTo>
                  <a:lnTo>
                    <a:pt x="352" y="723"/>
                  </a:lnTo>
                  <a:lnTo>
                    <a:pt x="378" y="736"/>
                  </a:lnTo>
                  <a:lnTo>
                    <a:pt x="395" y="753"/>
                  </a:lnTo>
                  <a:lnTo>
                    <a:pt x="406" y="736"/>
                  </a:lnTo>
                  <a:lnTo>
                    <a:pt x="435" y="741"/>
                  </a:lnTo>
                  <a:lnTo>
                    <a:pt x="386" y="565"/>
                  </a:lnTo>
                  <a:lnTo>
                    <a:pt x="405" y="556"/>
                  </a:lnTo>
                  <a:lnTo>
                    <a:pt x="469" y="518"/>
                  </a:lnTo>
                  <a:lnTo>
                    <a:pt x="480" y="515"/>
                  </a:lnTo>
                  <a:lnTo>
                    <a:pt x="471" y="501"/>
                  </a:lnTo>
                  <a:lnTo>
                    <a:pt x="484" y="508"/>
                  </a:lnTo>
                  <a:lnTo>
                    <a:pt x="484" y="489"/>
                  </a:lnTo>
                  <a:lnTo>
                    <a:pt x="492" y="477"/>
                  </a:lnTo>
                  <a:lnTo>
                    <a:pt x="498" y="483"/>
                  </a:lnTo>
                  <a:lnTo>
                    <a:pt x="513" y="483"/>
                  </a:lnTo>
                  <a:lnTo>
                    <a:pt x="527" y="493"/>
                  </a:lnTo>
                  <a:lnTo>
                    <a:pt x="544" y="470"/>
                  </a:lnTo>
                  <a:lnTo>
                    <a:pt x="558" y="477"/>
                  </a:lnTo>
                  <a:lnTo>
                    <a:pt x="544" y="508"/>
                  </a:lnTo>
                  <a:lnTo>
                    <a:pt x="554" y="550"/>
                  </a:lnTo>
                  <a:lnTo>
                    <a:pt x="584" y="575"/>
                  </a:lnTo>
                  <a:lnTo>
                    <a:pt x="584" y="581"/>
                  </a:lnTo>
                  <a:lnTo>
                    <a:pt x="575" y="602"/>
                  </a:lnTo>
                  <a:lnTo>
                    <a:pt x="577" y="611"/>
                  </a:lnTo>
                  <a:lnTo>
                    <a:pt x="621" y="629"/>
                  </a:lnTo>
                  <a:lnTo>
                    <a:pt x="632" y="656"/>
                  </a:lnTo>
                  <a:lnTo>
                    <a:pt x="671" y="639"/>
                  </a:lnTo>
                  <a:lnTo>
                    <a:pt x="717" y="629"/>
                  </a:lnTo>
                  <a:lnTo>
                    <a:pt x="750" y="708"/>
                  </a:lnTo>
                  <a:lnTo>
                    <a:pt x="763" y="745"/>
                  </a:lnTo>
                  <a:lnTo>
                    <a:pt x="751" y="754"/>
                  </a:lnTo>
                  <a:lnTo>
                    <a:pt x="746" y="768"/>
                  </a:lnTo>
                  <a:lnTo>
                    <a:pt x="779" y="779"/>
                  </a:lnTo>
                  <a:lnTo>
                    <a:pt x="789" y="795"/>
                  </a:lnTo>
                  <a:lnTo>
                    <a:pt x="835" y="779"/>
                  </a:lnTo>
                  <a:lnTo>
                    <a:pt x="848" y="795"/>
                  </a:lnTo>
                  <a:lnTo>
                    <a:pt x="882" y="776"/>
                  </a:lnTo>
                  <a:lnTo>
                    <a:pt x="904" y="771"/>
                  </a:lnTo>
                  <a:lnTo>
                    <a:pt x="930" y="777"/>
                  </a:lnTo>
                  <a:lnTo>
                    <a:pt x="989" y="777"/>
                  </a:lnTo>
                  <a:lnTo>
                    <a:pt x="977" y="764"/>
                  </a:lnTo>
                  <a:lnTo>
                    <a:pt x="977" y="741"/>
                  </a:lnTo>
                  <a:lnTo>
                    <a:pt x="984" y="726"/>
                  </a:lnTo>
                  <a:lnTo>
                    <a:pt x="984" y="714"/>
                  </a:lnTo>
                  <a:lnTo>
                    <a:pt x="967" y="702"/>
                  </a:lnTo>
                  <a:lnTo>
                    <a:pt x="1004" y="698"/>
                  </a:lnTo>
                  <a:lnTo>
                    <a:pt x="1039" y="702"/>
                  </a:lnTo>
                  <a:lnTo>
                    <a:pt x="1047" y="714"/>
                  </a:lnTo>
                  <a:lnTo>
                    <a:pt x="1071" y="708"/>
                  </a:lnTo>
                  <a:lnTo>
                    <a:pt x="1055" y="673"/>
                  </a:lnTo>
                  <a:lnTo>
                    <a:pt x="1073" y="669"/>
                  </a:lnTo>
                  <a:lnTo>
                    <a:pt x="1166" y="683"/>
                  </a:lnTo>
                  <a:lnTo>
                    <a:pt x="1241" y="691"/>
                  </a:lnTo>
                  <a:lnTo>
                    <a:pt x="1297" y="719"/>
                  </a:lnTo>
                  <a:lnTo>
                    <a:pt x="1327" y="719"/>
                  </a:lnTo>
                  <a:lnTo>
                    <a:pt x="1336" y="753"/>
                  </a:lnTo>
                  <a:lnTo>
                    <a:pt x="1358" y="683"/>
                  </a:lnTo>
                  <a:lnTo>
                    <a:pt x="1327" y="607"/>
                  </a:lnTo>
                  <a:lnTo>
                    <a:pt x="1422" y="581"/>
                  </a:lnTo>
                  <a:lnTo>
                    <a:pt x="1436" y="539"/>
                  </a:lnTo>
                  <a:lnTo>
                    <a:pt x="1448" y="477"/>
                  </a:lnTo>
                  <a:lnTo>
                    <a:pt x="1545" y="483"/>
                  </a:lnTo>
                  <a:lnTo>
                    <a:pt x="1561" y="408"/>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520" name="Freeform 492"/>
            <p:cNvSpPr>
              <a:spLocks/>
            </p:cNvSpPr>
            <p:nvPr/>
          </p:nvSpPr>
          <p:spPr bwMode="auto">
            <a:xfrm>
              <a:off x="3780663" y="3602988"/>
              <a:ext cx="338102" cy="224029"/>
            </a:xfrm>
            <a:custGeom>
              <a:avLst/>
              <a:gdLst>
                <a:gd name="T0" fmla="*/ 1 w 697"/>
                <a:gd name="T1" fmla="*/ 5 h 492"/>
                <a:gd name="T2" fmla="*/ 2 w 697"/>
                <a:gd name="T3" fmla="*/ 4 h 492"/>
                <a:gd name="T4" fmla="*/ 2 w 697"/>
                <a:gd name="T5" fmla="*/ 4 h 492"/>
                <a:gd name="T6" fmla="*/ 3 w 697"/>
                <a:gd name="T7" fmla="*/ 4 h 492"/>
                <a:gd name="T8" fmla="*/ 4 w 697"/>
                <a:gd name="T9" fmla="*/ 4 h 492"/>
                <a:gd name="T10" fmla="*/ 4 w 697"/>
                <a:gd name="T11" fmla="*/ 5 h 492"/>
                <a:gd name="T12" fmla="*/ 4 w 697"/>
                <a:gd name="T13" fmla="*/ 5 h 492"/>
                <a:gd name="T14" fmla="*/ 5 w 697"/>
                <a:gd name="T15" fmla="*/ 7 h 492"/>
                <a:gd name="T16" fmla="*/ 5 w 697"/>
                <a:gd name="T17" fmla="*/ 6 h 492"/>
                <a:gd name="T18" fmla="*/ 6 w 697"/>
                <a:gd name="T19" fmla="*/ 7 h 492"/>
                <a:gd name="T20" fmla="*/ 8 w 697"/>
                <a:gd name="T21" fmla="*/ 8 h 492"/>
                <a:gd name="T22" fmla="*/ 9 w 697"/>
                <a:gd name="T23" fmla="*/ 9 h 492"/>
                <a:gd name="T24" fmla="*/ 10 w 697"/>
                <a:gd name="T25" fmla="*/ 10 h 492"/>
                <a:gd name="T26" fmla="*/ 11 w 697"/>
                <a:gd name="T27" fmla="*/ 11 h 492"/>
                <a:gd name="T28" fmla="*/ 12 w 697"/>
                <a:gd name="T29" fmla="*/ 10 h 492"/>
                <a:gd name="T30" fmla="*/ 12 w 697"/>
                <a:gd name="T31" fmla="*/ 9 h 492"/>
                <a:gd name="T32" fmla="*/ 11 w 697"/>
                <a:gd name="T33" fmla="*/ 7 h 492"/>
                <a:gd name="T34" fmla="*/ 12 w 697"/>
                <a:gd name="T35" fmla="*/ 7 h 492"/>
                <a:gd name="T36" fmla="*/ 14 w 697"/>
                <a:gd name="T37" fmla="*/ 7 h 492"/>
                <a:gd name="T38" fmla="*/ 16 w 697"/>
                <a:gd name="T39" fmla="*/ 7 h 492"/>
                <a:gd name="T40" fmla="*/ 16 w 697"/>
                <a:gd name="T41" fmla="*/ 6 h 492"/>
                <a:gd name="T42" fmla="*/ 13 w 697"/>
                <a:gd name="T43" fmla="*/ 6 h 492"/>
                <a:gd name="T44" fmla="*/ 12 w 697"/>
                <a:gd name="T45" fmla="*/ 6 h 492"/>
                <a:gd name="T46" fmla="*/ 11 w 697"/>
                <a:gd name="T47" fmla="*/ 7 h 492"/>
                <a:gd name="T48" fmla="*/ 10 w 697"/>
                <a:gd name="T49" fmla="*/ 6 h 492"/>
                <a:gd name="T50" fmla="*/ 9 w 697"/>
                <a:gd name="T51" fmla="*/ 7 h 492"/>
                <a:gd name="T52" fmla="*/ 9 w 697"/>
                <a:gd name="T53" fmla="*/ 6 h 492"/>
                <a:gd name="T54" fmla="*/ 9 w 697"/>
                <a:gd name="T55" fmla="*/ 5 h 492"/>
                <a:gd name="T56" fmla="*/ 9 w 697"/>
                <a:gd name="T57" fmla="*/ 4 h 492"/>
                <a:gd name="T58" fmla="*/ 6 w 697"/>
                <a:gd name="T59" fmla="*/ 3 h 492"/>
                <a:gd name="T60" fmla="*/ 5 w 697"/>
                <a:gd name="T61" fmla="*/ 2 h 492"/>
                <a:gd name="T62" fmla="*/ 3 w 697"/>
                <a:gd name="T63" fmla="*/ 3 h 492"/>
                <a:gd name="T64" fmla="*/ 2 w 697"/>
                <a:gd name="T65" fmla="*/ 1 h 492"/>
                <a:gd name="T66" fmla="*/ 2 w 697"/>
                <a:gd name="T67" fmla="*/ 0 h 492"/>
                <a:gd name="T68" fmla="*/ 1 w 697"/>
                <a:gd name="T69" fmla="*/ 5 h 4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97"/>
                <a:gd name="T106" fmla="*/ 0 h 492"/>
                <a:gd name="T107" fmla="*/ 697 w 697"/>
                <a:gd name="T108" fmla="*/ 492 h 4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97" h="492">
                  <a:moveTo>
                    <a:pt x="49" y="226"/>
                  </a:moveTo>
                  <a:lnTo>
                    <a:pt x="65" y="221"/>
                  </a:lnTo>
                  <a:lnTo>
                    <a:pt x="72" y="202"/>
                  </a:lnTo>
                  <a:lnTo>
                    <a:pt x="81" y="184"/>
                  </a:lnTo>
                  <a:lnTo>
                    <a:pt x="98" y="193"/>
                  </a:lnTo>
                  <a:lnTo>
                    <a:pt x="94" y="168"/>
                  </a:lnTo>
                  <a:lnTo>
                    <a:pt x="112" y="158"/>
                  </a:lnTo>
                  <a:lnTo>
                    <a:pt x="124" y="176"/>
                  </a:lnTo>
                  <a:lnTo>
                    <a:pt x="141" y="176"/>
                  </a:lnTo>
                  <a:lnTo>
                    <a:pt x="158" y="187"/>
                  </a:lnTo>
                  <a:lnTo>
                    <a:pt x="168" y="193"/>
                  </a:lnTo>
                  <a:lnTo>
                    <a:pt x="168" y="199"/>
                  </a:lnTo>
                  <a:lnTo>
                    <a:pt x="169" y="214"/>
                  </a:lnTo>
                  <a:lnTo>
                    <a:pt x="189" y="221"/>
                  </a:lnTo>
                  <a:lnTo>
                    <a:pt x="189" y="244"/>
                  </a:lnTo>
                  <a:lnTo>
                    <a:pt x="205" y="276"/>
                  </a:lnTo>
                  <a:lnTo>
                    <a:pt x="225" y="280"/>
                  </a:lnTo>
                  <a:lnTo>
                    <a:pt x="230" y="272"/>
                  </a:lnTo>
                  <a:lnTo>
                    <a:pt x="251" y="258"/>
                  </a:lnTo>
                  <a:lnTo>
                    <a:pt x="270" y="276"/>
                  </a:lnTo>
                  <a:lnTo>
                    <a:pt x="290" y="306"/>
                  </a:lnTo>
                  <a:lnTo>
                    <a:pt x="325" y="344"/>
                  </a:lnTo>
                  <a:lnTo>
                    <a:pt x="383" y="360"/>
                  </a:lnTo>
                  <a:lnTo>
                    <a:pt x="386" y="384"/>
                  </a:lnTo>
                  <a:lnTo>
                    <a:pt x="423" y="400"/>
                  </a:lnTo>
                  <a:lnTo>
                    <a:pt x="440" y="425"/>
                  </a:lnTo>
                  <a:lnTo>
                    <a:pt x="427" y="491"/>
                  </a:lnTo>
                  <a:lnTo>
                    <a:pt x="459" y="492"/>
                  </a:lnTo>
                  <a:lnTo>
                    <a:pt x="485" y="457"/>
                  </a:lnTo>
                  <a:lnTo>
                    <a:pt x="498" y="440"/>
                  </a:lnTo>
                  <a:lnTo>
                    <a:pt x="507" y="421"/>
                  </a:lnTo>
                  <a:lnTo>
                    <a:pt x="501" y="387"/>
                  </a:lnTo>
                  <a:lnTo>
                    <a:pt x="473" y="373"/>
                  </a:lnTo>
                  <a:lnTo>
                    <a:pt x="481" y="314"/>
                  </a:lnTo>
                  <a:lnTo>
                    <a:pt x="505" y="290"/>
                  </a:lnTo>
                  <a:lnTo>
                    <a:pt x="527" y="298"/>
                  </a:lnTo>
                  <a:lnTo>
                    <a:pt x="579" y="287"/>
                  </a:lnTo>
                  <a:lnTo>
                    <a:pt x="586" y="311"/>
                  </a:lnTo>
                  <a:lnTo>
                    <a:pt x="614" y="310"/>
                  </a:lnTo>
                  <a:lnTo>
                    <a:pt x="680" y="306"/>
                  </a:lnTo>
                  <a:lnTo>
                    <a:pt x="697" y="276"/>
                  </a:lnTo>
                  <a:lnTo>
                    <a:pt x="680" y="261"/>
                  </a:lnTo>
                  <a:lnTo>
                    <a:pt x="637" y="261"/>
                  </a:lnTo>
                  <a:lnTo>
                    <a:pt x="566" y="261"/>
                  </a:lnTo>
                  <a:lnTo>
                    <a:pt x="538" y="261"/>
                  </a:lnTo>
                  <a:lnTo>
                    <a:pt x="510" y="256"/>
                  </a:lnTo>
                  <a:lnTo>
                    <a:pt x="462" y="280"/>
                  </a:lnTo>
                  <a:lnTo>
                    <a:pt x="457" y="276"/>
                  </a:lnTo>
                  <a:lnTo>
                    <a:pt x="449" y="264"/>
                  </a:lnTo>
                  <a:lnTo>
                    <a:pt x="426" y="272"/>
                  </a:lnTo>
                  <a:lnTo>
                    <a:pt x="403" y="280"/>
                  </a:lnTo>
                  <a:lnTo>
                    <a:pt x="398" y="275"/>
                  </a:lnTo>
                  <a:lnTo>
                    <a:pt x="394" y="264"/>
                  </a:lnTo>
                  <a:lnTo>
                    <a:pt x="365" y="256"/>
                  </a:lnTo>
                  <a:lnTo>
                    <a:pt x="360" y="253"/>
                  </a:lnTo>
                  <a:lnTo>
                    <a:pt x="364" y="239"/>
                  </a:lnTo>
                  <a:lnTo>
                    <a:pt x="378" y="230"/>
                  </a:lnTo>
                  <a:lnTo>
                    <a:pt x="360" y="183"/>
                  </a:lnTo>
                  <a:lnTo>
                    <a:pt x="331" y="114"/>
                  </a:lnTo>
                  <a:lnTo>
                    <a:pt x="247" y="137"/>
                  </a:lnTo>
                  <a:lnTo>
                    <a:pt x="230" y="114"/>
                  </a:lnTo>
                  <a:lnTo>
                    <a:pt x="191" y="96"/>
                  </a:lnTo>
                  <a:lnTo>
                    <a:pt x="158" y="123"/>
                  </a:lnTo>
                  <a:lnTo>
                    <a:pt x="126" y="116"/>
                  </a:lnTo>
                  <a:lnTo>
                    <a:pt x="89" y="87"/>
                  </a:lnTo>
                  <a:lnTo>
                    <a:pt x="83" y="51"/>
                  </a:lnTo>
                  <a:lnTo>
                    <a:pt x="85" y="26"/>
                  </a:lnTo>
                  <a:lnTo>
                    <a:pt x="83" y="0"/>
                  </a:lnTo>
                  <a:lnTo>
                    <a:pt x="0" y="51"/>
                  </a:lnTo>
                  <a:lnTo>
                    <a:pt x="49" y="226"/>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521" name="Freeform 493"/>
            <p:cNvSpPr>
              <a:spLocks/>
            </p:cNvSpPr>
            <p:nvPr/>
          </p:nvSpPr>
          <p:spPr bwMode="auto">
            <a:xfrm>
              <a:off x="3739777" y="3674846"/>
              <a:ext cx="254755" cy="195848"/>
            </a:xfrm>
            <a:custGeom>
              <a:avLst/>
              <a:gdLst>
                <a:gd name="T0" fmla="*/ 0 w 534"/>
                <a:gd name="T1" fmla="*/ 1 h 433"/>
                <a:gd name="T2" fmla="*/ 0 w 534"/>
                <a:gd name="T3" fmla="*/ 3 h 433"/>
                <a:gd name="T4" fmla="*/ 1 w 534"/>
                <a:gd name="T5" fmla="*/ 2 h 433"/>
                <a:gd name="T6" fmla="*/ 2 w 534"/>
                <a:gd name="T7" fmla="*/ 3 h 433"/>
                <a:gd name="T8" fmla="*/ 1 w 534"/>
                <a:gd name="T9" fmla="*/ 3 h 433"/>
                <a:gd name="T10" fmla="*/ 0 w 534"/>
                <a:gd name="T11" fmla="*/ 3 h 433"/>
                <a:gd name="T12" fmla="*/ 0 w 534"/>
                <a:gd name="T13" fmla="*/ 4 h 433"/>
                <a:gd name="T14" fmla="*/ 0 w 534"/>
                <a:gd name="T15" fmla="*/ 4 h 433"/>
                <a:gd name="T16" fmla="*/ 1 w 534"/>
                <a:gd name="T17" fmla="*/ 5 h 433"/>
                <a:gd name="T18" fmla="*/ 1 w 534"/>
                <a:gd name="T19" fmla="*/ 5 h 433"/>
                <a:gd name="T20" fmla="*/ 1 w 534"/>
                <a:gd name="T21" fmla="*/ 5 h 433"/>
                <a:gd name="T22" fmla="*/ 1 w 534"/>
                <a:gd name="T23" fmla="*/ 7 h 433"/>
                <a:gd name="T24" fmla="*/ 3 w 534"/>
                <a:gd name="T25" fmla="*/ 7 h 433"/>
                <a:gd name="T26" fmla="*/ 4 w 534"/>
                <a:gd name="T27" fmla="*/ 6 h 433"/>
                <a:gd name="T28" fmla="*/ 6 w 534"/>
                <a:gd name="T29" fmla="*/ 7 h 433"/>
                <a:gd name="T30" fmla="*/ 7 w 534"/>
                <a:gd name="T31" fmla="*/ 8 h 433"/>
                <a:gd name="T32" fmla="*/ 7 w 534"/>
                <a:gd name="T33" fmla="*/ 9 h 433"/>
                <a:gd name="T34" fmla="*/ 7 w 534"/>
                <a:gd name="T35" fmla="*/ 9 h 433"/>
                <a:gd name="T36" fmla="*/ 9 w 534"/>
                <a:gd name="T37" fmla="*/ 10 h 433"/>
                <a:gd name="T38" fmla="*/ 11 w 534"/>
                <a:gd name="T39" fmla="*/ 7 h 433"/>
                <a:gd name="T40" fmla="*/ 12 w 534"/>
                <a:gd name="T41" fmla="*/ 7 h 433"/>
                <a:gd name="T42" fmla="*/ 12 w 534"/>
                <a:gd name="T43" fmla="*/ 7 h 433"/>
                <a:gd name="T44" fmla="*/ 12 w 534"/>
                <a:gd name="T45" fmla="*/ 6 h 433"/>
                <a:gd name="T46" fmla="*/ 12 w 534"/>
                <a:gd name="T47" fmla="*/ 5 h 433"/>
                <a:gd name="T48" fmla="*/ 11 w 534"/>
                <a:gd name="T49" fmla="*/ 5 h 433"/>
                <a:gd name="T50" fmla="*/ 11 w 534"/>
                <a:gd name="T51" fmla="*/ 5 h 433"/>
                <a:gd name="T52" fmla="*/ 10 w 534"/>
                <a:gd name="T53" fmla="*/ 4 h 433"/>
                <a:gd name="T54" fmla="*/ 9 w 534"/>
                <a:gd name="T55" fmla="*/ 3 h 433"/>
                <a:gd name="T56" fmla="*/ 9 w 534"/>
                <a:gd name="T57" fmla="*/ 3 h 433"/>
                <a:gd name="T58" fmla="*/ 8 w 534"/>
                <a:gd name="T59" fmla="*/ 2 h 433"/>
                <a:gd name="T60" fmla="*/ 7 w 534"/>
                <a:gd name="T61" fmla="*/ 3 h 433"/>
                <a:gd name="T62" fmla="*/ 7 w 534"/>
                <a:gd name="T63" fmla="*/ 3 h 433"/>
                <a:gd name="T64" fmla="*/ 7 w 534"/>
                <a:gd name="T65" fmla="*/ 3 h 433"/>
                <a:gd name="T66" fmla="*/ 7 w 534"/>
                <a:gd name="T67" fmla="*/ 2 h 433"/>
                <a:gd name="T68" fmla="*/ 7 w 534"/>
                <a:gd name="T69" fmla="*/ 1 h 433"/>
                <a:gd name="T70" fmla="*/ 6 w 534"/>
                <a:gd name="T71" fmla="*/ 1 h 433"/>
                <a:gd name="T72" fmla="*/ 6 w 534"/>
                <a:gd name="T73" fmla="*/ 1 h 433"/>
                <a:gd name="T74" fmla="*/ 5 w 534"/>
                <a:gd name="T75" fmla="*/ 0 h 433"/>
                <a:gd name="T76" fmla="*/ 5 w 534"/>
                <a:gd name="T77" fmla="*/ 0 h 433"/>
                <a:gd name="T78" fmla="*/ 5 w 534"/>
                <a:gd name="T79" fmla="*/ 0 h 433"/>
                <a:gd name="T80" fmla="*/ 4 w 534"/>
                <a:gd name="T81" fmla="*/ 0 h 433"/>
                <a:gd name="T82" fmla="*/ 5 w 534"/>
                <a:gd name="T83" fmla="*/ 1 h 433"/>
                <a:gd name="T84" fmla="*/ 4 w 534"/>
                <a:gd name="T85" fmla="*/ 1 h 433"/>
                <a:gd name="T86" fmla="*/ 4 w 534"/>
                <a:gd name="T87" fmla="*/ 1 h 433"/>
                <a:gd name="T88" fmla="*/ 4 w 534"/>
                <a:gd name="T89" fmla="*/ 1 h 433"/>
                <a:gd name="T90" fmla="*/ 3 w 534"/>
                <a:gd name="T91" fmla="*/ 1 h 433"/>
                <a:gd name="T92" fmla="*/ 3 w 534"/>
                <a:gd name="T93" fmla="*/ 1 h 433"/>
                <a:gd name="T94" fmla="*/ 2 w 534"/>
                <a:gd name="T95" fmla="*/ 2 h 433"/>
                <a:gd name="T96" fmla="*/ 2 w 534"/>
                <a:gd name="T97" fmla="*/ 1 h 433"/>
                <a:gd name="T98" fmla="*/ 1 w 534"/>
                <a:gd name="T99" fmla="*/ 1 h 433"/>
                <a:gd name="T100" fmla="*/ 0 w 534"/>
                <a:gd name="T101" fmla="*/ 1 h 43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34"/>
                <a:gd name="T154" fmla="*/ 0 h 433"/>
                <a:gd name="T155" fmla="*/ 534 w 534"/>
                <a:gd name="T156" fmla="*/ 433 h 43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34" h="433">
                  <a:moveTo>
                    <a:pt x="0" y="63"/>
                  </a:moveTo>
                  <a:lnTo>
                    <a:pt x="4" y="118"/>
                  </a:lnTo>
                  <a:lnTo>
                    <a:pt x="32" y="86"/>
                  </a:lnTo>
                  <a:lnTo>
                    <a:pt x="72" y="129"/>
                  </a:lnTo>
                  <a:lnTo>
                    <a:pt x="53" y="156"/>
                  </a:lnTo>
                  <a:lnTo>
                    <a:pt x="7" y="130"/>
                  </a:lnTo>
                  <a:lnTo>
                    <a:pt x="1" y="168"/>
                  </a:lnTo>
                  <a:lnTo>
                    <a:pt x="7" y="191"/>
                  </a:lnTo>
                  <a:lnTo>
                    <a:pt x="32" y="196"/>
                  </a:lnTo>
                  <a:lnTo>
                    <a:pt x="22" y="221"/>
                  </a:lnTo>
                  <a:lnTo>
                    <a:pt x="41" y="238"/>
                  </a:lnTo>
                  <a:lnTo>
                    <a:pt x="41" y="314"/>
                  </a:lnTo>
                  <a:lnTo>
                    <a:pt x="115" y="292"/>
                  </a:lnTo>
                  <a:lnTo>
                    <a:pt x="157" y="269"/>
                  </a:lnTo>
                  <a:lnTo>
                    <a:pt x="250" y="320"/>
                  </a:lnTo>
                  <a:lnTo>
                    <a:pt x="311" y="352"/>
                  </a:lnTo>
                  <a:lnTo>
                    <a:pt x="322" y="366"/>
                  </a:lnTo>
                  <a:lnTo>
                    <a:pt x="328" y="405"/>
                  </a:lnTo>
                  <a:lnTo>
                    <a:pt x="382" y="433"/>
                  </a:lnTo>
                  <a:lnTo>
                    <a:pt x="466" y="329"/>
                  </a:lnTo>
                  <a:lnTo>
                    <a:pt x="519" y="329"/>
                  </a:lnTo>
                  <a:lnTo>
                    <a:pt x="528" y="286"/>
                  </a:lnTo>
                  <a:lnTo>
                    <a:pt x="534" y="268"/>
                  </a:lnTo>
                  <a:lnTo>
                    <a:pt x="517" y="240"/>
                  </a:lnTo>
                  <a:lnTo>
                    <a:pt x="478" y="223"/>
                  </a:lnTo>
                  <a:lnTo>
                    <a:pt x="472" y="202"/>
                  </a:lnTo>
                  <a:lnTo>
                    <a:pt x="417" y="186"/>
                  </a:lnTo>
                  <a:lnTo>
                    <a:pt x="382" y="148"/>
                  </a:lnTo>
                  <a:lnTo>
                    <a:pt x="371" y="122"/>
                  </a:lnTo>
                  <a:lnTo>
                    <a:pt x="343" y="98"/>
                  </a:lnTo>
                  <a:lnTo>
                    <a:pt x="327" y="113"/>
                  </a:lnTo>
                  <a:lnTo>
                    <a:pt x="317" y="122"/>
                  </a:lnTo>
                  <a:lnTo>
                    <a:pt x="297" y="118"/>
                  </a:lnTo>
                  <a:lnTo>
                    <a:pt x="281" y="86"/>
                  </a:lnTo>
                  <a:lnTo>
                    <a:pt x="281" y="63"/>
                  </a:lnTo>
                  <a:lnTo>
                    <a:pt x="261" y="56"/>
                  </a:lnTo>
                  <a:lnTo>
                    <a:pt x="256" y="35"/>
                  </a:lnTo>
                  <a:lnTo>
                    <a:pt x="233" y="18"/>
                  </a:lnTo>
                  <a:lnTo>
                    <a:pt x="216" y="18"/>
                  </a:lnTo>
                  <a:lnTo>
                    <a:pt x="204" y="0"/>
                  </a:lnTo>
                  <a:lnTo>
                    <a:pt x="186" y="10"/>
                  </a:lnTo>
                  <a:lnTo>
                    <a:pt x="192" y="35"/>
                  </a:lnTo>
                  <a:lnTo>
                    <a:pt x="182" y="31"/>
                  </a:lnTo>
                  <a:lnTo>
                    <a:pt x="173" y="26"/>
                  </a:lnTo>
                  <a:lnTo>
                    <a:pt x="157" y="63"/>
                  </a:lnTo>
                  <a:lnTo>
                    <a:pt x="136" y="68"/>
                  </a:lnTo>
                  <a:lnTo>
                    <a:pt x="115" y="61"/>
                  </a:lnTo>
                  <a:lnTo>
                    <a:pt x="101" y="80"/>
                  </a:lnTo>
                  <a:lnTo>
                    <a:pt x="84" y="63"/>
                  </a:lnTo>
                  <a:lnTo>
                    <a:pt x="57" y="46"/>
                  </a:lnTo>
                  <a:lnTo>
                    <a:pt x="0" y="63"/>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522" name="Freeform 494"/>
            <p:cNvSpPr>
              <a:spLocks/>
            </p:cNvSpPr>
            <p:nvPr/>
          </p:nvSpPr>
          <p:spPr bwMode="auto">
            <a:xfrm>
              <a:off x="4025983" y="3673437"/>
              <a:ext cx="213869" cy="98629"/>
            </a:xfrm>
            <a:custGeom>
              <a:avLst/>
              <a:gdLst>
                <a:gd name="T0" fmla="*/ 3 w 444"/>
                <a:gd name="T1" fmla="*/ 3 h 219"/>
                <a:gd name="T2" fmla="*/ 2 w 444"/>
                <a:gd name="T3" fmla="*/ 3 h 219"/>
                <a:gd name="T4" fmla="*/ 0 w 444"/>
                <a:gd name="T5" fmla="*/ 4 h 219"/>
                <a:gd name="T6" fmla="*/ 0 w 444"/>
                <a:gd name="T7" fmla="*/ 4 h 219"/>
                <a:gd name="T8" fmla="*/ 0 w 444"/>
                <a:gd name="T9" fmla="*/ 5 h 219"/>
                <a:gd name="T10" fmla="*/ 1 w 444"/>
                <a:gd name="T11" fmla="*/ 5 h 219"/>
                <a:gd name="T12" fmla="*/ 3 w 444"/>
                <a:gd name="T13" fmla="*/ 5 h 219"/>
                <a:gd name="T14" fmla="*/ 4 w 444"/>
                <a:gd name="T15" fmla="*/ 5 h 219"/>
                <a:gd name="T16" fmla="*/ 5 w 444"/>
                <a:gd name="T17" fmla="*/ 5 h 219"/>
                <a:gd name="T18" fmla="*/ 5 w 444"/>
                <a:gd name="T19" fmla="*/ 4 h 219"/>
                <a:gd name="T20" fmla="*/ 6 w 444"/>
                <a:gd name="T21" fmla="*/ 4 h 219"/>
                <a:gd name="T22" fmla="*/ 7 w 444"/>
                <a:gd name="T23" fmla="*/ 4 h 219"/>
                <a:gd name="T24" fmla="*/ 7 w 444"/>
                <a:gd name="T25" fmla="*/ 4 h 219"/>
                <a:gd name="T26" fmla="*/ 9 w 444"/>
                <a:gd name="T27" fmla="*/ 3 h 219"/>
                <a:gd name="T28" fmla="*/ 10 w 444"/>
                <a:gd name="T29" fmla="*/ 2 h 219"/>
                <a:gd name="T30" fmla="*/ 10 w 444"/>
                <a:gd name="T31" fmla="*/ 2 h 219"/>
                <a:gd name="T32" fmla="*/ 10 w 444"/>
                <a:gd name="T33" fmla="*/ 1 h 219"/>
                <a:gd name="T34" fmla="*/ 9 w 444"/>
                <a:gd name="T35" fmla="*/ 1 h 219"/>
                <a:gd name="T36" fmla="*/ 9 w 444"/>
                <a:gd name="T37" fmla="*/ 1 h 219"/>
                <a:gd name="T38" fmla="*/ 8 w 444"/>
                <a:gd name="T39" fmla="*/ 1 h 219"/>
                <a:gd name="T40" fmla="*/ 7 w 444"/>
                <a:gd name="T41" fmla="*/ 0 h 219"/>
                <a:gd name="T42" fmla="*/ 4 w 444"/>
                <a:gd name="T43" fmla="*/ 0 h 219"/>
                <a:gd name="T44" fmla="*/ 4 w 444"/>
                <a:gd name="T45" fmla="*/ 0 h 219"/>
                <a:gd name="T46" fmla="*/ 4 w 444"/>
                <a:gd name="T47" fmla="*/ 1 h 219"/>
                <a:gd name="T48" fmla="*/ 4 w 444"/>
                <a:gd name="T49" fmla="*/ 1 h 219"/>
                <a:gd name="T50" fmla="*/ 4 w 444"/>
                <a:gd name="T51" fmla="*/ 1 h 219"/>
                <a:gd name="T52" fmla="*/ 3 w 444"/>
                <a:gd name="T53" fmla="*/ 1 h 219"/>
                <a:gd name="T54" fmla="*/ 3 w 444"/>
                <a:gd name="T55" fmla="*/ 1 h 219"/>
                <a:gd name="T56" fmla="*/ 2 w 444"/>
                <a:gd name="T57" fmla="*/ 1 h 219"/>
                <a:gd name="T58" fmla="*/ 2 w 444"/>
                <a:gd name="T59" fmla="*/ 1 h 219"/>
                <a:gd name="T60" fmla="*/ 2 w 444"/>
                <a:gd name="T61" fmla="*/ 1 h 219"/>
                <a:gd name="T62" fmla="*/ 2 w 444"/>
                <a:gd name="T63" fmla="*/ 2 h 219"/>
                <a:gd name="T64" fmla="*/ 2 w 444"/>
                <a:gd name="T65" fmla="*/ 2 h 219"/>
                <a:gd name="T66" fmla="*/ 2 w 444"/>
                <a:gd name="T67" fmla="*/ 3 h 219"/>
                <a:gd name="T68" fmla="*/ 4 w 444"/>
                <a:gd name="T69" fmla="*/ 3 h 219"/>
                <a:gd name="T70" fmla="*/ 4 w 444"/>
                <a:gd name="T71" fmla="*/ 2 h 219"/>
                <a:gd name="T72" fmla="*/ 5 w 444"/>
                <a:gd name="T73" fmla="*/ 3 h 219"/>
                <a:gd name="T74" fmla="*/ 4 w 444"/>
                <a:gd name="T75" fmla="*/ 3 h 219"/>
                <a:gd name="T76" fmla="*/ 4 w 444"/>
                <a:gd name="T77" fmla="*/ 3 h 219"/>
                <a:gd name="T78" fmla="*/ 3 w 444"/>
                <a:gd name="T79" fmla="*/ 3 h 219"/>
                <a:gd name="T80" fmla="*/ 3 w 444"/>
                <a:gd name="T81" fmla="*/ 3 h 219"/>
                <a:gd name="T82" fmla="*/ 3 w 444"/>
                <a:gd name="T83" fmla="*/ 3 h 21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44"/>
                <a:gd name="T127" fmla="*/ 0 h 219"/>
                <a:gd name="T128" fmla="*/ 444 w 444"/>
                <a:gd name="T129" fmla="*/ 219 h 21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44" h="219">
                  <a:moveTo>
                    <a:pt x="113" y="156"/>
                  </a:moveTo>
                  <a:lnTo>
                    <a:pt x="81" y="156"/>
                  </a:lnTo>
                  <a:lnTo>
                    <a:pt x="16" y="165"/>
                  </a:lnTo>
                  <a:lnTo>
                    <a:pt x="0" y="190"/>
                  </a:lnTo>
                  <a:lnTo>
                    <a:pt x="16" y="200"/>
                  </a:lnTo>
                  <a:lnTo>
                    <a:pt x="29" y="207"/>
                  </a:lnTo>
                  <a:lnTo>
                    <a:pt x="118" y="206"/>
                  </a:lnTo>
                  <a:lnTo>
                    <a:pt x="179" y="206"/>
                  </a:lnTo>
                  <a:lnTo>
                    <a:pt x="207" y="219"/>
                  </a:lnTo>
                  <a:lnTo>
                    <a:pt x="216" y="192"/>
                  </a:lnTo>
                  <a:lnTo>
                    <a:pt x="242" y="190"/>
                  </a:lnTo>
                  <a:lnTo>
                    <a:pt x="278" y="180"/>
                  </a:lnTo>
                  <a:lnTo>
                    <a:pt x="309" y="172"/>
                  </a:lnTo>
                  <a:lnTo>
                    <a:pt x="363" y="136"/>
                  </a:lnTo>
                  <a:lnTo>
                    <a:pt x="423" y="102"/>
                  </a:lnTo>
                  <a:lnTo>
                    <a:pt x="444" y="84"/>
                  </a:lnTo>
                  <a:lnTo>
                    <a:pt x="436" y="50"/>
                  </a:lnTo>
                  <a:lnTo>
                    <a:pt x="406" y="50"/>
                  </a:lnTo>
                  <a:lnTo>
                    <a:pt x="382" y="35"/>
                  </a:lnTo>
                  <a:lnTo>
                    <a:pt x="349" y="22"/>
                  </a:lnTo>
                  <a:lnTo>
                    <a:pt x="275" y="14"/>
                  </a:lnTo>
                  <a:lnTo>
                    <a:pt x="182" y="0"/>
                  </a:lnTo>
                  <a:lnTo>
                    <a:pt x="165" y="4"/>
                  </a:lnTo>
                  <a:lnTo>
                    <a:pt x="171" y="22"/>
                  </a:lnTo>
                  <a:lnTo>
                    <a:pt x="180" y="39"/>
                  </a:lnTo>
                  <a:lnTo>
                    <a:pt x="156" y="45"/>
                  </a:lnTo>
                  <a:lnTo>
                    <a:pt x="148" y="33"/>
                  </a:lnTo>
                  <a:lnTo>
                    <a:pt x="117" y="29"/>
                  </a:lnTo>
                  <a:lnTo>
                    <a:pt x="76" y="33"/>
                  </a:lnTo>
                  <a:lnTo>
                    <a:pt x="93" y="45"/>
                  </a:lnTo>
                  <a:lnTo>
                    <a:pt x="93" y="57"/>
                  </a:lnTo>
                  <a:lnTo>
                    <a:pt x="86" y="72"/>
                  </a:lnTo>
                  <a:lnTo>
                    <a:pt x="86" y="95"/>
                  </a:lnTo>
                  <a:lnTo>
                    <a:pt x="98" y="108"/>
                  </a:lnTo>
                  <a:lnTo>
                    <a:pt x="156" y="108"/>
                  </a:lnTo>
                  <a:lnTo>
                    <a:pt x="174" y="107"/>
                  </a:lnTo>
                  <a:lnTo>
                    <a:pt x="192" y="126"/>
                  </a:lnTo>
                  <a:lnTo>
                    <a:pt x="173" y="153"/>
                  </a:lnTo>
                  <a:lnTo>
                    <a:pt x="154" y="153"/>
                  </a:lnTo>
                  <a:lnTo>
                    <a:pt x="132" y="152"/>
                  </a:lnTo>
                  <a:lnTo>
                    <a:pt x="123" y="153"/>
                  </a:lnTo>
                  <a:lnTo>
                    <a:pt x="113" y="156"/>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523" name="Freeform 495"/>
            <p:cNvSpPr>
              <a:spLocks/>
            </p:cNvSpPr>
            <p:nvPr/>
          </p:nvSpPr>
          <p:spPr bwMode="auto">
            <a:xfrm>
              <a:off x="4003967" y="3732614"/>
              <a:ext cx="136813" cy="104265"/>
            </a:xfrm>
            <a:custGeom>
              <a:avLst/>
              <a:gdLst>
                <a:gd name="T0" fmla="*/ 0 w 285"/>
                <a:gd name="T1" fmla="*/ 5 h 227"/>
                <a:gd name="T2" fmla="*/ 0 w 285"/>
                <a:gd name="T3" fmla="*/ 5 h 227"/>
                <a:gd name="T4" fmla="*/ 1 w 285"/>
                <a:gd name="T5" fmla="*/ 5 h 227"/>
                <a:gd name="T6" fmla="*/ 2 w 285"/>
                <a:gd name="T7" fmla="*/ 5 h 227"/>
                <a:gd name="T8" fmla="*/ 3 w 285"/>
                <a:gd name="T9" fmla="*/ 3 h 227"/>
                <a:gd name="T10" fmla="*/ 3 w 285"/>
                <a:gd name="T11" fmla="*/ 4 h 227"/>
                <a:gd name="T12" fmla="*/ 4 w 285"/>
                <a:gd name="T13" fmla="*/ 5 h 227"/>
                <a:gd name="T14" fmla="*/ 5 w 285"/>
                <a:gd name="T15" fmla="*/ 5 h 227"/>
                <a:gd name="T16" fmla="*/ 6 w 285"/>
                <a:gd name="T17" fmla="*/ 5 h 227"/>
                <a:gd name="T18" fmla="*/ 7 w 285"/>
                <a:gd name="T19" fmla="*/ 5 h 227"/>
                <a:gd name="T20" fmla="*/ 7 w 285"/>
                <a:gd name="T21" fmla="*/ 3 h 227"/>
                <a:gd name="T22" fmla="*/ 6 w 285"/>
                <a:gd name="T23" fmla="*/ 3 h 227"/>
                <a:gd name="T24" fmla="*/ 6 w 285"/>
                <a:gd name="T25" fmla="*/ 3 h 227"/>
                <a:gd name="T26" fmla="*/ 6 w 285"/>
                <a:gd name="T27" fmla="*/ 2 h 227"/>
                <a:gd name="T28" fmla="*/ 5 w 285"/>
                <a:gd name="T29" fmla="*/ 2 h 227"/>
                <a:gd name="T30" fmla="*/ 5 w 285"/>
                <a:gd name="T31" fmla="*/ 2 h 227"/>
                <a:gd name="T32" fmla="*/ 3 w 285"/>
                <a:gd name="T33" fmla="*/ 2 h 227"/>
                <a:gd name="T34" fmla="*/ 3 w 285"/>
                <a:gd name="T35" fmla="*/ 2 h 227"/>
                <a:gd name="T36" fmla="*/ 2 w 285"/>
                <a:gd name="T37" fmla="*/ 2 h 227"/>
                <a:gd name="T38" fmla="*/ 1 w 285"/>
                <a:gd name="T39" fmla="*/ 1 h 227"/>
                <a:gd name="T40" fmla="*/ 1 w 285"/>
                <a:gd name="T41" fmla="*/ 1 h 227"/>
                <a:gd name="T42" fmla="*/ 1 w 285"/>
                <a:gd name="T43" fmla="*/ 1 h 227"/>
                <a:gd name="T44" fmla="*/ 1 w 285"/>
                <a:gd name="T45" fmla="*/ 1 h 227"/>
                <a:gd name="T46" fmla="*/ 3 w 285"/>
                <a:gd name="T47" fmla="*/ 1 h 227"/>
                <a:gd name="T48" fmla="*/ 3 w 285"/>
                <a:gd name="T49" fmla="*/ 0 h 227"/>
                <a:gd name="T50" fmla="*/ 2 w 285"/>
                <a:gd name="T51" fmla="*/ 0 h 227"/>
                <a:gd name="T52" fmla="*/ 1 w 285"/>
                <a:gd name="T53" fmla="*/ 0 h 227"/>
                <a:gd name="T54" fmla="*/ 0 w 285"/>
                <a:gd name="T55" fmla="*/ 1 h 227"/>
                <a:gd name="T56" fmla="*/ 0 w 285"/>
                <a:gd name="T57" fmla="*/ 2 h 227"/>
                <a:gd name="T58" fmla="*/ 0 w 285"/>
                <a:gd name="T59" fmla="*/ 2 h 227"/>
                <a:gd name="T60" fmla="*/ 0 w 285"/>
                <a:gd name="T61" fmla="*/ 2 h 227"/>
                <a:gd name="T62" fmla="*/ 1 w 285"/>
                <a:gd name="T63" fmla="*/ 2 h 227"/>
                <a:gd name="T64" fmla="*/ 1 w 285"/>
                <a:gd name="T65" fmla="*/ 3 h 227"/>
                <a:gd name="T66" fmla="*/ 1 w 285"/>
                <a:gd name="T67" fmla="*/ 4 h 227"/>
                <a:gd name="T68" fmla="*/ 1 w 285"/>
                <a:gd name="T69" fmla="*/ 4 h 227"/>
                <a:gd name="T70" fmla="*/ 1 w 285"/>
                <a:gd name="T71" fmla="*/ 4 h 227"/>
                <a:gd name="T72" fmla="*/ 0 w 285"/>
                <a:gd name="T73" fmla="*/ 5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5"/>
                <a:gd name="T112" fmla="*/ 0 h 227"/>
                <a:gd name="T113" fmla="*/ 285 w 285"/>
                <a:gd name="T114" fmla="*/ 227 h 22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5" h="227">
                  <a:moveTo>
                    <a:pt x="0" y="192"/>
                  </a:moveTo>
                  <a:lnTo>
                    <a:pt x="4" y="201"/>
                  </a:lnTo>
                  <a:lnTo>
                    <a:pt x="27" y="205"/>
                  </a:lnTo>
                  <a:lnTo>
                    <a:pt x="76" y="207"/>
                  </a:lnTo>
                  <a:lnTo>
                    <a:pt x="135" y="138"/>
                  </a:lnTo>
                  <a:lnTo>
                    <a:pt x="150" y="181"/>
                  </a:lnTo>
                  <a:lnTo>
                    <a:pt x="166" y="227"/>
                  </a:lnTo>
                  <a:lnTo>
                    <a:pt x="206" y="209"/>
                  </a:lnTo>
                  <a:lnTo>
                    <a:pt x="243" y="191"/>
                  </a:lnTo>
                  <a:lnTo>
                    <a:pt x="285" y="205"/>
                  </a:lnTo>
                  <a:lnTo>
                    <a:pt x="285" y="139"/>
                  </a:lnTo>
                  <a:lnTo>
                    <a:pt x="258" y="127"/>
                  </a:lnTo>
                  <a:lnTo>
                    <a:pt x="242" y="128"/>
                  </a:lnTo>
                  <a:lnTo>
                    <a:pt x="253" y="85"/>
                  </a:lnTo>
                  <a:lnTo>
                    <a:pt x="218" y="76"/>
                  </a:lnTo>
                  <a:lnTo>
                    <a:pt x="192" y="73"/>
                  </a:lnTo>
                  <a:lnTo>
                    <a:pt x="151" y="73"/>
                  </a:lnTo>
                  <a:lnTo>
                    <a:pt x="121" y="73"/>
                  </a:lnTo>
                  <a:lnTo>
                    <a:pt x="81" y="73"/>
                  </a:lnTo>
                  <a:lnTo>
                    <a:pt x="49" y="66"/>
                  </a:lnTo>
                  <a:lnTo>
                    <a:pt x="45" y="59"/>
                  </a:lnTo>
                  <a:lnTo>
                    <a:pt x="50" y="44"/>
                  </a:lnTo>
                  <a:lnTo>
                    <a:pt x="65" y="32"/>
                  </a:lnTo>
                  <a:lnTo>
                    <a:pt x="119" y="21"/>
                  </a:lnTo>
                  <a:lnTo>
                    <a:pt x="117" y="0"/>
                  </a:lnTo>
                  <a:lnTo>
                    <a:pt x="73" y="7"/>
                  </a:lnTo>
                  <a:lnTo>
                    <a:pt x="40" y="4"/>
                  </a:lnTo>
                  <a:lnTo>
                    <a:pt x="19" y="27"/>
                  </a:lnTo>
                  <a:lnTo>
                    <a:pt x="9" y="73"/>
                  </a:lnTo>
                  <a:lnTo>
                    <a:pt x="11" y="84"/>
                  </a:lnTo>
                  <a:lnTo>
                    <a:pt x="8" y="86"/>
                  </a:lnTo>
                  <a:lnTo>
                    <a:pt x="34" y="97"/>
                  </a:lnTo>
                  <a:lnTo>
                    <a:pt x="47" y="122"/>
                  </a:lnTo>
                  <a:lnTo>
                    <a:pt x="39" y="153"/>
                  </a:lnTo>
                  <a:lnTo>
                    <a:pt x="32" y="155"/>
                  </a:lnTo>
                  <a:lnTo>
                    <a:pt x="25" y="166"/>
                  </a:lnTo>
                  <a:lnTo>
                    <a:pt x="0" y="192"/>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524" name="Freeform 496"/>
            <p:cNvSpPr>
              <a:spLocks/>
            </p:cNvSpPr>
            <p:nvPr/>
          </p:nvSpPr>
          <p:spPr bwMode="auto">
            <a:xfrm>
              <a:off x="4878313" y="4141219"/>
              <a:ext cx="9435" cy="16908"/>
            </a:xfrm>
            <a:custGeom>
              <a:avLst/>
              <a:gdLst>
                <a:gd name="T0" fmla="*/ 0 w 19"/>
                <a:gd name="T1" fmla="*/ 1 h 33"/>
                <a:gd name="T2" fmla="*/ 0 w 19"/>
                <a:gd name="T3" fmla="*/ 0 h 33"/>
                <a:gd name="T4" fmla="*/ 1 w 19"/>
                <a:gd name="T5" fmla="*/ 1 h 33"/>
                <a:gd name="T6" fmla="*/ 0 w 19"/>
                <a:gd name="T7" fmla="*/ 1 h 33"/>
                <a:gd name="T8" fmla="*/ 0 60000 65536"/>
                <a:gd name="T9" fmla="*/ 0 60000 65536"/>
                <a:gd name="T10" fmla="*/ 0 60000 65536"/>
                <a:gd name="T11" fmla="*/ 0 60000 65536"/>
                <a:gd name="T12" fmla="*/ 0 w 19"/>
                <a:gd name="T13" fmla="*/ 0 h 33"/>
                <a:gd name="T14" fmla="*/ 19 w 19"/>
                <a:gd name="T15" fmla="*/ 33 h 33"/>
              </a:gdLst>
              <a:ahLst/>
              <a:cxnLst>
                <a:cxn ang="T8">
                  <a:pos x="T0" y="T1"/>
                </a:cxn>
                <a:cxn ang="T9">
                  <a:pos x="T2" y="T3"/>
                </a:cxn>
                <a:cxn ang="T10">
                  <a:pos x="T4" y="T5"/>
                </a:cxn>
                <a:cxn ang="T11">
                  <a:pos x="T6" y="T7"/>
                </a:cxn>
              </a:cxnLst>
              <a:rect l="T12" t="T13" r="T14" b="T15"/>
              <a:pathLst>
                <a:path w="19" h="33">
                  <a:moveTo>
                    <a:pt x="0" y="33"/>
                  </a:moveTo>
                  <a:lnTo>
                    <a:pt x="11" y="0"/>
                  </a:lnTo>
                  <a:lnTo>
                    <a:pt x="19" y="18"/>
                  </a:lnTo>
                  <a:lnTo>
                    <a:pt x="0" y="33"/>
                  </a:lnTo>
                  <a:close/>
                </a:path>
              </a:pathLst>
            </a:custGeom>
            <a:solidFill>
              <a:srgbClr val="B2D2DE"/>
            </a:solidFill>
            <a:ln w="6350">
              <a:solidFill>
                <a:srgbClr val="FFFFFF"/>
              </a:solidFill>
              <a:round/>
              <a:headEnd/>
              <a:tailEnd/>
            </a:ln>
          </p:spPr>
          <p:txBody>
            <a:bodyPr/>
            <a:lstStyle/>
            <a:p>
              <a:pPr defTabSz="914400" fontAlgn="auto">
                <a:spcBef>
                  <a:spcPts val="0"/>
                </a:spcBef>
                <a:spcAft>
                  <a:spcPts val="0"/>
                </a:spcAft>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grpSp>
      <p:sp>
        <p:nvSpPr>
          <p:cNvPr id="20483" name="Title 1"/>
          <p:cNvSpPr>
            <a:spLocks noGrp="1"/>
          </p:cNvSpPr>
          <p:nvPr>
            <p:ph type="title"/>
          </p:nvPr>
        </p:nvSpPr>
        <p:spPr bwMode="auto">
          <a:xfrm>
            <a:off x="420688" y="514350"/>
            <a:ext cx="8102600" cy="40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b" anchorCtr="0" compatLnSpc="1">
            <a:prstTxWarp prst="textNoShape">
              <a:avLst/>
            </a:prstTxWarp>
          </a:bodyPr>
          <a:lstStyle/>
          <a:p>
            <a:pPr eaLnBrk="1" hangingPunct="1"/>
            <a:r>
              <a:rPr lang="zh-CN" altLang="en-US" sz="3200" dirty="0">
                <a:latin typeface="微软雅黑" panose="020B0503020204020204" pitchFamily="34" charset="-122"/>
                <a:ea typeface="微软雅黑" panose="020B0503020204020204" pitchFamily="34" charset="-122"/>
                <a:cs typeface="Arial" panose="020B0604020202020204" pitchFamily="34" charset="0"/>
              </a:rPr>
              <a:t>内容提要</a:t>
            </a:r>
            <a:endParaRPr lang="en-US" sz="3200" dirty="0">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20486" name="组合 6"/>
          <p:cNvGrpSpPr>
            <a:grpSpLocks/>
          </p:cNvGrpSpPr>
          <p:nvPr/>
        </p:nvGrpSpPr>
        <p:grpSpPr bwMode="auto">
          <a:xfrm>
            <a:off x="1699420" y="2057896"/>
            <a:ext cx="6347619" cy="639762"/>
            <a:chOff x="1606101" y="1203423"/>
            <a:chExt cx="4223637" cy="617789"/>
          </a:xfrm>
        </p:grpSpPr>
        <p:sp>
          <p:nvSpPr>
            <p:cNvPr id="18" name="Rectangle 17"/>
            <p:cNvSpPr/>
            <p:nvPr/>
          </p:nvSpPr>
          <p:spPr>
            <a:xfrm>
              <a:off x="1622473" y="1203423"/>
              <a:ext cx="4207265" cy="617789"/>
            </a:xfrm>
            <a:prstGeom prst="rect">
              <a:avLst/>
            </a:prstGeom>
            <a:solidFill>
              <a:srgbClr val="FF8000"/>
            </a:solidFill>
            <a:ln w="38100" cap="flat" cmpd="sng" algn="ctr">
              <a:noFill/>
              <a:prstDash val="solid"/>
            </a:ln>
            <a:effectLst/>
          </p:spPr>
          <p:txBody>
            <a:bodyPr anchor="ctr"/>
            <a:lstStyle/>
            <a:p>
              <a:pPr algn="ctr" fontAlgn="auto">
                <a:spcBef>
                  <a:spcPts val="0"/>
                </a:spcBef>
                <a:spcAft>
                  <a:spcPts val="0"/>
                </a:spcAft>
                <a:defRPr/>
              </a:pPr>
              <a:endParaRPr lang="en-US" sz="2200" kern="0" dirty="0">
                <a:solidFill>
                  <a:srgbClr val="FFFFFF"/>
                </a:solidFill>
                <a:latin typeface="微软雅黑" panose="020B0503020204020204" pitchFamily="34" charset="-122"/>
                <a:ea typeface="微软雅黑" panose="020B0503020204020204" pitchFamily="34" charset="-122"/>
              </a:endParaRPr>
            </a:p>
          </p:txBody>
        </p:sp>
        <p:sp>
          <p:nvSpPr>
            <p:cNvPr id="19" name="Rectangle 18"/>
            <p:cNvSpPr/>
            <p:nvPr/>
          </p:nvSpPr>
          <p:spPr>
            <a:xfrm>
              <a:off x="1606629" y="1287907"/>
              <a:ext cx="431999" cy="416088"/>
            </a:xfrm>
            <a:prstGeom prst="rect">
              <a:avLst/>
            </a:prstGeom>
            <a:noFill/>
          </p:spPr>
          <p:txBody>
            <a:bodyPr anchor="ctr">
              <a:spAutoFit/>
            </a:bodyPr>
            <a:lstStyle/>
            <a:p>
              <a:pPr algn="ctr" fontAlgn="auto">
                <a:spcBef>
                  <a:spcPts val="0"/>
                </a:spcBef>
                <a:spcAft>
                  <a:spcPts val="0"/>
                </a:spcAft>
                <a:defRPr/>
              </a:pPr>
              <a:r>
                <a:rPr lang="en-US" sz="2200" b="1" kern="0" dirty="0">
                  <a:ln w="19050">
                    <a:solidFill>
                      <a:srgbClr val="FF8000">
                        <a:tint val="1000"/>
                      </a:srgbClr>
                    </a:solidFill>
                    <a:prstDash val="solid"/>
                  </a:ln>
                  <a:solidFill>
                    <a:srgbClr val="FFFFFF"/>
                  </a:solidFill>
                  <a:latin typeface="微软雅黑" panose="020B0503020204020204" pitchFamily="34" charset="-122"/>
                  <a:ea typeface="微软雅黑" panose="020B0503020204020204" pitchFamily="34" charset="-122"/>
                </a:rPr>
                <a:t>1</a:t>
              </a:r>
            </a:p>
          </p:txBody>
        </p:sp>
        <p:sp>
          <p:nvSpPr>
            <p:cNvPr id="20506" name="TextBox 19"/>
            <p:cNvSpPr txBox="1">
              <a:spLocks noChangeArrowheads="1"/>
            </p:cNvSpPr>
            <p:nvPr/>
          </p:nvSpPr>
          <p:spPr bwMode="auto">
            <a:xfrm>
              <a:off x="1936344" y="1284267"/>
              <a:ext cx="3877380" cy="4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zh-CN" altLang="en-US" sz="2200" b="1" dirty="0">
                  <a:solidFill>
                    <a:schemeClr val="bg1"/>
                  </a:solidFill>
                  <a:latin typeface="微软雅黑" panose="020B0503020204020204" pitchFamily="34" charset="-122"/>
                  <a:ea typeface="微软雅黑" panose="020B0503020204020204" pitchFamily="34" charset="-122"/>
                </a:rPr>
                <a:t>客观事实性数据在双一流和大学排名中的应用</a:t>
              </a:r>
            </a:p>
          </p:txBody>
        </p:sp>
        <p:sp>
          <p:nvSpPr>
            <p:cNvPr id="275" name="Rectangle 274"/>
            <p:cNvSpPr/>
            <p:nvPr/>
          </p:nvSpPr>
          <p:spPr>
            <a:xfrm>
              <a:off x="1606101" y="1288674"/>
              <a:ext cx="431999" cy="416088"/>
            </a:xfrm>
            <a:prstGeom prst="rect">
              <a:avLst/>
            </a:prstGeom>
            <a:noFill/>
          </p:spPr>
          <p:txBody>
            <a:bodyPr anchor="ctr">
              <a:spAutoFit/>
            </a:bodyPr>
            <a:lstStyle/>
            <a:p>
              <a:pPr algn="ctr" fontAlgn="auto">
                <a:spcBef>
                  <a:spcPts val="0"/>
                </a:spcBef>
                <a:spcAft>
                  <a:spcPts val="0"/>
                </a:spcAft>
                <a:defRPr/>
              </a:pPr>
              <a:r>
                <a:rPr lang="en-US" sz="2200" b="1" kern="0" dirty="0">
                  <a:ln w="19050">
                    <a:solidFill>
                      <a:srgbClr val="FF8000">
                        <a:tint val="1000"/>
                      </a:srgbClr>
                    </a:solidFill>
                    <a:prstDash val="solid"/>
                  </a:ln>
                  <a:solidFill>
                    <a:srgbClr val="FFFFFF"/>
                  </a:solidFill>
                  <a:latin typeface="微软雅黑" panose="020B0503020204020204" pitchFamily="34" charset="-122"/>
                  <a:ea typeface="微软雅黑" panose="020B0503020204020204" pitchFamily="34" charset="-122"/>
                </a:rPr>
                <a:t>1</a:t>
              </a:r>
            </a:p>
          </p:txBody>
        </p:sp>
      </p:grpSp>
      <p:grpSp>
        <p:nvGrpSpPr>
          <p:cNvPr id="20487" name="组合 20"/>
          <p:cNvGrpSpPr>
            <a:grpSpLocks/>
          </p:cNvGrpSpPr>
          <p:nvPr/>
        </p:nvGrpSpPr>
        <p:grpSpPr bwMode="auto">
          <a:xfrm>
            <a:off x="1674813" y="2777976"/>
            <a:ext cx="6372225" cy="639763"/>
            <a:chOff x="1606844" y="843427"/>
            <a:chExt cx="4167119" cy="617111"/>
          </a:xfrm>
        </p:grpSpPr>
        <p:sp>
          <p:nvSpPr>
            <p:cNvPr id="22" name="Rectangle 53"/>
            <p:cNvSpPr/>
            <p:nvPr/>
          </p:nvSpPr>
          <p:spPr>
            <a:xfrm>
              <a:off x="1622416" y="843427"/>
              <a:ext cx="4151547" cy="617111"/>
            </a:xfrm>
            <a:prstGeom prst="rect">
              <a:avLst/>
            </a:prstGeom>
            <a:solidFill>
              <a:schemeClr val="bg1">
                <a:lumMod val="50000"/>
              </a:schemeClr>
            </a:solidFill>
            <a:ln w="38100" cap="flat" cmpd="sng" algn="ctr">
              <a:noFill/>
              <a:prstDash val="solid"/>
            </a:ln>
            <a:effectLst/>
          </p:spPr>
          <p:txBody>
            <a:bodyPr anchor="ctr"/>
            <a:lstStyle/>
            <a:p>
              <a:pPr algn="ctr" fontAlgn="auto">
                <a:spcBef>
                  <a:spcPts val="0"/>
                </a:spcBef>
                <a:spcAft>
                  <a:spcPts val="0"/>
                </a:spcAft>
                <a:defRPr/>
              </a:pPr>
              <a:endParaRPr lang="en-US" sz="2200" kern="0" dirty="0">
                <a:solidFill>
                  <a:srgbClr val="FFFFFF"/>
                </a:solidFill>
                <a:latin typeface="微软雅黑" panose="020B0503020204020204" pitchFamily="34" charset="-122"/>
                <a:ea typeface="微软雅黑" panose="020B0503020204020204" pitchFamily="34" charset="-122"/>
              </a:endParaRPr>
            </a:p>
          </p:txBody>
        </p:sp>
        <p:sp>
          <p:nvSpPr>
            <p:cNvPr id="23" name="Rectangle 54"/>
            <p:cNvSpPr/>
            <p:nvPr/>
          </p:nvSpPr>
          <p:spPr>
            <a:xfrm>
              <a:off x="1606844" y="986026"/>
              <a:ext cx="431999" cy="415631"/>
            </a:xfrm>
            <a:prstGeom prst="rect">
              <a:avLst/>
            </a:prstGeom>
            <a:noFill/>
          </p:spPr>
          <p:txBody>
            <a:bodyPr anchor="ctr">
              <a:spAutoFit/>
            </a:bodyPr>
            <a:lstStyle/>
            <a:p>
              <a:pPr algn="ctr" fontAlgn="auto">
                <a:spcBef>
                  <a:spcPts val="0"/>
                </a:spcBef>
                <a:spcAft>
                  <a:spcPts val="0"/>
                </a:spcAft>
                <a:defRPr/>
              </a:pPr>
              <a:r>
                <a:rPr lang="en-US" sz="2200" b="1" kern="0" dirty="0">
                  <a:ln w="19050">
                    <a:solidFill>
                      <a:srgbClr val="FF8000">
                        <a:tint val="1000"/>
                      </a:srgbClr>
                    </a:solidFill>
                    <a:prstDash val="solid"/>
                  </a:ln>
                  <a:solidFill>
                    <a:srgbClr val="FFFFFF"/>
                  </a:solidFill>
                  <a:latin typeface="微软雅黑" panose="020B0503020204020204" pitchFamily="34" charset="-122"/>
                  <a:ea typeface="微软雅黑" panose="020B0503020204020204" pitchFamily="34" charset="-122"/>
                </a:rPr>
                <a:t>2</a:t>
              </a:r>
            </a:p>
          </p:txBody>
        </p:sp>
        <p:sp>
          <p:nvSpPr>
            <p:cNvPr id="20503" name="TextBox 16"/>
            <p:cNvSpPr txBox="1">
              <a:spLocks noChangeArrowheads="1"/>
            </p:cNvSpPr>
            <p:nvPr/>
          </p:nvSpPr>
          <p:spPr bwMode="auto">
            <a:xfrm>
              <a:off x="1994591" y="965764"/>
              <a:ext cx="3011931" cy="415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zh-CN" altLang="en-US" sz="2200" b="1" dirty="0">
                  <a:solidFill>
                    <a:schemeClr val="bg1"/>
                  </a:solidFill>
                  <a:latin typeface="微软雅黑" panose="020B0503020204020204" pitchFamily="34" charset="-122"/>
                  <a:ea typeface="微软雅黑" panose="020B0503020204020204" pitchFamily="34" charset="-122"/>
                </a:rPr>
                <a:t>数据看成都医学院</a:t>
              </a:r>
              <a:r>
                <a:rPr lang="en-US" altLang="zh-CN" sz="2200" b="1" dirty="0">
                  <a:solidFill>
                    <a:schemeClr val="bg1"/>
                  </a:solidFill>
                  <a:latin typeface="微软雅黑" panose="020B0503020204020204" pitchFamily="34" charset="-122"/>
                  <a:ea typeface="微软雅黑" panose="020B0503020204020204" pitchFamily="34" charset="-122"/>
                </a:rPr>
                <a:t>——</a:t>
              </a:r>
              <a:r>
                <a:rPr lang="zh-CN" altLang="en-US" sz="2200" b="1" dirty="0">
                  <a:solidFill>
                    <a:schemeClr val="bg1"/>
                  </a:solidFill>
                  <a:latin typeface="微软雅黑" panose="020B0503020204020204" pitchFamily="34" charset="-122"/>
                  <a:ea typeface="微软雅黑" panose="020B0503020204020204" pitchFamily="34" charset="-122"/>
                </a:rPr>
                <a:t>我校</a:t>
              </a:r>
              <a:r>
                <a:rPr lang="en-US" altLang="zh-CN" sz="2200" b="1" dirty="0">
                  <a:solidFill>
                    <a:schemeClr val="bg1"/>
                  </a:solidFill>
                  <a:latin typeface="微软雅黑" panose="020B0503020204020204" pitchFamily="34" charset="-122"/>
                  <a:ea typeface="微软雅黑" panose="020B0503020204020204" pitchFamily="34" charset="-122"/>
                </a:rPr>
                <a:t>ESI</a:t>
              </a:r>
              <a:r>
                <a:rPr lang="zh-CN" altLang="en-US" sz="2200" b="1" dirty="0">
                  <a:solidFill>
                    <a:schemeClr val="bg1"/>
                  </a:solidFill>
                  <a:latin typeface="微软雅黑" panose="020B0503020204020204" pitchFamily="34" charset="-122"/>
                  <a:ea typeface="微软雅黑" panose="020B0503020204020204" pitchFamily="34" charset="-122"/>
                </a:rPr>
                <a:t>动态</a:t>
              </a:r>
            </a:p>
          </p:txBody>
        </p:sp>
      </p:grpSp>
      <p:sp>
        <p:nvSpPr>
          <p:cNvPr id="20489" name="Rectangle 40"/>
          <p:cNvSpPr>
            <a:spLocks noChangeArrowheads="1"/>
          </p:cNvSpPr>
          <p:nvPr/>
        </p:nvSpPr>
        <p:spPr bwMode="auto">
          <a:xfrm>
            <a:off x="1106488" y="1446212"/>
            <a:ext cx="7354887" cy="4092576"/>
          </a:xfrm>
          <a:prstGeom prst="rect">
            <a:avLst/>
          </a:prstGeom>
          <a:noFill/>
          <a:ln w="38100" algn="ctr">
            <a:solidFill>
              <a:srgbClr val="97908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sz="2400" dirty="0">
              <a:latin typeface="微软雅黑" panose="020B0503020204020204" pitchFamily="34" charset="-122"/>
              <a:ea typeface="微软雅黑" panose="020B0503020204020204" pitchFamily="34" charset="-122"/>
            </a:endParaRPr>
          </a:p>
        </p:txBody>
      </p:sp>
      <p:grpSp>
        <p:nvGrpSpPr>
          <p:cNvPr id="20490" name="组合 20"/>
          <p:cNvGrpSpPr>
            <a:grpSpLocks/>
          </p:cNvGrpSpPr>
          <p:nvPr/>
        </p:nvGrpSpPr>
        <p:grpSpPr bwMode="auto">
          <a:xfrm>
            <a:off x="1690688" y="4373414"/>
            <a:ext cx="6443069" cy="639762"/>
            <a:chOff x="1605966" y="1146268"/>
            <a:chExt cx="4251535" cy="617219"/>
          </a:xfrm>
        </p:grpSpPr>
        <p:sp>
          <p:nvSpPr>
            <p:cNvPr id="266" name="Rectangle 53"/>
            <p:cNvSpPr/>
            <p:nvPr/>
          </p:nvSpPr>
          <p:spPr>
            <a:xfrm>
              <a:off x="1622726" y="1146268"/>
              <a:ext cx="4151363" cy="617219"/>
            </a:xfrm>
            <a:prstGeom prst="rect">
              <a:avLst/>
            </a:prstGeom>
            <a:solidFill>
              <a:srgbClr val="0062AC"/>
            </a:solidFill>
            <a:ln w="38100" cap="flat" cmpd="sng" algn="ctr">
              <a:noFill/>
              <a:prstDash val="solid"/>
            </a:ln>
            <a:effectLst/>
          </p:spPr>
          <p:txBody>
            <a:bodyPr anchor="ctr"/>
            <a:lstStyle/>
            <a:p>
              <a:pPr algn="ctr" fontAlgn="auto">
                <a:spcBef>
                  <a:spcPts val="0"/>
                </a:spcBef>
                <a:spcAft>
                  <a:spcPts val="0"/>
                </a:spcAft>
                <a:defRPr/>
              </a:pPr>
              <a:endParaRPr lang="en-US" sz="2200" kern="0" dirty="0">
                <a:solidFill>
                  <a:srgbClr val="FFFFFF"/>
                </a:solidFill>
                <a:latin typeface="微软雅黑" panose="020B0503020204020204" pitchFamily="34" charset="-122"/>
                <a:ea typeface="微软雅黑" panose="020B0503020204020204" pitchFamily="34" charset="-122"/>
              </a:endParaRPr>
            </a:p>
          </p:txBody>
        </p:sp>
        <p:sp>
          <p:nvSpPr>
            <p:cNvPr id="267" name="Rectangle 54"/>
            <p:cNvSpPr/>
            <p:nvPr/>
          </p:nvSpPr>
          <p:spPr>
            <a:xfrm>
              <a:off x="1605966" y="1236158"/>
              <a:ext cx="431999" cy="415704"/>
            </a:xfrm>
            <a:prstGeom prst="rect">
              <a:avLst/>
            </a:prstGeom>
            <a:noFill/>
          </p:spPr>
          <p:txBody>
            <a:bodyPr anchor="ctr">
              <a:spAutoFit/>
            </a:bodyPr>
            <a:lstStyle/>
            <a:p>
              <a:pPr algn="ctr" fontAlgn="auto">
                <a:spcBef>
                  <a:spcPts val="0"/>
                </a:spcBef>
                <a:spcAft>
                  <a:spcPts val="0"/>
                </a:spcAft>
                <a:defRPr/>
              </a:pPr>
              <a:r>
                <a:rPr lang="en-US" sz="2200" b="1" kern="0" dirty="0">
                  <a:ln w="19050">
                    <a:solidFill>
                      <a:srgbClr val="FF8000">
                        <a:tint val="1000"/>
                      </a:srgbClr>
                    </a:solidFill>
                    <a:prstDash val="solid"/>
                  </a:ln>
                  <a:solidFill>
                    <a:srgbClr val="FFFFFF"/>
                  </a:solidFill>
                  <a:latin typeface="微软雅黑" panose="020B0503020204020204" pitchFamily="34" charset="-122"/>
                  <a:ea typeface="微软雅黑" panose="020B0503020204020204" pitchFamily="34" charset="-122"/>
                </a:rPr>
                <a:t>4</a:t>
              </a:r>
            </a:p>
          </p:txBody>
        </p:sp>
        <p:sp>
          <p:nvSpPr>
            <p:cNvPr id="20497" name="TextBox 16"/>
            <p:cNvSpPr txBox="1">
              <a:spLocks noChangeArrowheads="1"/>
            </p:cNvSpPr>
            <p:nvPr/>
          </p:nvSpPr>
          <p:spPr bwMode="auto">
            <a:xfrm>
              <a:off x="1986743" y="1257106"/>
              <a:ext cx="387075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zh-CN" altLang="en-US" sz="2200" b="1" dirty="0">
                  <a:solidFill>
                    <a:schemeClr val="bg1"/>
                  </a:solidFill>
                  <a:latin typeface="微软雅黑" panose="020B0503020204020204" pitchFamily="34" charset="-122"/>
                  <a:ea typeface="微软雅黑" panose="020B0503020204020204" pitchFamily="34" charset="-122"/>
                </a:rPr>
                <a:t>产品资源</a:t>
              </a:r>
              <a:r>
                <a:rPr lang="en-US" altLang="zh-CN" sz="2200" b="1" dirty="0">
                  <a:solidFill>
                    <a:schemeClr val="bg1"/>
                  </a:solidFill>
                  <a:latin typeface="微软雅黑" panose="020B0503020204020204" pitchFamily="34" charset="-122"/>
                  <a:ea typeface="微软雅黑" panose="020B0503020204020204" pitchFamily="34" charset="-122"/>
                </a:rPr>
                <a:t>&amp;</a:t>
              </a:r>
              <a:r>
                <a:rPr lang="zh-CN" altLang="en-US" sz="2200" b="1" dirty="0">
                  <a:solidFill>
                    <a:schemeClr val="bg1"/>
                  </a:solidFill>
                  <a:latin typeface="微软雅黑" panose="020B0503020204020204" pitchFamily="34" charset="-122"/>
                  <a:ea typeface="微软雅黑" panose="020B0503020204020204" pitchFamily="34" charset="-122"/>
                </a:rPr>
                <a:t>交流</a:t>
              </a:r>
              <a:endParaRPr lang="en-US" altLang="en-US" sz="2200" b="1" dirty="0">
                <a:solidFill>
                  <a:schemeClr val="bg1"/>
                </a:solidFill>
                <a:latin typeface="微软雅黑" panose="020B0503020204020204" pitchFamily="34" charset="-122"/>
                <a:ea typeface="微软雅黑" panose="020B0503020204020204" pitchFamily="34" charset="-122"/>
              </a:endParaRPr>
            </a:p>
          </p:txBody>
        </p:sp>
      </p:grpSp>
      <p:sp>
        <p:nvSpPr>
          <p:cNvPr id="278" name="Rectangle 53"/>
          <p:cNvSpPr/>
          <p:nvPr/>
        </p:nvSpPr>
        <p:spPr bwMode="auto">
          <a:xfrm>
            <a:off x="1697038" y="3555851"/>
            <a:ext cx="6348412" cy="639763"/>
          </a:xfrm>
          <a:prstGeom prst="rect">
            <a:avLst/>
          </a:prstGeom>
          <a:solidFill>
            <a:srgbClr val="92D050"/>
          </a:solidFill>
          <a:ln w="38100" cap="flat" cmpd="sng" algn="ctr">
            <a:noFill/>
            <a:prstDash val="solid"/>
          </a:ln>
          <a:effectLst/>
        </p:spPr>
        <p:txBody>
          <a:bodyPr anchor="ctr"/>
          <a:lstStyle/>
          <a:p>
            <a:pPr algn="ctr" fontAlgn="auto">
              <a:spcBef>
                <a:spcPts val="0"/>
              </a:spcBef>
              <a:spcAft>
                <a:spcPts val="0"/>
              </a:spcAft>
              <a:defRPr/>
            </a:pPr>
            <a:endParaRPr lang="en-US" sz="2200" kern="0" dirty="0">
              <a:solidFill>
                <a:srgbClr val="FFFFFF"/>
              </a:solidFill>
              <a:latin typeface="微软雅黑" panose="020B0503020204020204" pitchFamily="34" charset="-122"/>
              <a:ea typeface="微软雅黑" panose="020B0503020204020204" pitchFamily="34" charset="-122"/>
            </a:endParaRPr>
          </a:p>
        </p:txBody>
      </p:sp>
      <p:sp>
        <p:nvSpPr>
          <p:cNvPr id="525" name="Rectangle 54"/>
          <p:cNvSpPr/>
          <p:nvPr/>
        </p:nvSpPr>
        <p:spPr bwMode="auto">
          <a:xfrm>
            <a:off x="1691680" y="3677538"/>
            <a:ext cx="654681" cy="430887"/>
          </a:xfrm>
          <a:prstGeom prst="rect">
            <a:avLst/>
          </a:prstGeom>
          <a:noFill/>
        </p:spPr>
        <p:txBody>
          <a:bodyPr anchor="ctr">
            <a:spAutoFit/>
          </a:bodyPr>
          <a:lstStyle/>
          <a:p>
            <a:pPr algn="ctr" fontAlgn="auto">
              <a:spcBef>
                <a:spcPts val="0"/>
              </a:spcBef>
              <a:spcAft>
                <a:spcPts val="0"/>
              </a:spcAft>
              <a:defRPr/>
            </a:pPr>
            <a:r>
              <a:rPr lang="en-US" sz="2200" b="1" kern="0" dirty="0">
                <a:ln w="19050">
                  <a:solidFill>
                    <a:srgbClr val="FF8000">
                      <a:tint val="1000"/>
                    </a:srgbClr>
                  </a:solidFill>
                  <a:prstDash val="solid"/>
                </a:ln>
                <a:solidFill>
                  <a:srgbClr val="FFFFFF"/>
                </a:solidFill>
                <a:latin typeface="微软雅黑" panose="020B0503020204020204" pitchFamily="34" charset="-122"/>
                <a:ea typeface="微软雅黑" panose="020B0503020204020204" pitchFamily="34" charset="-122"/>
              </a:rPr>
              <a:t>3</a:t>
            </a:r>
          </a:p>
        </p:txBody>
      </p:sp>
      <p:sp>
        <p:nvSpPr>
          <p:cNvPr id="20494" name="TextBox 16"/>
          <p:cNvSpPr txBox="1">
            <a:spLocks noChangeArrowheads="1"/>
          </p:cNvSpPr>
          <p:nvPr/>
        </p:nvSpPr>
        <p:spPr bwMode="auto">
          <a:xfrm>
            <a:off x="2267744" y="3641239"/>
            <a:ext cx="586581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zh-CN" altLang="en-US" sz="2200" b="1" dirty="0">
                <a:solidFill>
                  <a:schemeClr val="bg1"/>
                </a:solidFill>
                <a:latin typeface="微软雅黑" panose="020B0503020204020204" pitchFamily="34" charset="-122"/>
                <a:ea typeface="微软雅黑" panose="020B0503020204020204" pitchFamily="34" charset="-122"/>
              </a:rPr>
              <a:t>如何推动学术研究，提升</a:t>
            </a:r>
            <a:r>
              <a:rPr lang="en-US" altLang="zh-CN" sz="2200" b="1" dirty="0">
                <a:solidFill>
                  <a:schemeClr val="bg1"/>
                </a:solidFill>
                <a:latin typeface="微软雅黑" panose="020B0503020204020204" pitchFamily="34" charset="-122"/>
                <a:ea typeface="微软雅黑" panose="020B0503020204020204" pitchFamily="34" charset="-122"/>
              </a:rPr>
              <a:t>ESI</a:t>
            </a:r>
            <a:r>
              <a:rPr lang="zh-CN" altLang="en-US" sz="2200" b="1" dirty="0">
                <a:solidFill>
                  <a:schemeClr val="bg1"/>
                </a:solidFill>
                <a:latin typeface="微软雅黑" panose="020B0503020204020204" pitchFamily="34" charset="-122"/>
                <a:ea typeface="微软雅黑" panose="020B0503020204020204" pitchFamily="34" charset="-122"/>
              </a:rPr>
              <a:t>影响力</a:t>
            </a:r>
          </a:p>
        </p:txBody>
      </p:sp>
    </p:spTree>
    <p:extLst>
      <p:ext uri="{BB962C8B-B14F-4D97-AF65-F5344CB8AC3E}">
        <p14:creationId xmlns:p14="http://schemas.microsoft.com/office/powerpoint/2010/main" val="350374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6131" y="704815"/>
            <a:ext cx="8312736" cy="410332"/>
          </a:xfrm>
        </p:spPr>
        <p:txBody>
          <a:bodyPr/>
          <a:lstStyle/>
          <a:p>
            <a:r>
              <a:rPr lang="zh-CN" altLang="en-US" sz="2800" dirty="0">
                <a:latin typeface="微软雅黑" panose="020B0503020204020204" pitchFamily="34" charset="-122"/>
              </a:rPr>
              <a:t>科研绩效管理与评估：两种（互补）的同行评议方式</a:t>
            </a:r>
            <a:endParaRPr lang="en-US" sz="2800" dirty="0">
              <a:latin typeface="微软雅黑" panose="020B0503020204020204" pitchFamily="34" charset="-122"/>
            </a:endParaRPr>
          </a:p>
        </p:txBody>
      </p:sp>
      <p:sp>
        <p:nvSpPr>
          <p:cNvPr id="4" name="Text Placeholder 3"/>
          <p:cNvSpPr>
            <a:spLocks noGrp="1"/>
          </p:cNvSpPr>
          <p:nvPr>
            <p:ph type="body" sz="quarter" idx="13"/>
          </p:nvPr>
        </p:nvSpPr>
        <p:spPr/>
        <p:txBody>
          <a:bodyPr/>
          <a:lstStyle/>
          <a:p>
            <a:endParaRPr lang="en-US"/>
          </a:p>
        </p:txBody>
      </p:sp>
      <p:graphicFrame>
        <p:nvGraphicFramePr>
          <p:cNvPr id="5" name="Diagram 4"/>
          <p:cNvGraphicFramePr/>
          <p:nvPr>
            <p:extLst/>
          </p:nvPr>
        </p:nvGraphicFramePr>
        <p:xfrm>
          <a:off x="473421" y="1473594"/>
          <a:ext cx="8165446" cy="43211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2418317" y="2033952"/>
            <a:ext cx="495677" cy="830997"/>
          </a:xfrm>
          <a:prstGeom prst="rect">
            <a:avLst/>
          </a:prstGeom>
          <a:noFill/>
        </p:spPr>
        <p:txBody>
          <a:bodyPr wrap="square" rtlCol="0">
            <a:spAutoFit/>
          </a:bodyPr>
          <a:lstStyle/>
          <a:p>
            <a:pPr defTabSz="457200" eaLnBrk="1" fontAlgn="auto" hangingPunct="1">
              <a:spcBef>
                <a:spcPts val="0"/>
              </a:spcBef>
              <a:spcAft>
                <a:spcPts val="0"/>
              </a:spcAft>
            </a:pPr>
            <a:r>
              <a:rPr lang="zh-CN" altLang="en-US" sz="2400" b="1" dirty="0">
                <a:solidFill>
                  <a:srgbClr val="FFFFFF"/>
                </a:solidFill>
                <a:latin typeface="微软雅黑" panose="020B0503020204020204" pitchFamily="34" charset="-122"/>
                <a:ea typeface="微软雅黑" panose="020B0503020204020204" pitchFamily="34" charset="-122"/>
              </a:rPr>
              <a:t>定性</a:t>
            </a:r>
            <a:endParaRPr lang="en-US" sz="2400" b="1" dirty="0">
              <a:solidFill>
                <a:srgbClr val="FFFFFF"/>
              </a:solidFill>
              <a:latin typeface="微软雅黑" panose="020B0503020204020204" pitchFamily="34" charset="-122"/>
              <a:ea typeface="微软雅黑" panose="020B0503020204020204" pitchFamily="34" charset="-122"/>
            </a:endParaRPr>
          </a:p>
        </p:txBody>
      </p:sp>
      <p:sp>
        <p:nvSpPr>
          <p:cNvPr id="7" name="TextBox 6"/>
          <p:cNvSpPr txBox="1"/>
          <p:nvPr/>
        </p:nvSpPr>
        <p:spPr>
          <a:xfrm>
            <a:off x="6230008" y="4420092"/>
            <a:ext cx="495677" cy="830997"/>
          </a:xfrm>
          <a:prstGeom prst="rect">
            <a:avLst/>
          </a:prstGeom>
          <a:noFill/>
        </p:spPr>
        <p:txBody>
          <a:bodyPr wrap="square" rtlCol="0">
            <a:spAutoFit/>
          </a:bodyPr>
          <a:lstStyle/>
          <a:p>
            <a:pPr defTabSz="457200" eaLnBrk="1" fontAlgn="auto" hangingPunct="1">
              <a:spcBef>
                <a:spcPts val="0"/>
              </a:spcBef>
              <a:spcAft>
                <a:spcPts val="0"/>
              </a:spcAft>
            </a:pPr>
            <a:r>
              <a:rPr lang="zh-CN" altLang="en-US" sz="2400" b="1" dirty="0">
                <a:solidFill>
                  <a:srgbClr val="FFFFFF"/>
                </a:solidFill>
                <a:latin typeface="微软雅黑" panose="020B0503020204020204" pitchFamily="34" charset="-122"/>
                <a:ea typeface="微软雅黑" panose="020B0503020204020204" pitchFamily="34" charset="-122"/>
              </a:rPr>
              <a:t>定量</a:t>
            </a:r>
            <a:endParaRPr lang="en-US" sz="2400" b="1" dirty="0">
              <a:solidFill>
                <a:srgbClr val="FFFFFF"/>
              </a:solidFill>
              <a:latin typeface="微软雅黑" panose="020B0503020204020204" pitchFamily="34" charset="-122"/>
              <a:ea typeface="微软雅黑" panose="020B0503020204020204" pitchFamily="34" charset="-122"/>
            </a:endParaRPr>
          </a:p>
        </p:txBody>
      </p:sp>
      <p:sp>
        <p:nvSpPr>
          <p:cNvPr id="8" name="TextBox 7"/>
          <p:cNvSpPr txBox="1"/>
          <p:nvPr/>
        </p:nvSpPr>
        <p:spPr>
          <a:xfrm>
            <a:off x="7339290" y="1473594"/>
            <a:ext cx="1563796" cy="1449628"/>
          </a:xfrm>
          <a:prstGeom prst="rect">
            <a:avLst/>
          </a:prstGeom>
          <a:noFill/>
        </p:spPr>
        <p:txBody>
          <a:bodyPr wrap="square" rtlCol="0">
            <a:spAutoFit/>
          </a:bodyPr>
          <a:lstStyle/>
          <a:p>
            <a:pPr marL="128588" indent="-128588" defTabSz="457200" eaLnBrk="1" fontAlgn="auto" hangingPunct="1">
              <a:lnSpc>
                <a:spcPct val="90000"/>
              </a:lnSpc>
              <a:spcBef>
                <a:spcPts val="0"/>
              </a:spcBef>
              <a:spcAft>
                <a:spcPts val="0"/>
              </a:spcAft>
              <a:buFont typeface="Wingdings" panose="05000000000000000000" pitchFamily="2" charset="2"/>
              <a:buChar char="ü"/>
              <a:defRPr/>
            </a:pPr>
            <a:r>
              <a:rPr lang="zh-CN" altLang="en-US" sz="1400" b="1" dirty="0">
                <a:solidFill>
                  <a:srgbClr val="025A3D">
                    <a:lumMod val="50000"/>
                  </a:srgbClr>
                </a:solidFill>
                <a:latin typeface="微软雅黑" panose="020B0503020204020204" pitchFamily="34" charset="-122"/>
                <a:ea typeface="微软雅黑" panose="020B0503020204020204" pitchFamily="34" charset="-122"/>
              </a:rPr>
              <a:t>小范围内，自下而上的视角</a:t>
            </a:r>
            <a:endParaRPr lang="en-US" altLang="zh-CN" sz="1400" b="1" dirty="0">
              <a:solidFill>
                <a:srgbClr val="025A3D">
                  <a:lumMod val="50000"/>
                </a:srgbClr>
              </a:solidFill>
              <a:latin typeface="微软雅黑" panose="020B0503020204020204" pitchFamily="34" charset="-122"/>
              <a:ea typeface="微软雅黑" panose="020B0503020204020204" pitchFamily="34" charset="-122"/>
            </a:endParaRPr>
          </a:p>
          <a:p>
            <a:pPr marL="128588" indent="-128588" defTabSz="457200" eaLnBrk="1" fontAlgn="auto" hangingPunct="1">
              <a:lnSpc>
                <a:spcPct val="90000"/>
              </a:lnSpc>
              <a:spcBef>
                <a:spcPts val="0"/>
              </a:spcBef>
              <a:spcAft>
                <a:spcPts val="0"/>
              </a:spcAft>
              <a:buFont typeface="Wingdings" panose="05000000000000000000" pitchFamily="2" charset="2"/>
              <a:buChar char="ü"/>
              <a:defRPr/>
            </a:pPr>
            <a:r>
              <a:rPr lang="zh-CN" altLang="en-US" sz="1400" b="1" dirty="0">
                <a:solidFill>
                  <a:srgbClr val="025A3D">
                    <a:lumMod val="50000"/>
                  </a:srgbClr>
                </a:solidFill>
                <a:latin typeface="微软雅黑" panose="020B0503020204020204" pitchFamily="34" charset="-122"/>
                <a:ea typeface="微软雅黑" panose="020B0503020204020204" pitchFamily="34" charset="-122"/>
              </a:rPr>
              <a:t>绝对的、主观认知和判断</a:t>
            </a:r>
            <a:endParaRPr lang="en-US" altLang="zh-CN" sz="1400" b="1" dirty="0">
              <a:solidFill>
                <a:srgbClr val="025A3D">
                  <a:lumMod val="50000"/>
                </a:srgbClr>
              </a:solidFill>
              <a:latin typeface="微软雅黑" panose="020B0503020204020204" pitchFamily="34" charset="-122"/>
              <a:ea typeface="微软雅黑" panose="020B0503020204020204" pitchFamily="34" charset="-122"/>
            </a:endParaRPr>
          </a:p>
          <a:p>
            <a:pPr marL="128588" indent="-128588" defTabSz="457200" eaLnBrk="1" fontAlgn="auto" hangingPunct="1">
              <a:lnSpc>
                <a:spcPct val="90000"/>
              </a:lnSpc>
              <a:spcBef>
                <a:spcPts val="0"/>
              </a:spcBef>
              <a:spcAft>
                <a:spcPts val="0"/>
              </a:spcAft>
              <a:buFont typeface="Wingdings" panose="05000000000000000000" pitchFamily="2" charset="2"/>
              <a:buChar char="ü"/>
              <a:defRPr/>
            </a:pPr>
            <a:r>
              <a:rPr lang="zh-CN" altLang="en-US" sz="1400" b="1" dirty="0">
                <a:solidFill>
                  <a:srgbClr val="025A3D">
                    <a:lumMod val="50000"/>
                  </a:srgbClr>
                </a:solidFill>
                <a:latin typeface="微软雅黑" panose="020B0503020204020204" pitchFamily="34" charset="-122"/>
                <a:ea typeface="微软雅黑" panose="020B0503020204020204" pitchFamily="34" charset="-122"/>
              </a:rPr>
              <a:t>会受到较早以前研究成果的影响</a:t>
            </a:r>
            <a:endParaRPr lang="en-US" altLang="zh-CN" sz="1400" b="1" dirty="0">
              <a:solidFill>
                <a:srgbClr val="025A3D">
                  <a:lumMod val="50000"/>
                </a:srgbClr>
              </a:solidFill>
              <a:latin typeface="微软雅黑" panose="020B0503020204020204" pitchFamily="34" charset="-122"/>
              <a:ea typeface="微软雅黑" panose="020B0503020204020204" pitchFamily="34" charset="-122"/>
            </a:endParaRPr>
          </a:p>
        </p:txBody>
      </p:sp>
      <p:sp>
        <p:nvSpPr>
          <p:cNvPr id="10" name="TextBox 9"/>
          <p:cNvSpPr txBox="1"/>
          <p:nvPr/>
        </p:nvSpPr>
        <p:spPr>
          <a:xfrm>
            <a:off x="185908" y="4284886"/>
            <a:ext cx="1860606" cy="1341906"/>
          </a:xfrm>
          <a:prstGeom prst="rect">
            <a:avLst/>
          </a:prstGeom>
          <a:noFill/>
        </p:spPr>
        <p:txBody>
          <a:bodyPr wrap="square" rtlCol="0">
            <a:spAutoFit/>
          </a:bodyPr>
          <a:lstStyle/>
          <a:p>
            <a:pPr marL="214313" indent="-214313" defTabSz="457200" eaLnBrk="1" fontAlgn="auto" hangingPunct="1">
              <a:lnSpc>
                <a:spcPct val="90000"/>
              </a:lnSpc>
              <a:spcBef>
                <a:spcPts val="0"/>
              </a:spcBef>
              <a:spcAft>
                <a:spcPts val="0"/>
              </a:spcAft>
              <a:buFont typeface="Wingdings" panose="05000000000000000000" pitchFamily="2" charset="2"/>
              <a:buChar char="ü"/>
              <a:defRPr/>
            </a:pPr>
            <a:r>
              <a:rPr lang="zh-CN" altLang="en-US" sz="1400" b="1" dirty="0">
                <a:solidFill>
                  <a:srgbClr val="025A3D">
                    <a:lumMod val="50000"/>
                  </a:srgbClr>
                </a:solidFill>
                <a:latin typeface="微软雅黑" panose="020B0503020204020204" pitchFamily="34" charset="-122"/>
                <a:ea typeface="微软雅黑" panose="020B0503020204020204" pitchFamily="34" charset="-122"/>
              </a:rPr>
              <a:t>全球化，自上而下的视角</a:t>
            </a:r>
            <a:endParaRPr lang="en-US" altLang="zh-CN" sz="1400" b="1" dirty="0">
              <a:solidFill>
                <a:srgbClr val="025A3D">
                  <a:lumMod val="50000"/>
                </a:srgbClr>
              </a:solidFill>
              <a:latin typeface="微软雅黑" panose="020B0503020204020204" pitchFamily="34" charset="-122"/>
              <a:ea typeface="微软雅黑" panose="020B0503020204020204" pitchFamily="34" charset="-122"/>
            </a:endParaRPr>
          </a:p>
          <a:p>
            <a:pPr marL="214313" indent="-214313" defTabSz="457200" eaLnBrk="1" fontAlgn="auto" hangingPunct="1">
              <a:spcBef>
                <a:spcPts val="0"/>
              </a:spcBef>
              <a:spcAft>
                <a:spcPts val="0"/>
              </a:spcAft>
              <a:buFont typeface="Wingdings" panose="05000000000000000000" pitchFamily="2" charset="2"/>
              <a:buChar char="ü"/>
              <a:defRPr/>
            </a:pPr>
            <a:r>
              <a:rPr lang="zh-CN" altLang="en-US" sz="1400" b="1" dirty="0">
                <a:solidFill>
                  <a:srgbClr val="025A3D">
                    <a:lumMod val="50000"/>
                  </a:srgbClr>
                </a:solidFill>
                <a:latin typeface="微软雅黑" panose="020B0503020204020204" pitchFamily="34" charset="-122"/>
                <a:ea typeface="微软雅黑" panose="020B0503020204020204" pitchFamily="34" charset="-122"/>
              </a:rPr>
              <a:t>加权的、相对的度量方法</a:t>
            </a:r>
            <a:endParaRPr lang="en-US" altLang="zh-CN" sz="1400" b="1" dirty="0">
              <a:solidFill>
                <a:srgbClr val="025A3D">
                  <a:lumMod val="50000"/>
                </a:srgbClr>
              </a:solidFill>
              <a:latin typeface="微软雅黑" panose="020B0503020204020204" pitchFamily="34" charset="-122"/>
              <a:ea typeface="微软雅黑" panose="020B0503020204020204" pitchFamily="34" charset="-122"/>
            </a:endParaRPr>
          </a:p>
          <a:p>
            <a:pPr marL="214313" indent="-214313" defTabSz="457200" eaLnBrk="1" fontAlgn="auto" hangingPunct="1">
              <a:spcBef>
                <a:spcPts val="0"/>
              </a:spcBef>
              <a:spcAft>
                <a:spcPts val="0"/>
              </a:spcAft>
              <a:buFont typeface="Wingdings" panose="05000000000000000000" pitchFamily="2" charset="2"/>
              <a:buChar char="ü"/>
              <a:defRPr/>
            </a:pPr>
            <a:r>
              <a:rPr lang="zh-CN" altLang="en-US" sz="1400" b="1" dirty="0">
                <a:solidFill>
                  <a:srgbClr val="025A3D">
                    <a:lumMod val="50000"/>
                  </a:srgbClr>
                </a:solidFill>
                <a:latin typeface="微软雅黑" panose="020B0503020204020204" pitchFamily="34" charset="-122"/>
                <a:ea typeface="微软雅黑" panose="020B0503020204020204" pitchFamily="34" charset="-122"/>
              </a:rPr>
              <a:t>能够揭示最新研究的贡献</a:t>
            </a:r>
          </a:p>
        </p:txBody>
      </p:sp>
    </p:spTree>
    <p:extLst>
      <p:ext uri="{BB962C8B-B14F-4D97-AF65-F5344CB8AC3E}">
        <p14:creationId xmlns:p14="http://schemas.microsoft.com/office/powerpoint/2010/main" val="146695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 up of a person&#10;&#10;Description generated with high confidence">
            <a:extLst>
              <a:ext uri="{FF2B5EF4-FFF2-40B4-BE49-F238E27FC236}">
                <a16:creationId xmlns="" xmlns:a16="http://schemas.microsoft.com/office/drawing/2014/main" id="{354EE6B3-37B1-494F-97BE-02CCD2A3F664}"/>
              </a:ext>
            </a:extLst>
          </p:cNvPr>
          <p:cNvPicPr>
            <a:picLocks noChangeAspect="1"/>
          </p:cNvPicPr>
          <p:nvPr/>
        </p:nvPicPr>
        <p:blipFill>
          <a:blip r:embed="rId3"/>
          <a:stretch>
            <a:fillRect/>
          </a:stretch>
        </p:blipFill>
        <p:spPr>
          <a:xfrm>
            <a:off x="315478" y="1293240"/>
            <a:ext cx="2186220" cy="2028581"/>
          </a:xfrm>
          <a:prstGeom prst="rect">
            <a:avLst/>
          </a:prstGeom>
        </p:spPr>
      </p:pic>
      <p:pic>
        <p:nvPicPr>
          <p:cNvPr id="15" name="Picture 14" descr="A lion looking at the camera&#10;&#10;Description generated with very high confidence">
            <a:extLst>
              <a:ext uri="{FF2B5EF4-FFF2-40B4-BE49-F238E27FC236}">
                <a16:creationId xmlns="" xmlns:a16="http://schemas.microsoft.com/office/drawing/2014/main" id="{B614B437-E3C3-4F2F-BBD0-FF7F2E2E758C}"/>
              </a:ext>
            </a:extLst>
          </p:cNvPr>
          <p:cNvPicPr>
            <a:picLocks noChangeAspect="1"/>
          </p:cNvPicPr>
          <p:nvPr/>
        </p:nvPicPr>
        <p:blipFill>
          <a:blip r:embed="rId4"/>
          <a:stretch>
            <a:fillRect/>
          </a:stretch>
        </p:blipFill>
        <p:spPr>
          <a:xfrm>
            <a:off x="6694604" y="3321821"/>
            <a:ext cx="2082669" cy="2028582"/>
          </a:xfrm>
          <a:prstGeom prst="rect">
            <a:avLst/>
          </a:prstGeom>
        </p:spPr>
      </p:pic>
      <p:sp>
        <p:nvSpPr>
          <p:cNvPr id="9" name="Title 2">
            <a:extLst>
              <a:ext uri="{FF2B5EF4-FFF2-40B4-BE49-F238E27FC236}">
                <a16:creationId xmlns="" xmlns:a16="http://schemas.microsoft.com/office/drawing/2014/main" id="{156EE89B-A745-455F-9D77-014365EBB5A2}"/>
              </a:ext>
            </a:extLst>
          </p:cNvPr>
          <p:cNvSpPr txBox="1">
            <a:spLocks/>
          </p:cNvSpPr>
          <p:nvPr/>
        </p:nvSpPr>
        <p:spPr bwMode="auto">
          <a:xfrm>
            <a:off x="315479" y="452812"/>
            <a:ext cx="8891856" cy="399311"/>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lnSpc>
                <a:spcPct val="90000"/>
              </a:lnSpc>
              <a:spcBef>
                <a:spcPct val="0"/>
              </a:spcBef>
              <a:spcAft>
                <a:spcPct val="0"/>
              </a:spcAft>
              <a:defRPr sz="2000" b="1" i="0" cap="none">
                <a:solidFill>
                  <a:srgbClr val="6817FF"/>
                </a:solidFill>
                <a:latin typeface="Arial"/>
                <a:ea typeface="微软雅黑" pitchFamily="34" charset="-122"/>
                <a:cs typeface="Arial"/>
              </a:defRPr>
            </a:lvl1pPr>
            <a:lvl2pPr algn="l" rtl="0" eaLnBrk="1" fontAlgn="base" hangingPunct="1">
              <a:lnSpc>
                <a:spcPct val="90000"/>
              </a:lnSpc>
              <a:spcBef>
                <a:spcPct val="0"/>
              </a:spcBef>
              <a:spcAft>
                <a:spcPct val="0"/>
              </a:spcAft>
              <a:defRPr sz="2800">
                <a:solidFill>
                  <a:schemeClr val="tx2"/>
                </a:solidFill>
                <a:latin typeface="Arial" charset="0"/>
              </a:defRPr>
            </a:lvl2pPr>
            <a:lvl3pPr algn="l" rtl="0" eaLnBrk="1" fontAlgn="base" hangingPunct="1">
              <a:lnSpc>
                <a:spcPct val="90000"/>
              </a:lnSpc>
              <a:spcBef>
                <a:spcPct val="0"/>
              </a:spcBef>
              <a:spcAft>
                <a:spcPct val="0"/>
              </a:spcAft>
              <a:defRPr sz="2800">
                <a:solidFill>
                  <a:schemeClr val="tx2"/>
                </a:solidFill>
                <a:latin typeface="Arial" charset="0"/>
              </a:defRPr>
            </a:lvl3pPr>
            <a:lvl4pPr algn="l" rtl="0" eaLnBrk="1" fontAlgn="base" hangingPunct="1">
              <a:lnSpc>
                <a:spcPct val="90000"/>
              </a:lnSpc>
              <a:spcBef>
                <a:spcPct val="0"/>
              </a:spcBef>
              <a:spcAft>
                <a:spcPct val="0"/>
              </a:spcAft>
              <a:defRPr sz="2800">
                <a:solidFill>
                  <a:schemeClr val="tx2"/>
                </a:solidFill>
                <a:latin typeface="Arial" charset="0"/>
              </a:defRPr>
            </a:lvl4pPr>
            <a:lvl5pPr algn="l" rtl="0" eaLnBrk="1" fontAlgn="base" hangingPunct="1">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r>
              <a:rPr lang="zh-CN" altLang="en-US" sz="2800" dirty="0">
                <a:latin typeface="黑体" pitchFamily="49" charset="-122"/>
              </a:rPr>
              <a:t>全球一流权威学术信息的来源</a:t>
            </a:r>
            <a:r>
              <a:rPr lang="en-US" altLang="zh-CN" sz="2800" dirty="0">
                <a:latin typeface="黑体" pitchFamily="49" charset="-122"/>
              </a:rPr>
              <a:t>——</a:t>
            </a:r>
            <a:r>
              <a:rPr lang="en-US" altLang="ja-JP" sz="2800" dirty="0"/>
              <a:t>Web of Science</a:t>
            </a:r>
            <a:endParaRPr lang="en-US" sz="2800" kern="0" dirty="0"/>
          </a:p>
        </p:txBody>
      </p:sp>
      <p:pic>
        <p:nvPicPr>
          <p:cNvPr id="7" name="Picture 6" descr="A picture containing building&#10;&#10;Description generated with very high confidence">
            <a:extLst>
              <a:ext uri="{FF2B5EF4-FFF2-40B4-BE49-F238E27FC236}">
                <a16:creationId xmlns="" xmlns:a16="http://schemas.microsoft.com/office/drawing/2014/main" id="{96FBC959-213E-4A1D-8E6B-1B1D4158A0DB}"/>
              </a:ext>
            </a:extLst>
          </p:cNvPr>
          <p:cNvPicPr>
            <a:picLocks noChangeAspect="1"/>
          </p:cNvPicPr>
          <p:nvPr/>
        </p:nvPicPr>
        <p:blipFill>
          <a:blip r:embed="rId5"/>
          <a:stretch>
            <a:fillRect/>
          </a:stretch>
        </p:blipFill>
        <p:spPr>
          <a:xfrm>
            <a:off x="4572000" y="1293239"/>
            <a:ext cx="2134970" cy="2018559"/>
          </a:xfrm>
          <a:prstGeom prst="rect">
            <a:avLst/>
          </a:prstGeom>
        </p:spPr>
      </p:pic>
      <p:sp>
        <p:nvSpPr>
          <p:cNvPr id="16" name="Rectangle 15">
            <a:extLst>
              <a:ext uri="{FF2B5EF4-FFF2-40B4-BE49-F238E27FC236}">
                <a16:creationId xmlns="" xmlns:a16="http://schemas.microsoft.com/office/drawing/2014/main" id="{854D176B-A9B0-440A-8BEC-3D37E36F54E7}"/>
              </a:ext>
            </a:extLst>
          </p:cNvPr>
          <p:cNvSpPr/>
          <p:nvPr/>
        </p:nvSpPr>
        <p:spPr>
          <a:xfrm>
            <a:off x="2501697" y="1293237"/>
            <a:ext cx="2082669" cy="20493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dirty="0">
              <a:solidFill>
                <a:srgbClr val="FFFFFF"/>
              </a:solidFill>
            </a:endParaRPr>
          </a:p>
        </p:txBody>
      </p:sp>
      <p:sp>
        <p:nvSpPr>
          <p:cNvPr id="23" name="Rectangle 22">
            <a:extLst>
              <a:ext uri="{FF2B5EF4-FFF2-40B4-BE49-F238E27FC236}">
                <a16:creationId xmlns="" xmlns:a16="http://schemas.microsoft.com/office/drawing/2014/main" id="{CFE728A1-BBE3-4C12-AAD4-A73B3326F0F7}"/>
              </a:ext>
            </a:extLst>
          </p:cNvPr>
          <p:cNvSpPr/>
          <p:nvPr/>
        </p:nvSpPr>
        <p:spPr>
          <a:xfrm>
            <a:off x="315479" y="3321821"/>
            <a:ext cx="2186218" cy="20340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dirty="0">
              <a:solidFill>
                <a:srgbClr val="FFFFFF"/>
              </a:solidFill>
            </a:endParaRPr>
          </a:p>
        </p:txBody>
      </p:sp>
      <p:sp>
        <p:nvSpPr>
          <p:cNvPr id="24" name="Rectangle 23">
            <a:extLst>
              <a:ext uri="{FF2B5EF4-FFF2-40B4-BE49-F238E27FC236}">
                <a16:creationId xmlns="" xmlns:a16="http://schemas.microsoft.com/office/drawing/2014/main" id="{C6B1CCF7-D970-495F-9366-CEB37B1F47EA}"/>
              </a:ext>
            </a:extLst>
          </p:cNvPr>
          <p:cNvSpPr/>
          <p:nvPr/>
        </p:nvSpPr>
        <p:spPr>
          <a:xfrm>
            <a:off x="4572000" y="3311799"/>
            <a:ext cx="2124579" cy="20440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dirty="0">
              <a:solidFill>
                <a:srgbClr val="FFFFFF"/>
              </a:solidFill>
            </a:endParaRPr>
          </a:p>
        </p:txBody>
      </p:sp>
      <p:sp>
        <p:nvSpPr>
          <p:cNvPr id="25" name="Rectangle 24">
            <a:extLst>
              <a:ext uri="{FF2B5EF4-FFF2-40B4-BE49-F238E27FC236}">
                <a16:creationId xmlns="" xmlns:a16="http://schemas.microsoft.com/office/drawing/2014/main" id="{794BC426-9944-46B0-AF80-01BB390DC3DE}"/>
              </a:ext>
            </a:extLst>
          </p:cNvPr>
          <p:cNvSpPr/>
          <p:nvPr/>
        </p:nvSpPr>
        <p:spPr>
          <a:xfrm>
            <a:off x="6694604" y="1293609"/>
            <a:ext cx="2082669" cy="20282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dirty="0">
              <a:solidFill>
                <a:srgbClr val="FFFFFF"/>
              </a:solidFill>
            </a:endParaRPr>
          </a:p>
        </p:txBody>
      </p:sp>
      <p:sp>
        <p:nvSpPr>
          <p:cNvPr id="17" name="TextBox 16">
            <a:extLst>
              <a:ext uri="{FF2B5EF4-FFF2-40B4-BE49-F238E27FC236}">
                <a16:creationId xmlns="" xmlns:a16="http://schemas.microsoft.com/office/drawing/2014/main" id="{C4812A1E-0C5A-43BE-84BB-28299DDF2EF8}"/>
              </a:ext>
            </a:extLst>
          </p:cNvPr>
          <p:cNvSpPr txBox="1"/>
          <p:nvPr/>
        </p:nvSpPr>
        <p:spPr>
          <a:xfrm>
            <a:off x="472958" y="3583812"/>
            <a:ext cx="1932709" cy="1477328"/>
          </a:xfrm>
          <a:prstGeom prst="rect">
            <a:avLst/>
          </a:prstGeom>
          <a:noFill/>
        </p:spPr>
        <p:txBody>
          <a:bodyPr wrap="square" rtlCol="0">
            <a:spAutoFit/>
          </a:bodyPr>
          <a:lstStyle/>
          <a:p>
            <a:pPr defTabSz="457200" eaLnBrk="1" fontAlgn="auto" hangingPunct="1">
              <a:spcBef>
                <a:spcPts val="0"/>
              </a:spcBef>
              <a:spcAft>
                <a:spcPts val="0"/>
              </a:spcAft>
            </a:pPr>
            <a:r>
              <a:rPr lang="zh-CN" altLang="en-US" dirty="0">
                <a:solidFill>
                  <a:srgbClr val="FFFFFF"/>
                </a:solidFill>
                <a:latin typeface="Arial"/>
              </a:rPr>
              <a:t>严格遵循</a:t>
            </a:r>
            <a:r>
              <a:rPr lang="en-US" altLang="zh-CN" dirty="0">
                <a:solidFill>
                  <a:srgbClr val="FFFFFF"/>
                </a:solidFill>
                <a:latin typeface="Arial"/>
              </a:rPr>
              <a:t>50</a:t>
            </a:r>
            <a:r>
              <a:rPr lang="zh-CN" altLang="en-US" dirty="0">
                <a:solidFill>
                  <a:srgbClr val="FFFFFF"/>
                </a:solidFill>
                <a:latin typeface="Arial"/>
              </a:rPr>
              <a:t>多年来一贯的选刊标准，遴选全球最具学术影响力的高质量期刊</a:t>
            </a:r>
          </a:p>
        </p:txBody>
      </p:sp>
      <p:pic>
        <p:nvPicPr>
          <p:cNvPr id="19" name="Picture 18" descr="A close up of puzzle pieces&#10;&#10;Description generated with high confidence">
            <a:extLst>
              <a:ext uri="{FF2B5EF4-FFF2-40B4-BE49-F238E27FC236}">
                <a16:creationId xmlns="" xmlns:a16="http://schemas.microsoft.com/office/drawing/2014/main" id="{B06E3E28-0980-4869-8596-B97BBFEAB17B}"/>
              </a:ext>
            </a:extLst>
          </p:cNvPr>
          <p:cNvPicPr>
            <a:picLocks noChangeAspect="1"/>
          </p:cNvPicPr>
          <p:nvPr/>
        </p:nvPicPr>
        <p:blipFill>
          <a:blip r:embed="rId6"/>
          <a:stretch>
            <a:fillRect/>
          </a:stretch>
        </p:blipFill>
        <p:spPr>
          <a:xfrm>
            <a:off x="2501697" y="3321821"/>
            <a:ext cx="2070303" cy="2028581"/>
          </a:xfrm>
          <a:prstGeom prst="rect">
            <a:avLst/>
          </a:prstGeom>
        </p:spPr>
      </p:pic>
      <p:sp>
        <p:nvSpPr>
          <p:cNvPr id="20" name="TextBox 19">
            <a:extLst>
              <a:ext uri="{FF2B5EF4-FFF2-40B4-BE49-F238E27FC236}">
                <a16:creationId xmlns="" xmlns:a16="http://schemas.microsoft.com/office/drawing/2014/main" id="{41A7E500-65BC-4268-900A-3222A549CF3E}"/>
              </a:ext>
            </a:extLst>
          </p:cNvPr>
          <p:cNvSpPr txBox="1"/>
          <p:nvPr/>
        </p:nvSpPr>
        <p:spPr>
          <a:xfrm>
            <a:off x="2748568" y="1573795"/>
            <a:ext cx="1579418" cy="1477328"/>
          </a:xfrm>
          <a:prstGeom prst="rect">
            <a:avLst/>
          </a:prstGeom>
          <a:noFill/>
        </p:spPr>
        <p:txBody>
          <a:bodyPr wrap="square" rtlCol="0">
            <a:spAutoFit/>
          </a:bodyPr>
          <a:lstStyle/>
          <a:p>
            <a:pPr defTabSz="457200" eaLnBrk="1" fontAlgn="auto" hangingPunct="1">
              <a:spcBef>
                <a:spcPts val="0"/>
              </a:spcBef>
              <a:spcAft>
                <a:spcPts val="0"/>
              </a:spcAft>
            </a:pPr>
            <a:r>
              <a:rPr lang="zh-CN" altLang="en-US" dirty="0">
                <a:solidFill>
                  <a:srgbClr val="FFFFFF"/>
                </a:solidFill>
                <a:latin typeface="Arial"/>
              </a:rPr>
              <a:t>严格完整收录每一篇文章的全部信息，包括引文信息在内</a:t>
            </a:r>
            <a:endParaRPr lang="en-US" altLang="zh-CN" dirty="0">
              <a:solidFill>
                <a:srgbClr val="FFFFFF"/>
              </a:solidFill>
              <a:latin typeface="Arial"/>
            </a:endParaRPr>
          </a:p>
        </p:txBody>
      </p:sp>
      <p:sp>
        <p:nvSpPr>
          <p:cNvPr id="21" name="TextBox 20">
            <a:extLst>
              <a:ext uri="{FF2B5EF4-FFF2-40B4-BE49-F238E27FC236}">
                <a16:creationId xmlns="" xmlns:a16="http://schemas.microsoft.com/office/drawing/2014/main" id="{FF1EAA25-0A6B-4E29-A581-781530D64657}"/>
              </a:ext>
            </a:extLst>
          </p:cNvPr>
          <p:cNvSpPr txBox="1"/>
          <p:nvPr/>
        </p:nvSpPr>
        <p:spPr>
          <a:xfrm>
            <a:off x="4721317" y="3461669"/>
            <a:ext cx="1825943" cy="1754326"/>
          </a:xfrm>
          <a:prstGeom prst="rect">
            <a:avLst/>
          </a:prstGeom>
          <a:noFill/>
        </p:spPr>
        <p:txBody>
          <a:bodyPr wrap="square" rtlCol="0">
            <a:spAutoFit/>
          </a:bodyPr>
          <a:lstStyle/>
          <a:p>
            <a:pPr defTabSz="457200" eaLnBrk="1" fontAlgn="auto" hangingPunct="1">
              <a:spcBef>
                <a:spcPts val="0"/>
              </a:spcBef>
              <a:spcAft>
                <a:spcPts val="0"/>
              </a:spcAft>
            </a:pPr>
            <a:r>
              <a:rPr lang="zh-CN" altLang="en-US" dirty="0">
                <a:solidFill>
                  <a:srgbClr val="FFFFFF"/>
                </a:solidFill>
                <a:latin typeface="Arial"/>
              </a:rPr>
              <a:t>前所未有的回溯深度，包含</a:t>
            </a:r>
            <a:r>
              <a:rPr lang="en-US" altLang="zh-CN" dirty="0">
                <a:solidFill>
                  <a:srgbClr val="FFFFFF"/>
                </a:solidFill>
                <a:latin typeface="Arial"/>
              </a:rPr>
              <a:t>1900</a:t>
            </a:r>
            <a:r>
              <a:rPr lang="zh-CN" altLang="en-US" dirty="0">
                <a:solidFill>
                  <a:srgbClr val="FFFFFF"/>
                </a:solidFill>
                <a:latin typeface="Arial"/>
              </a:rPr>
              <a:t>年至今的共</a:t>
            </a:r>
            <a:r>
              <a:rPr lang="en-US" altLang="zh-CN" dirty="0">
                <a:solidFill>
                  <a:srgbClr val="FFFFFF"/>
                </a:solidFill>
                <a:latin typeface="Arial"/>
              </a:rPr>
              <a:t>4400</a:t>
            </a:r>
            <a:r>
              <a:rPr lang="zh-CN" altLang="en-US" dirty="0">
                <a:solidFill>
                  <a:srgbClr val="FFFFFF"/>
                </a:solidFill>
                <a:latin typeface="Arial"/>
              </a:rPr>
              <a:t>多万条文献和</a:t>
            </a:r>
            <a:r>
              <a:rPr lang="en-US" altLang="zh-CN" dirty="0">
                <a:solidFill>
                  <a:srgbClr val="FFFFFF"/>
                </a:solidFill>
                <a:latin typeface="Arial"/>
              </a:rPr>
              <a:t>140</a:t>
            </a:r>
            <a:r>
              <a:rPr lang="zh-CN" altLang="en-US" dirty="0">
                <a:solidFill>
                  <a:srgbClr val="FFFFFF"/>
                </a:solidFill>
                <a:latin typeface="Arial"/>
              </a:rPr>
              <a:t>亿多条参考文献</a:t>
            </a:r>
            <a:endParaRPr lang="en-US" altLang="ja-JP" dirty="0">
              <a:solidFill>
                <a:srgbClr val="FFFFFF"/>
              </a:solidFill>
              <a:latin typeface="Arial"/>
              <a:ea typeface="黑体" pitchFamily="2" charset="-122"/>
            </a:endParaRPr>
          </a:p>
        </p:txBody>
      </p:sp>
      <p:sp>
        <p:nvSpPr>
          <p:cNvPr id="22" name="TextBox 21">
            <a:extLst>
              <a:ext uri="{FF2B5EF4-FFF2-40B4-BE49-F238E27FC236}">
                <a16:creationId xmlns="" xmlns:a16="http://schemas.microsoft.com/office/drawing/2014/main" id="{03A00CC5-2021-4160-A62A-597CAD1BB92E}"/>
              </a:ext>
            </a:extLst>
          </p:cNvPr>
          <p:cNvSpPr txBox="1"/>
          <p:nvPr/>
        </p:nvSpPr>
        <p:spPr>
          <a:xfrm>
            <a:off x="7023722" y="1666759"/>
            <a:ext cx="1637276" cy="1200329"/>
          </a:xfrm>
          <a:prstGeom prst="rect">
            <a:avLst/>
          </a:prstGeom>
          <a:noFill/>
        </p:spPr>
        <p:txBody>
          <a:bodyPr wrap="square" rtlCol="0">
            <a:spAutoFit/>
          </a:bodyPr>
          <a:lstStyle/>
          <a:p>
            <a:pPr defTabSz="457200" eaLnBrk="1" fontAlgn="auto" hangingPunct="1">
              <a:spcBef>
                <a:spcPts val="0"/>
              </a:spcBef>
              <a:spcAft>
                <a:spcPts val="0"/>
              </a:spcAft>
            </a:pPr>
            <a:r>
              <a:rPr lang="zh-CN" altLang="en-US" dirty="0">
                <a:solidFill>
                  <a:srgbClr val="FFFFFF"/>
                </a:solidFill>
                <a:latin typeface="Arial"/>
              </a:rPr>
              <a:t>权威且独特的引文索引数据</a:t>
            </a:r>
            <a:endParaRPr lang="en-US" altLang="zh-CN" dirty="0">
              <a:solidFill>
                <a:srgbClr val="FFFFFF"/>
              </a:solidFill>
              <a:latin typeface="Arial"/>
            </a:endParaRPr>
          </a:p>
          <a:p>
            <a:pPr defTabSz="457200" eaLnBrk="1" fontAlgn="auto" hangingPunct="1">
              <a:spcBef>
                <a:spcPts val="0"/>
              </a:spcBef>
              <a:spcAft>
                <a:spcPts val="0"/>
              </a:spcAft>
            </a:pPr>
            <a:r>
              <a:rPr lang="zh-CN" altLang="en-US" dirty="0">
                <a:solidFill>
                  <a:srgbClr val="FFFFFF"/>
                </a:solidFill>
                <a:latin typeface="Arial"/>
              </a:rPr>
              <a:t>强大的检索和分析功能</a:t>
            </a:r>
            <a:endParaRPr lang="en-US" dirty="0">
              <a:solidFill>
                <a:srgbClr val="FFFFFF"/>
              </a:solidFill>
              <a:latin typeface="Arial"/>
            </a:endParaRPr>
          </a:p>
        </p:txBody>
      </p:sp>
    </p:spTree>
    <p:extLst>
      <p:ext uri="{BB962C8B-B14F-4D97-AF65-F5344CB8AC3E}">
        <p14:creationId xmlns:p14="http://schemas.microsoft.com/office/powerpoint/2010/main" val="2673474221"/>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3719" y="766234"/>
            <a:ext cx="7571546" cy="5493812"/>
          </a:xfrm>
          <a:prstGeom prst="rect">
            <a:avLst/>
          </a:prstGeom>
        </p:spPr>
        <p:txBody>
          <a:bodyPr wrap="square">
            <a:spAutoFit/>
          </a:bodyPr>
          <a:lstStyle/>
          <a:p>
            <a:pPr marL="214313" indent="-214313" defTabSz="457200" eaLnBrk="1" fontAlgn="auto" hangingPunct="1">
              <a:spcBef>
                <a:spcPct val="50000"/>
              </a:spcBef>
              <a:spcAft>
                <a:spcPts val="0"/>
              </a:spcAft>
              <a:buFont typeface="Arial" panose="020B0604020202020204" pitchFamily="34" charset="0"/>
              <a:buChar char="•"/>
              <a:defRPr/>
            </a:pPr>
            <a:r>
              <a:rPr lang="en-US" altLang="zh-CN" b="1" dirty="0">
                <a:solidFill>
                  <a:srgbClr val="6817FF"/>
                </a:solidFill>
                <a:latin typeface="微软雅黑" panose="020B0503020204020204" pitchFamily="34" charset="-122"/>
                <a:ea typeface="微软雅黑" panose="020B0503020204020204" pitchFamily="34" charset="-122"/>
                <a:cs typeface="Times New Roman" pitchFamily="18" charset="0"/>
              </a:rPr>
              <a:t>Science Citation Index Expanded (</a:t>
            </a:r>
            <a:r>
              <a:rPr lang="zh-CN" altLang="en-US" b="1" dirty="0">
                <a:solidFill>
                  <a:srgbClr val="6817FF"/>
                </a:solidFill>
                <a:latin typeface="微软雅黑" panose="020B0503020204020204" pitchFamily="34" charset="-122"/>
                <a:ea typeface="微软雅黑" panose="020B0503020204020204" pitchFamily="34" charset="-122"/>
                <a:cs typeface="Times New Roman" pitchFamily="18" charset="0"/>
              </a:rPr>
              <a:t>科学引文索引</a:t>
            </a:r>
            <a:r>
              <a:rPr lang="en-US" altLang="zh-CN" b="1" dirty="0">
                <a:solidFill>
                  <a:srgbClr val="6817FF"/>
                </a:solidFill>
                <a:latin typeface="微软雅黑" panose="020B0503020204020204" pitchFamily="34" charset="-122"/>
                <a:ea typeface="微软雅黑" panose="020B0503020204020204" pitchFamily="34" charset="-122"/>
                <a:cs typeface="Times New Roman" pitchFamily="18" charset="0"/>
              </a:rPr>
              <a:t>) </a:t>
            </a:r>
          </a:p>
          <a:p>
            <a:pPr defTabSz="457200" eaLnBrk="1" fontAlgn="auto" hangingPunct="1">
              <a:spcBef>
                <a:spcPct val="50000"/>
              </a:spcBef>
              <a:spcAft>
                <a:spcPts val="0"/>
              </a:spcAft>
              <a:defRPr/>
            </a:pPr>
            <a:r>
              <a:rPr lang="en-US" altLang="zh-CN" b="1" dirty="0">
                <a:solidFill>
                  <a:srgbClr val="000000"/>
                </a:solidFill>
                <a:latin typeface="微软雅黑" panose="020B0503020204020204" pitchFamily="34" charset="-122"/>
                <a:ea typeface="微软雅黑" panose="020B0503020204020204" pitchFamily="34" charset="-122"/>
                <a:cs typeface="Times New Roman" pitchFamily="18" charset="0"/>
              </a:rPr>
              <a:t>    178</a:t>
            </a:r>
            <a:r>
              <a:rPr lang="zh-CN" altLang="en-US" b="1" dirty="0">
                <a:solidFill>
                  <a:srgbClr val="000000"/>
                </a:solidFill>
                <a:latin typeface="微软雅黑" panose="020B0503020204020204" pitchFamily="34" charset="-122"/>
                <a:ea typeface="微软雅黑" panose="020B0503020204020204" pitchFamily="34" charset="-122"/>
                <a:cs typeface="Times New Roman" pitchFamily="18" charset="0"/>
              </a:rPr>
              <a:t>个学科的</a:t>
            </a:r>
            <a:r>
              <a:rPr lang="en-US" altLang="zh-CN" b="1" dirty="0">
                <a:solidFill>
                  <a:srgbClr val="000000"/>
                </a:solidFill>
                <a:latin typeface="微软雅黑" panose="020B0503020204020204" pitchFamily="34" charset="-122"/>
                <a:ea typeface="微软雅黑" panose="020B0503020204020204" pitchFamily="34" charset="-122"/>
                <a:cs typeface="Times New Roman" pitchFamily="18" charset="0"/>
              </a:rPr>
              <a:t>9100</a:t>
            </a:r>
            <a:r>
              <a:rPr lang="zh-CN" altLang="en-US" b="1" dirty="0">
                <a:solidFill>
                  <a:srgbClr val="000000"/>
                </a:solidFill>
                <a:latin typeface="微软雅黑" panose="020B0503020204020204" pitchFamily="34" charset="-122"/>
                <a:ea typeface="微软雅黑" panose="020B0503020204020204" pitchFamily="34" charset="-122"/>
                <a:cs typeface="Times New Roman" pitchFamily="18" charset="0"/>
              </a:rPr>
              <a:t>多种高质量学术期刊 。</a:t>
            </a:r>
            <a:endParaRPr lang="en-US" altLang="zh-CN" b="1" dirty="0">
              <a:solidFill>
                <a:srgbClr val="000000"/>
              </a:solidFill>
              <a:latin typeface="微软雅黑" panose="020B0503020204020204" pitchFamily="34" charset="-122"/>
              <a:ea typeface="微软雅黑" panose="020B0503020204020204" pitchFamily="34" charset="-122"/>
              <a:cs typeface="Times New Roman" pitchFamily="18" charset="0"/>
            </a:endParaRPr>
          </a:p>
          <a:p>
            <a:pPr marL="214313" indent="-214313" defTabSz="457200" eaLnBrk="1" fontAlgn="auto" hangingPunct="1">
              <a:spcBef>
                <a:spcPct val="50000"/>
              </a:spcBef>
              <a:spcAft>
                <a:spcPts val="0"/>
              </a:spcAft>
              <a:buFont typeface="Arial" panose="020B0604020202020204" pitchFamily="34" charset="0"/>
              <a:buChar char="•"/>
              <a:defRPr/>
            </a:pPr>
            <a:r>
              <a:rPr lang="en-US" altLang="zh-CN" b="1" dirty="0">
                <a:solidFill>
                  <a:srgbClr val="6817FF"/>
                </a:solidFill>
                <a:latin typeface="微软雅黑" panose="020B0503020204020204" pitchFamily="34" charset="-122"/>
                <a:ea typeface="微软雅黑" panose="020B0503020204020204" pitchFamily="34" charset="-122"/>
                <a:cs typeface="Times New Roman" pitchFamily="18" charset="0"/>
              </a:rPr>
              <a:t>Social Sciences Citation Index (</a:t>
            </a:r>
            <a:r>
              <a:rPr lang="zh-CN" altLang="en-US" b="1" dirty="0">
                <a:solidFill>
                  <a:srgbClr val="6817FF"/>
                </a:solidFill>
                <a:latin typeface="微软雅黑" panose="020B0503020204020204" pitchFamily="34" charset="-122"/>
                <a:ea typeface="微软雅黑" panose="020B0503020204020204" pitchFamily="34" charset="-122"/>
                <a:cs typeface="Times New Roman" pitchFamily="18" charset="0"/>
              </a:rPr>
              <a:t>社会科学引文索引</a:t>
            </a:r>
            <a:r>
              <a:rPr lang="en-US" altLang="zh-CN" b="1" dirty="0">
                <a:solidFill>
                  <a:srgbClr val="6817FF"/>
                </a:solidFill>
                <a:latin typeface="微软雅黑" panose="020B0503020204020204" pitchFamily="34" charset="-122"/>
                <a:ea typeface="微软雅黑" panose="020B0503020204020204" pitchFamily="34" charset="-122"/>
                <a:cs typeface="Times New Roman" pitchFamily="18" charset="0"/>
              </a:rPr>
              <a:t>) </a:t>
            </a:r>
          </a:p>
          <a:p>
            <a:pPr defTabSz="457200" eaLnBrk="1" fontAlgn="auto" hangingPunct="1">
              <a:spcBef>
                <a:spcPct val="50000"/>
              </a:spcBef>
              <a:spcAft>
                <a:spcPts val="0"/>
              </a:spcAft>
              <a:defRPr/>
            </a:pPr>
            <a:r>
              <a:rPr lang="en-US" altLang="zh-CN" b="1" dirty="0">
                <a:solidFill>
                  <a:srgbClr val="000000"/>
                </a:solidFill>
                <a:latin typeface="微软雅黑" panose="020B0503020204020204" pitchFamily="34" charset="-122"/>
                <a:ea typeface="微软雅黑" panose="020B0503020204020204" pitchFamily="34" charset="-122"/>
                <a:cs typeface="Times New Roman" pitchFamily="18" charset="0"/>
              </a:rPr>
              <a:t>    58</a:t>
            </a:r>
            <a:r>
              <a:rPr lang="zh-CN" altLang="en-US" b="1" dirty="0">
                <a:solidFill>
                  <a:srgbClr val="000000"/>
                </a:solidFill>
                <a:latin typeface="微软雅黑" panose="020B0503020204020204" pitchFamily="34" charset="-122"/>
                <a:ea typeface="微软雅黑" panose="020B0503020204020204" pitchFamily="34" charset="-122"/>
                <a:cs typeface="Times New Roman" pitchFamily="18" charset="0"/>
              </a:rPr>
              <a:t>个社会科学学科的</a:t>
            </a:r>
            <a:r>
              <a:rPr lang="en-US" altLang="zh-CN" b="1" dirty="0">
                <a:solidFill>
                  <a:srgbClr val="000000"/>
                </a:solidFill>
                <a:latin typeface="微软雅黑" panose="020B0503020204020204" pitchFamily="34" charset="-122"/>
                <a:ea typeface="微软雅黑" panose="020B0503020204020204" pitchFamily="34" charset="-122"/>
                <a:cs typeface="Times New Roman" pitchFamily="18" charset="0"/>
              </a:rPr>
              <a:t>3400</a:t>
            </a:r>
            <a:r>
              <a:rPr lang="zh-CN" altLang="en-US" b="1" dirty="0">
                <a:solidFill>
                  <a:srgbClr val="000000"/>
                </a:solidFill>
                <a:latin typeface="微软雅黑" panose="020B0503020204020204" pitchFamily="34" charset="-122"/>
                <a:ea typeface="微软雅黑" panose="020B0503020204020204" pitchFamily="34" charset="-122"/>
                <a:cs typeface="Times New Roman" pitchFamily="18" charset="0"/>
              </a:rPr>
              <a:t>多种权威学术期刊。</a:t>
            </a:r>
            <a:endParaRPr lang="en-US" altLang="zh-CN" b="1" dirty="0">
              <a:solidFill>
                <a:srgbClr val="000000"/>
              </a:solidFill>
              <a:latin typeface="微软雅黑" panose="020B0503020204020204" pitchFamily="34" charset="-122"/>
              <a:ea typeface="微软雅黑" panose="020B0503020204020204" pitchFamily="34" charset="-122"/>
              <a:cs typeface="Times New Roman" pitchFamily="18" charset="0"/>
            </a:endParaRPr>
          </a:p>
          <a:p>
            <a:pPr marL="214313" indent="-214313" defTabSz="457200" eaLnBrk="1" fontAlgn="auto" hangingPunct="1">
              <a:spcBef>
                <a:spcPct val="50000"/>
              </a:spcBef>
              <a:spcAft>
                <a:spcPts val="0"/>
              </a:spcAft>
              <a:buFont typeface="Arial" panose="020B0604020202020204" pitchFamily="34" charset="0"/>
              <a:buChar char="•"/>
              <a:defRPr/>
            </a:pPr>
            <a:r>
              <a:rPr lang="en-US" altLang="zh-CN" b="1" dirty="0">
                <a:solidFill>
                  <a:srgbClr val="6817FF"/>
                </a:solidFill>
                <a:latin typeface="微软雅黑" panose="020B0503020204020204" pitchFamily="34" charset="-122"/>
                <a:ea typeface="微软雅黑" panose="020B0503020204020204" pitchFamily="34" charset="-122"/>
                <a:cs typeface="Times New Roman" pitchFamily="18" charset="0"/>
              </a:rPr>
              <a:t>Arts &amp; Humanities Citation Index (</a:t>
            </a:r>
            <a:r>
              <a:rPr lang="zh-CN" altLang="en-US" b="1" dirty="0">
                <a:solidFill>
                  <a:srgbClr val="6817FF"/>
                </a:solidFill>
                <a:latin typeface="微软雅黑" panose="020B0503020204020204" pitchFamily="34" charset="-122"/>
                <a:ea typeface="微软雅黑" panose="020B0503020204020204" pitchFamily="34" charset="-122"/>
                <a:cs typeface="Times New Roman" pitchFamily="18" charset="0"/>
              </a:rPr>
              <a:t>艺术与人文引文索引</a:t>
            </a:r>
            <a:r>
              <a:rPr lang="en-US" altLang="zh-CN" b="1" dirty="0">
                <a:solidFill>
                  <a:srgbClr val="6817FF"/>
                </a:solidFill>
                <a:latin typeface="微软雅黑" panose="020B0503020204020204" pitchFamily="34" charset="-122"/>
                <a:ea typeface="微软雅黑" panose="020B0503020204020204" pitchFamily="34" charset="-122"/>
                <a:cs typeface="Times New Roman" pitchFamily="18" charset="0"/>
              </a:rPr>
              <a:t>)</a:t>
            </a:r>
            <a:r>
              <a:rPr lang="zh-CN" altLang="en-US" b="1" dirty="0">
                <a:solidFill>
                  <a:srgbClr val="6817FF"/>
                </a:solidFill>
                <a:latin typeface="微软雅黑" panose="020B0503020204020204" pitchFamily="34" charset="-122"/>
                <a:ea typeface="微软雅黑" panose="020B0503020204020204" pitchFamily="34" charset="-122"/>
                <a:cs typeface="Times New Roman" pitchFamily="18" charset="0"/>
              </a:rPr>
              <a:t> </a:t>
            </a:r>
            <a:endParaRPr lang="en-US" altLang="zh-CN" b="1" dirty="0">
              <a:solidFill>
                <a:srgbClr val="6817FF"/>
              </a:solidFill>
              <a:latin typeface="微软雅黑" panose="020B0503020204020204" pitchFamily="34" charset="-122"/>
              <a:ea typeface="微软雅黑" panose="020B0503020204020204" pitchFamily="34" charset="-122"/>
              <a:cs typeface="Times New Roman" pitchFamily="18" charset="0"/>
            </a:endParaRPr>
          </a:p>
          <a:p>
            <a:pPr defTabSz="457200" eaLnBrk="1" fontAlgn="auto" hangingPunct="1">
              <a:spcBef>
                <a:spcPct val="50000"/>
              </a:spcBef>
              <a:spcAft>
                <a:spcPts val="0"/>
              </a:spcAft>
              <a:defRPr/>
            </a:pPr>
            <a:r>
              <a:rPr lang="zh-CN" altLang="en-US" b="1" dirty="0">
                <a:solidFill>
                  <a:srgbClr val="000000"/>
                </a:solidFill>
                <a:latin typeface="微软雅黑" panose="020B0503020204020204" pitchFamily="34" charset="-122"/>
                <a:ea typeface="微软雅黑" panose="020B0503020204020204" pitchFamily="34" charset="-122"/>
              </a:rPr>
              <a:t>    收录</a:t>
            </a:r>
            <a:r>
              <a:rPr lang="en-US" altLang="zh-CN" b="1" dirty="0">
                <a:solidFill>
                  <a:srgbClr val="000000"/>
                </a:solidFill>
                <a:latin typeface="微软雅黑" panose="020B0503020204020204" pitchFamily="34" charset="-122"/>
                <a:ea typeface="微软雅黑" panose="020B0503020204020204" pitchFamily="34" charset="-122"/>
              </a:rPr>
              <a:t>28</a:t>
            </a:r>
            <a:r>
              <a:rPr lang="zh-CN" altLang="en-US" b="1" dirty="0">
                <a:solidFill>
                  <a:srgbClr val="000000"/>
                </a:solidFill>
                <a:latin typeface="微软雅黑" panose="020B0503020204020204" pitchFamily="34" charset="-122"/>
                <a:ea typeface="微软雅黑" panose="020B0503020204020204" pitchFamily="34" charset="-122"/>
              </a:rPr>
              <a:t>个人文艺术领域学科的</a:t>
            </a:r>
            <a:r>
              <a:rPr lang="en-US" altLang="zh-CN" b="1" dirty="0">
                <a:solidFill>
                  <a:srgbClr val="000000"/>
                </a:solidFill>
                <a:latin typeface="微软雅黑" panose="020B0503020204020204" pitchFamily="34" charset="-122"/>
                <a:ea typeface="微软雅黑" panose="020B0503020204020204" pitchFamily="34" charset="-122"/>
              </a:rPr>
              <a:t>1800</a:t>
            </a:r>
            <a:r>
              <a:rPr lang="zh-CN" altLang="en-US" b="1" dirty="0">
                <a:solidFill>
                  <a:srgbClr val="000000"/>
                </a:solidFill>
                <a:latin typeface="微软雅黑" panose="020B0503020204020204" pitchFamily="34" charset="-122"/>
                <a:ea typeface="微软雅黑" panose="020B0503020204020204" pitchFamily="34" charset="-122"/>
              </a:rPr>
              <a:t>多种国际性、高影响力的学术期刊的数据内容 。</a:t>
            </a:r>
            <a:endParaRPr lang="en-US" altLang="zh-CN" b="1" dirty="0">
              <a:solidFill>
                <a:srgbClr val="000000"/>
              </a:solidFill>
              <a:latin typeface="微软雅黑" panose="020B0503020204020204" pitchFamily="34" charset="-122"/>
              <a:ea typeface="微软雅黑" panose="020B0503020204020204" pitchFamily="34" charset="-122"/>
            </a:endParaRPr>
          </a:p>
          <a:p>
            <a:pPr marL="214313" indent="-214313" defTabSz="457200" eaLnBrk="1" fontAlgn="auto" hangingPunct="1">
              <a:spcBef>
                <a:spcPct val="50000"/>
              </a:spcBef>
              <a:spcAft>
                <a:spcPts val="0"/>
              </a:spcAft>
              <a:buFont typeface="Arial" panose="020B0604020202020204" pitchFamily="34" charset="0"/>
              <a:buChar char="•"/>
              <a:defRPr/>
            </a:pPr>
            <a:r>
              <a:rPr lang="en-US" altLang="zh-CN" b="1" dirty="0">
                <a:solidFill>
                  <a:srgbClr val="6817FF"/>
                </a:solidFill>
                <a:latin typeface="微软雅黑" panose="020B0503020204020204" pitchFamily="34" charset="-122"/>
                <a:ea typeface="微软雅黑" panose="020B0503020204020204" pitchFamily="34" charset="-122"/>
                <a:cs typeface="Times New Roman" pitchFamily="18" charset="0"/>
              </a:rPr>
              <a:t>Conference Proceedings Citation Index – Science+ Social Science &amp; Humanities(</a:t>
            </a:r>
            <a:r>
              <a:rPr lang="zh-CN" altLang="en-US" b="1" dirty="0">
                <a:solidFill>
                  <a:srgbClr val="6817FF"/>
                </a:solidFill>
                <a:latin typeface="微软雅黑" panose="020B0503020204020204" pitchFamily="34" charset="-122"/>
                <a:ea typeface="微软雅黑" panose="020B0503020204020204" pitchFamily="34" charset="-122"/>
                <a:cs typeface="Times New Roman" pitchFamily="18" charset="0"/>
              </a:rPr>
              <a:t>会议录引文索引</a:t>
            </a:r>
            <a:r>
              <a:rPr lang="en-US" altLang="zh-CN" b="1" dirty="0">
                <a:solidFill>
                  <a:srgbClr val="6817FF"/>
                </a:solidFill>
                <a:latin typeface="微软雅黑" panose="020B0503020204020204" pitchFamily="34" charset="-122"/>
                <a:ea typeface="微软雅黑" panose="020B0503020204020204" pitchFamily="34" charset="-122"/>
                <a:cs typeface="Times New Roman" pitchFamily="18" charset="0"/>
              </a:rPr>
              <a:t>– </a:t>
            </a:r>
            <a:r>
              <a:rPr lang="zh-CN" altLang="en-US" b="1" dirty="0">
                <a:solidFill>
                  <a:srgbClr val="6817FF"/>
                </a:solidFill>
                <a:latin typeface="微软雅黑" panose="020B0503020204020204" pitchFamily="34" charset="-122"/>
                <a:ea typeface="微软雅黑" panose="020B0503020204020204" pitchFamily="34" charset="-122"/>
                <a:cs typeface="Times New Roman" pitchFamily="18" charset="0"/>
              </a:rPr>
              <a:t>自然科学版</a:t>
            </a:r>
            <a:r>
              <a:rPr lang="en-US" altLang="zh-CN" b="1" dirty="0">
                <a:solidFill>
                  <a:srgbClr val="6817FF"/>
                </a:solidFill>
                <a:latin typeface="微软雅黑" panose="020B0503020204020204" pitchFamily="34" charset="-122"/>
                <a:ea typeface="微软雅黑" panose="020B0503020204020204" pitchFamily="34" charset="-122"/>
                <a:cs typeface="Times New Roman" pitchFamily="18" charset="0"/>
              </a:rPr>
              <a:t>+</a:t>
            </a:r>
            <a:r>
              <a:rPr lang="zh-CN" altLang="en-US" b="1" dirty="0">
                <a:solidFill>
                  <a:srgbClr val="6817FF"/>
                </a:solidFill>
                <a:latin typeface="微软雅黑" panose="020B0503020204020204" pitchFamily="34" charset="-122"/>
                <a:ea typeface="微软雅黑" panose="020B0503020204020204" pitchFamily="34" charset="-122"/>
                <a:cs typeface="Times New Roman" pitchFamily="18" charset="0"/>
              </a:rPr>
              <a:t>社会科学与人文版</a:t>
            </a:r>
            <a:r>
              <a:rPr lang="en-US" altLang="zh-CN" b="1" dirty="0">
                <a:solidFill>
                  <a:srgbClr val="6817FF"/>
                </a:solidFill>
                <a:latin typeface="微软雅黑" panose="020B0503020204020204" pitchFamily="34" charset="-122"/>
                <a:ea typeface="微软雅黑" panose="020B0503020204020204" pitchFamily="34" charset="-122"/>
                <a:cs typeface="Times New Roman" pitchFamily="18" charset="0"/>
              </a:rPr>
              <a:t>) </a:t>
            </a:r>
          </a:p>
          <a:p>
            <a:pPr defTabSz="457200" eaLnBrk="1" fontAlgn="auto" hangingPunct="1">
              <a:spcBef>
                <a:spcPct val="50000"/>
              </a:spcBef>
              <a:spcAft>
                <a:spcPts val="0"/>
              </a:spcAft>
              <a:defRPr/>
            </a:pPr>
            <a:r>
              <a:rPr lang="zh-CN" altLang="en-US" b="1" dirty="0">
                <a:solidFill>
                  <a:srgbClr val="000000"/>
                </a:solidFill>
                <a:latin typeface="微软雅黑" panose="020B0503020204020204" pitchFamily="34" charset="-122"/>
                <a:ea typeface="微软雅黑" panose="020B0503020204020204" pitchFamily="34" charset="-122"/>
              </a:rPr>
              <a:t>    超过</a:t>
            </a:r>
            <a:r>
              <a:rPr lang="en-US" altLang="zh-CN" b="1" dirty="0">
                <a:solidFill>
                  <a:srgbClr val="000000"/>
                </a:solidFill>
                <a:latin typeface="微软雅黑" panose="020B0503020204020204" pitchFamily="34" charset="-122"/>
                <a:ea typeface="微软雅黑" panose="020B0503020204020204" pitchFamily="34" charset="-122"/>
              </a:rPr>
              <a:t>160</a:t>
            </a:r>
            <a:r>
              <a:rPr lang="zh-CN" altLang="en-US" b="1" dirty="0">
                <a:solidFill>
                  <a:srgbClr val="000000"/>
                </a:solidFill>
                <a:latin typeface="微软雅黑" panose="020B0503020204020204" pitchFamily="34" charset="-122"/>
                <a:ea typeface="微软雅黑" panose="020B0503020204020204" pitchFamily="34" charset="-122"/>
              </a:rPr>
              <a:t>，</a:t>
            </a:r>
            <a:r>
              <a:rPr lang="en-US" altLang="zh-CN" b="1" dirty="0">
                <a:solidFill>
                  <a:srgbClr val="000000"/>
                </a:solidFill>
                <a:latin typeface="微软雅黑" panose="020B0503020204020204" pitchFamily="34" charset="-122"/>
                <a:ea typeface="微软雅黑" panose="020B0503020204020204" pitchFamily="34" charset="-122"/>
              </a:rPr>
              <a:t>000</a:t>
            </a:r>
            <a:r>
              <a:rPr lang="zh-CN" altLang="en-US" b="1" dirty="0">
                <a:solidFill>
                  <a:srgbClr val="000000"/>
                </a:solidFill>
                <a:latin typeface="微软雅黑" panose="020B0503020204020204" pitchFamily="34" charset="-122"/>
                <a:ea typeface="微软雅黑" panose="020B0503020204020204" pitchFamily="34" charset="-122"/>
              </a:rPr>
              <a:t>个会议录，涉及</a:t>
            </a:r>
            <a:r>
              <a:rPr lang="en-US" altLang="zh-CN" b="1" dirty="0">
                <a:solidFill>
                  <a:srgbClr val="000000"/>
                </a:solidFill>
                <a:latin typeface="微软雅黑" panose="020B0503020204020204" pitchFamily="34" charset="-122"/>
                <a:ea typeface="微软雅黑" panose="020B0503020204020204" pitchFamily="34" charset="-122"/>
              </a:rPr>
              <a:t>250</a:t>
            </a:r>
            <a:r>
              <a:rPr lang="zh-CN" altLang="en-US" b="1" dirty="0">
                <a:solidFill>
                  <a:srgbClr val="000000"/>
                </a:solidFill>
                <a:latin typeface="微软雅黑" panose="020B0503020204020204" pitchFamily="34" charset="-122"/>
                <a:ea typeface="微软雅黑" panose="020B0503020204020204" pitchFamily="34" charset="-122"/>
              </a:rPr>
              <a:t>多个学科。</a:t>
            </a:r>
            <a:endParaRPr lang="en-US" altLang="zh-CN" b="1" dirty="0">
              <a:solidFill>
                <a:srgbClr val="000000"/>
              </a:solidFill>
              <a:latin typeface="微软雅黑" panose="020B0503020204020204" pitchFamily="34" charset="-122"/>
              <a:ea typeface="微软雅黑" panose="020B0503020204020204" pitchFamily="34" charset="-122"/>
            </a:endParaRPr>
          </a:p>
          <a:p>
            <a:pPr marL="214313" indent="-214313" defTabSz="457200" eaLnBrk="1" fontAlgn="auto" hangingPunct="1">
              <a:spcBef>
                <a:spcPct val="50000"/>
              </a:spcBef>
              <a:spcAft>
                <a:spcPts val="0"/>
              </a:spcAft>
              <a:buFont typeface="Arial" panose="020B0604020202020204" pitchFamily="34" charset="0"/>
              <a:buChar char="•"/>
              <a:defRPr/>
            </a:pPr>
            <a:r>
              <a:rPr lang="en-US" altLang="zh-CN" b="1" dirty="0">
                <a:solidFill>
                  <a:srgbClr val="6817FF"/>
                </a:solidFill>
                <a:latin typeface="微软雅黑" panose="020B0503020204020204" pitchFamily="34" charset="-122"/>
                <a:ea typeface="微软雅黑" panose="020B0503020204020204" pitchFamily="34" charset="-122"/>
                <a:cs typeface="Times New Roman" pitchFamily="18" charset="0"/>
              </a:rPr>
              <a:t>Book Citation Index - Science + Social Science &amp; Humanities (</a:t>
            </a:r>
            <a:r>
              <a:rPr lang="zh-CN" altLang="en-US" b="1" dirty="0">
                <a:solidFill>
                  <a:srgbClr val="6817FF"/>
                </a:solidFill>
                <a:latin typeface="微软雅黑" panose="020B0503020204020204" pitchFamily="34" charset="-122"/>
                <a:ea typeface="微软雅黑" panose="020B0503020204020204" pitchFamily="34" charset="-122"/>
                <a:cs typeface="Times New Roman" pitchFamily="18" charset="0"/>
              </a:rPr>
              <a:t>图书引文索引</a:t>
            </a:r>
            <a:r>
              <a:rPr lang="en-US" altLang="zh-CN" b="1" dirty="0">
                <a:solidFill>
                  <a:srgbClr val="6817FF"/>
                </a:solidFill>
                <a:latin typeface="微软雅黑" panose="020B0503020204020204" pitchFamily="34" charset="-122"/>
                <a:ea typeface="微软雅黑" panose="020B0503020204020204" pitchFamily="34" charset="-122"/>
                <a:cs typeface="Times New Roman" pitchFamily="18" charset="0"/>
              </a:rPr>
              <a:t>–</a:t>
            </a:r>
            <a:r>
              <a:rPr lang="zh-CN" altLang="en-US" b="1" dirty="0">
                <a:solidFill>
                  <a:srgbClr val="6817FF"/>
                </a:solidFill>
                <a:latin typeface="微软雅黑" panose="020B0503020204020204" pitchFamily="34" charset="-122"/>
                <a:ea typeface="微软雅黑" panose="020B0503020204020204" pitchFamily="34" charset="-122"/>
                <a:cs typeface="Times New Roman" pitchFamily="18" charset="0"/>
              </a:rPr>
              <a:t>自然科学版 </a:t>
            </a:r>
            <a:r>
              <a:rPr lang="en-US" altLang="zh-CN" b="1" dirty="0">
                <a:solidFill>
                  <a:srgbClr val="6817FF"/>
                </a:solidFill>
                <a:latin typeface="微软雅黑" panose="020B0503020204020204" pitchFamily="34" charset="-122"/>
                <a:ea typeface="微软雅黑" panose="020B0503020204020204" pitchFamily="34" charset="-122"/>
                <a:cs typeface="Times New Roman" pitchFamily="18" charset="0"/>
              </a:rPr>
              <a:t>+ </a:t>
            </a:r>
            <a:r>
              <a:rPr lang="zh-CN" altLang="en-US" b="1" dirty="0">
                <a:solidFill>
                  <a:srgbClr val="6817FF"/>
                </a:solidFill>
                <a:latin typeface="微软雅黑" panose="020B0503020204020204" pitchFamily="34" charset="-122"/>
                <a:ea typeface="微软雅黑" panose="020B0503020204020204" pitchFamily="34" charset="-122"/>
                <a:cs typeface="Times New Roman" pitchFamily="18" charset="0"/>
              </a:rPr>
              <a:t>社会科学与人文版</a:t>
            </a:r>
            <a:r>
              <a:rPr lang="en-US" altLang="zh-CN" b="1" dirty="0">
                <a:solidFill>
                  <a:srgbClr val="6817FF"/>
                </a:solidFill>
                <a:latin typeface="微软雅黑" panose="020B0503020204020204" pitchFamily="34" charset="-122"/>
                <a:ea typeface="微软雅黑" panose="020B0503020204020204" pitchFamily="34" charset="-122"/>
                <a:cs typeface="Times New Roman" pitchFamily="18" charset="0"/>
              </a:rPr>
              <a:t>)</a:t>
            </a:r>
            <a:r>
              <a:rPr lang="zh-CN" altLang="en-US" b="1" dirty="0">
                <a:solidFill>
                  <a:srgbClr val="6817FF"/>
                </a:solidFill>
                <a:latin typeface="微软雅黑" panose="020B0503020204020204" pitchFamily="34" charset="-122"/>
                <a:ea typeface="微软雅黑" panose="020B0503020204020204" pitchFamily="34" charset="-122"/>
                <a:cs typeface="Times New Roman" pitchFamily="18" charset="0"/>
              </a:rPr>
              <a:t> </a:t>
            </a:r>
            <a:endParaRPr lang="en-US" altLang="zh-CN" b="1" dirty="0">
              <a:solidFill>
                <a:srgbClr val="6817FF"/>
              </a:solidFill>
              <a:latin typeface="微软雅黑" panose="020B0503020204020204" pitchFamily="34" charset="-122"/>
              <a:ea typeface="微软雅黑" panose="020B0503020204020204" pitchFamily="34" charset="-122"/>
              <a:cs typeface="Times New Roman" pitchFamily="18" charset="0"/>
            </a:endParaRPr>
          </a:p>
          <a:p>
            <a:pPr defTabSz="457200" eaLnBrk="1" fontAlgn="auto" hangingPunct="1">
              <a:spcBef>
                <a:spcPct val="50000"/>
              </a:spcBef>
              <a:spcAft>
                <a:spcPts val="0"/>
              </a:spcAft>
              <a:defRPr/>
            </a:pPr>
            <a:r>
              <a:rPr lang="zh-CN" altLang="en-US" b="1" dirty="0">
                <a:solidFill>
                  <a:srgbClr val="000000"/>
                </a:solidFill>
                <a:latin typeface="微软雅黑" panose="020B0503020204020204" pitchFamily="34" charset="-122"/>
                <a:ea typeface="微软雅黑" panose="020B0503020204020204" pitchFamily="34" charset="-122"/>
                <a:cs typeface="Times New Roman" pitchFamily="18" charset="0"/>
              </a:rPr>
              <a:t>    截止至</a:t>
            </a:r>
            <a:r>
              <a:rPr lang="en-US" altLang="zh-CN" b="1" dirty="0">
                <a:solidFill>
                  <a:srgbClr val="000000"/>
                </a:solidFill>
                <a:latin typeface="微软雅黑" panose="020B0503020204020204" pitchFamily="34" charset="-122"/>
                <a:ea typeface="微软雅黑" panose="020B0503020204020204" pitchFamily="34" charset="-122"/>
                <a:cs typeface="Times New Roman" pitchFamily="18" charset="0"/>
              </a:rPr>
              <a:t>2017</a:t>
            </a:r>
            <a:r>
              <a:rPr lang="zh-CN" altLang="en-US" b="1" dirty="0">
                <a:solidFill>
                  <a:srgbClr val="000000"/>
                </a:solidFill>
                <a:latin typeface="微软雅黑" panose="020B0503020204020204" pitchFamily="34" charset="-122"/>
                <a:ea typeface="微软雅黑" panose="020B0503020204020204" pitchFamily="34" charset="-122"/>
                <a:cs typeface="Times New Roman" pitchFamily="18" charset="0"/>
              </a:rPr>
              <a:t>年收录超过</a:t>
            </a:r>
            <a:r>
              <a:rPr lang="en-US" altLang="zh-CN" b="1" dirty="0">
                <a:solidFill>
                  <a:srgbClr val="000000"/>
                </a:solidFill>
                <a:latin typeface="微软雅黑" panose="020B0503020204020204" pitchFamily="34" charset="-122"/>
                <a:ea typeface="微软雅黑" panose="020B0503020204020204" pitchFamily="34" charset="-122"/>
                <a:cs typeface="Times New Roman" pitchFamily="18" charset="0"/>
              </a:rPr>
              <a:t>90,000</a:t>
            </a:r>
            <a:r>
              <a:rPr lang="zh-CN" altLang="en-US" b="1" dirty="0">
                <a:solidFill>
                  <a:srgbClr val="000000"/>
                </a:solidFill>
                <a:latin typeface="微软雅黑" panose="020B0503020204020204" pitchFamily="34" charset="-122"/>
                <a:ea typeface="微软雅黑" panose="020B0503020204020204" pitchFamily="34" charset="-122"/>
                <a:cs typeface="Times New Roman" pitchFamily="18" charset="0"/>
              </a:rPr>
              <a:t>种学术专著，同时每年增加</a:t>
            </a:r>
            <a:r>
              <a:rPr lang="en-US" altLang="zh-CN" b="1" dirty="0">
                <a:solidFill>
                  <a:srgbClr val="000000"/>
                </a:solidFill>
                <a:latin typeface="微软雅黑" panose="020B0503020204020204" pitchFamily="34" charset="-122"/>
                <a:ea typeface="微软雅黑" panose="020B0503020204020204" pitchFamily="34" charset="-122"/>
              </a:rPr>
              <a:t>10,000</a:t>
            </a:r>
            <a:r>
              <a:rPr lang="zh-CN" altLang="en-US" b="1" dirty="0">
                <a:solidFill>
                  <a:srgbClr val="000000"/>
                </a:solidFill>
                <a:latin typeface="微软雅黑" panose="020B0503020204020204" pitchFamily="34" charset="-122"/>
                <a:ea typeface="微软雅黑" panose="020B0503020204020204" pitchFamily="34" charset="-122"/>
              </a:rPr>
              <a:t>种新书</a:t>
            </a:r>
            <a:endParaRPr lang="en-US" altLang="zh-CN" b="1" dirty="0">
              <a:solidFill>
                <a:srgbClr val="000000"/>
              </a:solidFill>
              <a:latin typeface="微软雅黑" panose="020B0503020204020204" pitchFamily="34" charset="-122"/>
              <a:ea typeface="微软雅黑" panose="020B0503020204020204" pitchFamily="34" charset="-122"/>
            </a:endParaRPr>
          </a:p>
        </p:txBody>
      </p:sp>
      <p:sp>
        <p:nvSpPr>
          <p:cNvPr id="2" name="Title 1"/>
          <p:cNvSpPr>
            <a:spLocks noGrp="1"/>
          </p:cNvSpPr>
          <p:nvPr>
            <p:ph type="title"/>
          </p:nvPr>
        </p:nvSpPr>
        <p:spPr>
          <a:xfrm>
            <a:off x="470170" y="236525"/>
            <a:ext cx="8102477" cy="299483"/>
          </a:xfrm>
        </p:spPr>
        <p:txBody>
          <a:bodyPr>
            <a:noAutofit/>
          </a:bodyPr>
          <a:lstStyle/>
          <a:p>
            <a:pPr>
              <a:defRPr/>
            </a:pPr>
            <a:r>
              <a:rPr lang="en-US" sz="2800" dirty="0">
                <a:solidFill>
                  <a:schemeClr val="bg2"/>
                </a:solidFill>
                <a:latin typeface="微软雅黑" panose="020B0503020204020204" pitchFamily="34" charset="-122"/>
              </a:rPr>
              <a:t>Web of Science</a:t>
            </a:r>
            <a:r>
              <a:rPr lang="zh-CN" altLang="en-US" sz="2800" dirty="0">
                <a:solidFill>
                  <a:schemeClr val="bg2"/>
                </a:solidFill>
                <a:latin typeface="微软雅黑" panose="020B0503020204020204" pitchFamily="34" charset="-122"/>
              </a:rPr>
              <a:t>核心合集</a:t>
            </a:r>
            <a:r>
              <a:rPr lang="en-US" altLang="zh-CN" sz="2800" dirty="0">
                <a:solidFill>
                  <a:schemeClr val="bg2"/>
                </a:solidFill>
                <a:latin typeface="微软雅黑" panose="020B0503020204020204" pitchFamily="34" charset="-122"/>
              </a:rPr>
              <a:t>——</a:t>
            </a:r>
            <a:r>
              <a:rPr lang="zh-CN" altLang="en-US" sz="2800" dirty="0">
                <a:solidFill>
                  <a:schemeClr val="bg2"/>
                </a:solidFill>
                <a:latin typeface="微软雅黑" panose="020B0503020204020204" pitchFamily="34" charset="-122"/>
              </a:rPr>
              <a:t>高质量数据</a:t>
            </a:r>
            <a:endParaRPr lang="en-US" sz="2800" dirty="0">
              <a:solidFill>
                <a:schemeClr val="bg2"/>
              </a:solidFill>
              <a:latin typeface="微软雅黑" panose="020B0503020204020204" pitchFamily="34" charset="-122"/>
            </a:endParaRPr>
          </a:p>
        </p:txBody>
      </p:sp>
      <p:sp>
        <p:nvSpPr>
          <p:cNvPr id="8" name="TextBox 7"/>
          <p:cNvSpPr txBox="1"/>
          <p:nvPr/>
        </p:nvSpPr>
        <p:spPr>
          <a:xfrm>
            <a:off x="7735263" y="4147388"/>
            <a:ext cx="1245018" cy="461665"/>
          </a:xfrm>
          <a:prstGeom prst="rect">
            <a:avLst/>
          </a:prstGeom>
          <a:solidFill>
            <a:srgbClr val="1AC604"/>
          </a:solidFill>
        </p:spPr>
        <p:txBody>
          <a:bodyPr wrap="square" rtlCol="0">
            <a:spAutoFit/>
          </a:bodyPr>
          <a:lstStyle>
            <a:defPPr>
              <a:defRPr lang="en-US"/>
            </a:defPPr>
            <a:lvl1pPr algn="ctr">
              <a:defRPr sz="1200" b="1">
                <a:solidFill>
                  <a:srgbClr val="FFFFFF"/>
                </a:solidFill>
                <a:latin typeface="微软雅黑" panose="020B0503020204020204" pitchFamily="34" charset="-122"/>
                <a:ea typeface="微软雅黑" panose="020B0503020204020204" pitchFamily="34" charset="-122"/>
              </a:defRPr>
            </a:lvl1pPr>
          </a:lstStyle>
          <a:p>
            <a:pPr defTabSz="457200" eaLnBrk="1" fontAlgn="auto" hangingPunct="1">
              <a:spcBef>
                <a:spcPts val="0"/>
              </a:spcBef>
              <a:spcAft>
                <a:spcPts val="0"/>
              </a:spcAft>
            </a:pPr>
            <a:r>
              <a:rPr lang="zh-CN" altLang="en-US" sz="2400" dirty="0"/>
              <a:t>会议</a:t>
            </a:r>
            <a:endParaRPr lang="en-US" altLang="zh-CN" sz="2400" dirty="0"/>
          </a:p>
        </p:txBody>
      </p:sp>
      <p:sp>
        <p:nvSpPr>
          <p:cNvPr id="9" name="TextBox 8"/>
          <p:cNvSpPr txBox="1"/>
          <p:nvPr/>
        </p:nvSpPr>
        <p:spPr>
          <a:xfrm>
            <a:off x="7735264" y="5399805"/>
            <a:ext cx="1245018" cy="415498"/>
          </a:xfrm>
          <a:prstGeom prst="rect">
            <a:avLst/>
          </a:prstGeom>
          <a:solidFill>
            <a:srgbClr val="1AC604"/>
          </a:solidFill>
        </p:spPr>
        <p:txBody>
          <a:bodyPr wrap="square" rtlCol="0">
            <a:spAutoFit/>
          </a:bodyPr>
          <a:lstStyle>
            <a:defPPr>
              <a:defRPr lang="en-US"/>
            </a:defPPr>
            <a:lvl1pPr algn="ctr">
              <a:defRPr sz="1200" b="1">
                <a:solidFill>
                  <a:srgbClr val="FFFFFF"/>
                </a:solidFill>
                <a:latin typeface="微软雅黑" panose="020B0503020204020204" pitchFamily="34" charset="-122"/>
                <a:ea typeface="微软雅黑" panose="020B0503020204020204" pitchFamily="34" charset="-122"/>
              </a:defRPr>
            </a:lvl1pPr>
          </a:lstStyle>
          <a:p>
            <a:pPr defTabSz="457200" eaLnBrk="1" fontAlgn="auto" hangingPunct="1">
              <a:spcBef>
                <a:spcPts val="0"/>
              </a:spcBef>
              <a:spcAft>
                <a:spcPts val="0"/>
              </a:spcAft>
            </a:pPr>
            <a:r>
              <a:rPr lang="zh-CN" altLang="en-US" sz="2100" dirty="0"/>
              <a:t>图书</a:t>
            </a:r>
            <a:endParaRPr lang="en-US" altLang="zh-CN" sz="2100" dirty="0"/>
          </a:p>
        </p:txBody>
      </p:sp>
      <p:sp>
        <p:nvSpPr>
          <p:cNvPr id="6" name="TextBox 5"/>
          <p:cNvSpPr txBox="1"/>
          <p:nvPr/>
        </p:nvSpPr>
        <p:spPr>
          <a:xfrm>
            <a:off x="7735264" y="1416005"/>
            <a:ext cx="1245018" cy="553998"/>
          </a:xfrm>
          <a:prstGeom prst="rect">
            <a:avLst/>
          </a:prstGeom>
          <a:solidFill>
            <a:srgbClr val="1AC604"/>
          </a:solidFill>
        </p:spPr>
        <p:txBody>
          <a:bodyPr wrap="square" rtlCol="0">
            <a:spAutoFit/>
          </a:bodyPr>
          <a:lstStyle/>
          <a:p>
            <a:pPr algn="ctr" defTabSz="457200" eaLnBrk="1" fontAlgn="auto" hangingPunct="1">
              <a:spcBef>
                <a:spcPts val="0"/>
              </a:spcBef>
              <a:spcAft>
                <a:spcPts val="0"/>
              </a:spcAft>
            </a:pPr>
            <a:r>
              <a:rPr lang="zh-CN" altLang="en-US" sz="3000" b="1" dirty="0">
                <a:solidFill>
                  <a:srgbClr val="FFFFFF"/>
                </a:solidFill>
                <a:latin typeface="微软雅黑" panose="020B0503020204020204" pitchFamily="34" charset="-122"/>
                <a:ea typeface="微软雅黑" panose="020B0503020204020204" pitchFamily="34" charset="-122"/>
              </a:rPr>
              <a:t>期刊</a:t>
            </a:r>
            <a:endParaRPr lang="en-US" altLang="zh-CN" sz="3000" b="1" dirty="0">
              <a:solidFill>
                <a:srgbClr val="FFFF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1884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9051" y="393956"/>
            <a:ext cx="8102477" cy="299483"/>
          </a:xfrm>
        </p:spPr>
        <p:txBody>
          <a:bodyPr/>
          <a:lstStyle/>
          <a:p>
            <a:r>
              <a:rPr lang="zh-CN" altLang="en-US" sz="2800" dirty="0">
                <a:latin typeface="微软雅黑" panose="020B0503020204020204" pitchFamily="34" charset="-122"/>
              </a:rPr>
              <a:t>在科研管理和评价工作中</a:t>
            </a:r>
            <a:r>
              <a:rPr lang="en-US" altLang="zh-CN" sz="2800" dirty="0">
                <a:latin typeface="微软雅黑" panose="020B0503020204020204" pitchFamily="34" charset="-122"/>
              </a:rPr>
              <a:t>……</a:t>
            </a:r>
            <a:endParaRPr lang="en-US" sz="2800" dirty="0">
              <a:latin typeface="微软雅黑" panose="020B0503020204020204" pitchFamily="34" charset="-122"/>
            </a:endParaRPr>
          </a:p>
        </p:txBody>
      </p:sp>
      <p:sp>
        <p:nvSpPr>
          <p:cNvPr id="4" name="Text Placeholder 3"/>
          <p:cNvSpPr>
            <a:spLocks noGrp="1"/>
          </p:cNvSpPr>
          <p:nvPr>
            <p:ph type="body" sz="quarter" idx="13"/>
          </p:nvPr>
        </p:nvSpPr>
        <p:spPr/>
        <p:txBody>
          <a:bodyPr/>
          <a:lstStyle/>
          <a:p>
            <a:endParaRPr lang="en-US"/>
          </a:p>
        </p:txBody>
      </p:sp>
      <p:graphicFrame>
        <p:nvGraphicFramePr>
          <p:cNvPr id="5" name="Diagram 4"/>
          <p:cNvGraphicFramePr/>
          <p:nvPr>
            <p:extLst/>
          </p:nvPr>
        </p:nvGraphicFramePr>
        <p:xfrm>
          <a:off x="-364887" y="1110843"/>
          <a:ext cx="9737825" cy="42948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2890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2AD5C1F-A366-47CE-BAB1-A379DEEE4D7F}"/>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5239" y="415426"/>
            <a:ext cx="9159239" cy="5998584"/>
          </a:xfrm>
          <a:prstGeom prst="rect">
            <a:avLst/>
          </a:prstGeom>
        </p:spPr>
      </p:pic>
      <p:sp>
        <p:nvSpPr>
          <p:cNvPr id="3" name="Rectangle 2">
            <a:extLst>
              <a:ext uri="{FF2B5EF4-FFF2-40B4-BE49-F238E27FC236}">
                <a16:creationId xmlns:a16="http://schemas.microsoft.com/office/drawing/2014/main" xmlns="" id="{726A60D6-219D-41B6-B6CF-67B8A69D6D9C}"/>
              </a:ext>
            </a:extLst>
          </p:cNvPr>
          <p:cNvSpPr/>
          <p:nvPr/>
        </p:nvSpPr>
        <p:spPr>
          <a:xfrm>
            <a:off x="0" y="4816732"/>
            <a:ext cx="9144000" cy="2041268"/>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4" name="Rectangle 3">
            <a:extLst>
              <a:ext uri="{FF2B5EF4-FFF2-40B4-BE49-F238E27FC236}">
                <a16:creationId xmlns:a16="http://schemas.microsoft.com/office/drawing/2014/main" xmlns="" id="{D79F51BF-B78A-49DC-B0BF-F9155C683067}"/>
              </a:ext>
            </a:extLst>
          </p:cNvPr>
          <p:cNvSpPr/>
          <p:nvPr/>
        </p:nvSpPr>
        <p:spPr>
          <a:xfrm>
            <a:off x="-15245" y="415426"/>
            <a:ext cx="9144000" cy="2125363"/>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5" name="Rectangle 4">
            <a:extLst>
              <a:ext uri="{FF2B5EF4-FFF2-40B4-BE49-F238E27FC236}">
                <a16:creationId xmlns:a16="http://schemas.microsoft.com/office/drawing/2014/main" xmlns="" id="{A36EC0AD-D2C1-4656-A334-DB6979DAE210}"/>
              </a:ext>
            </a:extLst>
          </p:cNvPr>
          <p:cNvSpPr/>
          <p:nvPr/>
        </p:nvSpPr>
        <p:spPr>
          <a:xfrm>
            <a:off x="-15242" y="2133600"/>
            <a:ext cx="9159239" cy="2669134"/>
          </a:xfrm>
          <a:prstGeom prst="rect">
            <a:avLst/>
          </a:prstGeom>
          <a:solidFill>
            <a:srgbClr val="FFFFFF">
              <a:alpha val="38824"/>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6" name="组合 14">
            <a:extLst>
              <a:ext uri="{FF2B5EF4-FFF2-40B4-BE49-F238E27FC236}">
                <a16:creationId xmlns:a16="http://schemas.microsoft.com/office/drawing/2014/main" xmlns="" id="{9FA7CA79-227F-4477-B249-334BBAE584AD}"/>
              </a:ext>
            </a:extLst>
          </p:cNvPr>
          <p:cNvGrpSpPr/>
          <p:nvPr/>
        </p:nvGrpSpPr>
        <p:grpSpPr>
          <a:xfrm>
            <a:off x="5500465" y="4806660"/>
            <a:ext cx="3643535" cy="376739"/>
            <a:chOff x="5500470" y="4959656"/>
            <a:chExt cx="3643535" cy="376739"/>
          </a:xfrm>
        </p:grpSpPr>
        <p:sp>
          <p:nvSpPr>
            <p:cNvPr id="7" name="Rectangle 6">
              <a:extLst>
                <a:ext uri="{FF2B5EF4-FFF2-40B4-BE49-F238E27FC236}">
                  <a16:creationId xmlns:a16="http://schemas.microsoft.com/office/drawing/2014/main" xmlns="" id="{5C0371A8-FE0F-4987-98D6-AFA5186EDDF6}"/>
                </a:ext>
              </a:extLst>
            </p:cNvPr>
            <p:cNvSpPr/>
            <p:nvPr/>
          </p:nvSpPr>
          <p:spPr>
            <a:xfrm>
              <a:off x="5500470" y="4959658"/>
              <a:ext cx="3152687" cy="264569"/>
            </a:xfrm>
            <a:prstGeom prst="rect">
              <a:avLst/>
            </a:prstGeom>
            <a:solidFill>
              <a:srgbClr val="00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8" name="Rectangle 7">
              <a:extLst>
                <a:ext uri="{FF2B5EF4-FFF2-40B4-BE49-F238E27FC236}">
                  <a16:creationId xmlns:a16="http://schemas.microsoft.com/office/drawing/2014/main" xmlns="" id="{49068E1D-0021-4999-8B7D-C48A9FDD1A97}"/>
                </a:ext>
              </a:extLst>
            </p:cNvPr>
            <p:cNvSpPr/>
            <p:nvPr/>
          </p:nvSpPr>
          <p:spPr>
            <a:xfrm>
              <a:off x="6457074" y="5112056"/>
              <a:ext cx="2686931" cy="224339"/>
            </a:xfrm>
            <a:prstGeom prst="rect">
              <a:avLst/>
            </a:prstGeom>
            <a:solidFill>
              <a:srgbClr val="1AC60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 name="Rectangle 8">
              <a:extLst>
                <a:ext uri="{FF2B5EF4-FFF2-40B4-BE49-F238E27FC236}">
                  <a16:creationId xmlns:a16="http://schemas.microsoft.com/office/drawing/2014/main" xmlns="" id="{75A7305A-085D-4B60-BAD3-C887197196F0}"/>
                </a:ext>
              </a:extLst>
            </p:cNvPr>
            <p:cNvSpPr/>
            <p:nvPr/>
          </p:nvSpPr>
          <p:spPr>
            <a:xfrm>
              <a:off x="7202659" y="4959656"/>
              <a:ext cx="1941343" cy="224339"/>
            </a:xfrm>
            <a:prstGeom prst="rect">
              <a:avLst/>
            </a:prstGeom>
            <a:solidFill>
              <a:srgbClr val="6817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sp>
        <p:nvSpPr>
          <p:cNvPr id="10" name="矩形 2">
            <a:extLst>
              <a:ext uri="{FF2B5EF4-FFF2-40B4-BE49-F238E27FC236}">
                <a16:creationId xmlns:a16="http://schemas.microsoft.com/office/drawing/2014/main" xmlns="" id="{9E3ED47E-29D5-407C-9266-69EDACF61314}"/>
              </a:ext>
            </a:extLst>
          </p:cNvPr>
          <p:cNvSpPr/>
          <p:nvPr/>
        </p:nvSpPr>
        <p:spPr>
          <a:xfrm>
            <a:off x="395536" y="1332057"/>
            <a:ext cx="8487165" cy="584775"/>
          </a:xfrm>
          <a:prstGeom prst="rect">
            <a:avLst/>
          </a:prstGeom>
        </p:spPr>
        <p:txBody>
          <a:bodyPr wrap="square">
            <a:spAutoFit/>
          </a:bodyPr>
          <a:lstStyle/>
          <a:p>
            <a:pPr lvl="0" algn="ctr"/>
            <a:r>
              <a:rPr lang="zh-CN" altLang="en-US" sz="3200" b="1" dirty="0">
                <a:solidFill>
                  <a:srgbClr val="6817FF"/>
                </a:solidFill>
                <a:latin typeface="微软雅黑" panose="020B0503020204020204" pitchFamily="34" charset="-122"/>
                <a:ea typeface="微软雅黑" panose="020B0503020204020204" pitchFamily="34" charset="-122"/>
              </a:rPr>
              <a:t>数据看成都医学院</a:t>
            </a:r>
            <a:r>
              <a:rPr lang="en-US" altLang="zh-CN" sz="3200" b="1" dirty="0">
                <a:solidFill>
                  <a:srgbClr val="6817FF"/>
                </a:solidFill>
                <a:latin typeface="微软雅黑" panose="020B0503020204020204" pitchFamily="34" charset="-122"/>
                <a:ea typeface="微软雅黑" panose="020B0503020204020204" pitchFamily="34" charset="-122"/>
              </a:rPr>
              <a:t>—</a:t>
            </a:r>
            <a:r>
              <a:rPr lang="zh-CN" altLang="en-US" sz="3200" b="1" dirty="0">
                <a:solidFill>
                  <a:srgbClr val="6817FF"/>
                </a:solidFill>
                <a:latin typeface="微软雅黑" panose="020B0503020204020204" pitchFamily="34" charset="-122"/>
                <a:ea typeface="微软雅黑" panose="020B0503020204020204" pitchFamily="34" charset="-122"/>
              </a:rPr>
              <a:t>我校</a:t>
            </a:r>
            <a:r>
              <a:rPr lang="en-US" altLang="zh-CN" sz="3200" b="1" dirty="0">
                <a:solidFill>
                  <a:srgbClr val="6817FF"/>
                </a:solidFill>
                <a:latin typeface="微软雅黑" panose="020B0503020204020204" pitchFamily="34" charset="-122"/>
                <a:ea typeface="微软雅黑" panose="020B0503020204020204" pitchFamily="34" charset="-122"/>
              </a:rPr>
              <a:t>ESI</a:t>
            </a:r>
            <a:r>
              <a:rPr lang="zh-CN" altLang="en-US" sz="3200" b="1" dirty="0">
                <a:solidFill>
                  <a:srgbClr val="6817FF"/>
                </a:solidFill>
                <a:latin typeface="微软雅黑" panose="020B0503020204020204" pitchFamily="34" charset="-122"/>
                <a:ea typeface="微软雅黑" panose="020B0503020204020204" pitchFamily="34" charset="-122"/>
              </a:rPr>
              <a:t>动态</a:t>
            </a:r>
          </a:p>
        </p:txBody>
      </p:sp>
    </p:spTree>
    <p:extLst>
      <p:ext uri="{BB962C8B-B14F-4D97-AF65-F5344CB8AC3E}">
        <p14:creationId xmlns:p14="http://schemas.microsoft.com/office/powerpoint/2010/main" val="1128376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5C0DF67-B668-484A-9848-71B16FCAF269}"/>
              </a:ext>
            </a:extLst>
          </p:cNvPr>
          <p:cNvPicPr>
            <a:picLocks noChangeAspect="1"/>
          </p:cNvPicPr>
          <p:nvPr/>
        </p:nvPicPr>
        <p:blipFill>
          <a:blip r:embed="rId2"/>
          <a:stretch>
            <a:fillRect/>
          </a:stretch>
        </p:blipFill>
        <p:spPr>
          <a:xfrm>
            <a:off x="0" y="599058"/>
            <a:ext cx="9144000" cy="5659883"/>
          </a:xfrm>
          <a:prstGeom prst="rect">
            <a:avLst/>
          </a:prstGeom>
        </p:spPr>
      </p:pic>
      <p:sp>
        <p:nvSpPr>
          <p:cNvPr id="3" name="Rectangle 4"/>
          <p:cNvSpPr>
            <a:spLocks noGrp="1" noChangeArrowheads="1"/>
          </p:cNvSpPr>
          <p:nvPr>
            <p:ph type="title"/>
          </p:nvPr>
        </p:nvSpPr>
        <p:spPr>
          <a:xfrm>
            <a:off x="16340" y="176422"/>
            <a:ext cx="8390828" cy="399311"/>
          </a:xfrm>
        </p:spPr>
        <p:txBody>
          <a:bodyPr>
            <a:noAutofit/>
          </a:bodyPr>
          <a:lstStyle/>
          <a:p>
            <a:r>
              <a:rPr lang="en-US" altLang="ja-JP" sz="2400" dirty="0">
                <a:latin typeface="微软雅黑" panose="020B0503020204020204" pitchFamily="34" charset="-122"/>
                <a:ea typeface="微软雅黑" panose="020B0503020204020204" pitchFamily="34" charset="-122"/>
                <a:cs typeface="Arial" pitchFamily="34" charset="0"/>
              </a:rPr>
              <a:t> </a:t>
            </a:r>
            <a:r>
              <a:rPr lang="zh-CN" altLang="en-US" sz="2400" dirty="0">
                <a:latin typeface="微软雅黑" panose="020B0503020204020204" pitchFamily="34" charset="-122"/>
                <a:ea typeface="微软雅黑" panose="020B0503020204020204" pitchFamily="34" charset="-122"/>
                <a:cs typeface="Arial" pitchFamily="34" charset="0"/>
              </a:rPr>
              <a:t>如何访问</a:t>
            </a:r>
            <a:r>
              <a:rPr lang="en-US" altLang="zh-CN" sz="2400" dirty="0">
                <a:latin typeface="微软雅黑" panose="020B0503020204020204" pitchFamily="34" charset="-122"/>
                <a:ea typeface="微软雅黑" panose="020B0503020204020204" pitchFamily="34" charset="-122"/>
                <a:cs typeface="Arial" pitchFamily="34" charset="0"/>
              </a:rPr>
              <a:t>Web of Science</a:t>
            </a:r>
            <a:endParaRPr lang="en-US" altLang="ja-JP" sz="2400" dirty="0">
              <a:solidFill>
                <a:srgbClr val="6817FF"/>
              </a:solidFill>
              <a:latin typeface="微软雅黑" panose="020B0503020204020204" pitchFamily="34" charset="-122"/>
              <a:ea typeface="微软雅黑" panose="020B0503020204020204" pitchFamily="34" charset="-122"/>
              <a:cs typeface="Arial" pitchFamily="34" charset="0"/>
            </a:endParaRPr>
          </a:p>
        </p:txBody>
      </p:sp>
      <p:sp>
        <p:nvSpPr>
          <p:cNvPr id="8" name="Rectangle 7">
            <a:extLst>
              <a:ext uri="{FF2B5EF4-FFF2-40B4-BE49-F238E27FC236}">
                <a16:creationId xmlns:a16="http://schemas.microsoft.com/office/drawing/2014/main" xmlns="" id="{CB4C7093-4E1A-4677-BB21-45BEA17F1ACB}"/>
              </a:ext>
            </a:extLst>
          </p:cNvPr>
          <p:cNvSpPr/>
          <p:nvPr/>
        </p:nvSpPr>
        <p:spPr>
          <a:xfrm>
            <a:off x="467544" y="4149080"/>
            <a:ext cx="1008112" cy="288032"/>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7">
            <a:extLst>
              <a:ext uri="{FF2B5EF4-FFF2-40B4-BE49-F238E27FC236}">
                <a16:creationId xmlns:a16="http://schemas.microsoft.com/office/drawing/2014/main" xmlns="" id="{CB4C7093-4E1A-4677-BB21-45BEA17F1ACB}"/>
              </a:ext>
            </a:extLst>
          </p:cNvPr>
          <p:cNvSpPr/>
          <p:nvPr/>
        </p:nvSpPr>
        <p:spPr>
          <a:xfrm>
            <a:off x="2411760" y="3717032"/>
            <a:ext cx="648072" cy="360040"/>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27058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xmlns="" id="{EAE3BD6D-6D57-494E-A8AC-57F6F7A29B48}"/>
              </a:ext>
            </a:extLst>
          </p:cNvPr>
          <p:cNvSpPr>
            <a:spLocks noGrp="1"/>
          </p:cNvSpPr>
          <p:nvPr>
            <p:ph type="title"/>
          </p:nvPr>
        </p:nvSpPr>
        <p:spPr>
          <a:xfrm>
            <a:off x="323528" y="548680"/>
            <a:ext cx="7369175" cy="62745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algn="l"/>
            <a:r>
              <a:rPr lang="zh-CN" altLang="en-US" sz="2400" b="1" dirty="0">
                <a:solidFill>
                  <a:srgbClr val="6817FF"/>
                </a:solidFill>
                <a:latin typeface="微软雅黑" panose="020B0503020204020204" pitchFamily="34" charset="-122"/>
                <a:ea typeface="微软雅黑" panose="020B0503020204020204" pitchFamily="34" charset="-122"/>
                <a:cs typeface="Arial" panose="020B0604020202020204" pitchFamily="34" charset="0"/>
              </a:rPr>
              <a:t>本次讲座资源入口：</a:t>
            </a:r>
            <a:r>
              <a:rPr lang="en-US" altLang="zh-CN" sz="2400" b="1" dirty="0">
                <a:solidFill>
                  <a:srgbClr val="6817FF"/>
                </a:solidFill>
                <a:latin typeface="微软雅黑" panose="020B0503020204020204" pitchFamily="34" charset="-122"/>
                <a:ea typeface="微软雅黑" panose="020B0503020204020204" pitchFamily="34" charset="-122"/>
                <a:cs typeface="Arial" panose="020B0604020202020204" pitchFamily="34" charset="0"/>
                <a:hlinkClick r:id="rId2"/>
              </a:rPr>
              <a:t>www.webofscience.com</a:t>
            </a:r>
            <a:r>
              <a:rPr lang="en-US" altLang="zh-CN" sz="2400" b="1" dirty="0">
                <a:solidFill>
                  <a:srgbClr val="6817FF"/>
                </a:solidFill>
                <a:latin typeface="微软雅黑" panose="020B0503020204020204" pitchFamily="34" charset="-122"/>
                <a:ea typeface="微软雅黑" panose="020B0503020204020204" pitchFamily="34" charset="-122"/>
                <a:cs typeface="Arial" panose="020B0604020202020204" pitchFamily="34" charset="0"/>
              </a:rPr>
              <a:t/>
            </a:r>
            <a:br>
              <a:rPr lang="en-US" altLang="zh-CN" sz="2400" b="1" dirty="0">
                <a:solidFill>
                  <a:srgbClr val="6817FF"/>
                </a:solidFill>
                <a:latin typeface="微软雅黑" panose="020B0503020204020204" pitchFamily="34" charset="-122"/>
                <a:ea typeface="微软雅黑" panose="020B0503020204020204" pitchFamily="34" charset="-122"/>
                <a:cs typeface="Arial" panose="020B0604020202020204" pitchFamily="34" charset="0"/>
              </a:rPr>
            </a:br>
            <a:endParaRPr lang="zh-CN" altLang="en-US" sz="2400" b="1" dirty="0">
              <a:solidFill>
                <a:srgbClr val="6817FF"/>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3" name="Picture 2" descr="保存检索式和跟踪.jpg">
            <a:extLst>
              <a:ext uri="{FF2B5EF4-FFF2-40B4-BE49-F238E27FC236}">
                <a16:creationId xmlns:a16="http://schemas.microsoft.com/office/drawing/2014/main" xmlns="" id="{839BF414-A42E-4CFD-BD44-26E9345CE77C}"/>
              </a:ext>
            </a:extLst>
          </p:cNvPr>
          <p:cNvPicPr>
            <a:picLocks noChangeAspect="1"/>
          </p:cNvPicPr>
          <p:nvPr/>
        </p:nvPicPr>
        <p:blipFill>
          <a:blip r:embed="rId3"/>
          <a:stretch>
            <a:fillRect/>
          </a:stretch>
        </p:blipFill>
        <p:spPr bwMode="auto">
          <a:xfrm>
            <a:off x="0" y="1569398"/>
            <a:ext cx="9144000" cy="3003452"/>
          </a:xfrm>
          <a:prstGeom prst="rect">
            <a:avLst/>
          </a:prstGeom>
          <a:noFill/>
          <a:ln w="9525">
            <a:noFill/>
            <a:miter lim="800000"/>
            <a:headEnd/>
            <a:tailEnd/>
          </a:ln>
        </p:spPr>
      </p:pic>
      <p:pic>
        <p:nvPicPr>
          <p:cNvPr id="4" name="图片 3">
            <a:extLst>
              <a:ext uri="{FF2B5EF4-FFF2-40B4-BE49-F238E27FC236}">
                <a16:creationId xmlns:a16="http://schemas.microsoft.com/office/drawing/2014/main" xmlns="" id="{6555ECD0-B204-4053-8DF6-343D7FBD60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16" y="1821815"/>
            <a:ext cx="1752752" cy="419136"/>
          </a:xfrm>
          <a:prstGeom prst="rect">
            <a:avLst/>
          </a:prstGeom>
        </p:spPr>
      </p:pic>
      <p:sp>
        <p:nvSpPr>
          <p:cNvPr id="5" name="TextBox 4">
            <a:extLst>
              <a:ext uri="{FF2B5EF4-FFF2-40B4-BE49-F238E27FC236}">
                <a16:creationId xmlns:a16="http://schemas.microsoft.com/office/drawing/2014/main" xmlns="" id="{9BE11385-7EF9-49B3-8ADE-A0780CD90F37}"/>
              </a:ext>
            </a:extLst>
          </p:cNvPr>
          <p:cNvSpPr txBox="1"/>
          <p:nvPr/>
        </p:nvSpPr>
        <p:spPr>
          <a:xfrm>
            <a:off x="899592" y="1124744"/>
            <a:ext cx="3528392" cy="338554"/>
          </a:xfrm>
          <a:prstGeom prst="rect">
            <a:avLst/>
          </a:prstGeom>
          <a:solidFill>
            <a:schemeClr val="accent1"/>
          </a:solidFill>
        </p:spPr>
        <p:txBody>
          <a:bodyPr wrap="square" rtlCol="0">
            <a:spAutoFit/>
          </a:bodyPr>
          <a:lstStyle/>
          <a:p>
            <a:pPr defTabSz="457200" eaLnBrk="1" fontAlgn="auto" hangingPunct="1">
              <a:spcBef>
                <a:spcPts val="0"/>
              </a:spcBef>
              <a:spcAft>
                <a:spcPts val="0"/>
              </a:spcAft>
            </a:pPr>
            <a:r>
              <a:rPr lang="en-US" altLang="zh-CN" sz="1600" dirty="0" err="1">
                <a:solidFill>
                  <a:srgbClr val="FFFFFF"/>
                </a:solidFill>
                <a:latin typeface="微软雅黑" panose="020B0503020204020204" pitchFamily="34" charset="-122"/>
                <a:ea typeface="微软雅黑" panose="020B0503020204020204" pitchFamily="34" charset="-122"/>
              </a:rPr>
              <a:t>InCites</a:t>
            </a:r>
            <a:r>
              <a:rPr lang="en-US" altLang="zh-CN" sz="1600" dirty="0">
                <a:solidFill>
                  <a:srgbClr val="FFFFFF"/>
                </a:solidFill>
                <a:latin typeface="微软雅黑" panose="020B0503020204020204" pitchFamily="34" charset="-122"/>
                <a:ea typeface="微软雅黑" panose="020B0503020204020204" pitchFamily="34" charset="-122"/>
              </a:rPr>
              <a:t>   JCR      ESI     EndNote</a:t>
            </a:r>
            <a:endParaRPr lang="zh-CN" altLang="en-US" sz="1600" dirty="0">
              <a:solidFill>
                <a:srgbClr val="FFFFFF"/>
              </a:solidFill>
              <a:latin typeface="微软雅黑" panose="020B0503020204020204" pitchFamily="34" charset="-122"/>
              <a:ea typeface="微软雅黑" panose="020B0503020204020204" pitchFamily="34" charset="-122"/>
            </a:endParaRPr>
          </a:p>
        </p:txBody>
      </p:sp>
      <p:sp>
        <p:nvSpPr>
          <p:cNvPr id="6" name="Rectangle 5">
            <a:extLst>
              <a:ext uri="{FF2B5EF4-FFF2-40B4-BE49-F238E27FC236}">
                <a16:creationId xmlns:a16="http://schemas.microsoft.com/office/drawing/2014/main" xmlns="" id="{1ADAB4CA-BABD-4302-86C8-A3A6DDD76342}"/>
              </a:ext>
            </a:extLst>
          </p:cNvPr>
          <p:cNvSpPr/>
          <p:nvPr/>
        </p:nvSpPr>
        <p:spPr bwMode="auto">
          <a:xfrm>
            <a:off x="899593" y="1569396"/>
            <a:ext cx="3351396" cy="252419"/>
          </a:xfrm>
          <a:prstGeom prst="rect">
            <a:avLst/>
          </a:prstGeom>
          <a:noFill/>
          <a:ln w="38100" cap="flat" cmpd="sng" algn="ctr">
            <a:solidFill>
              <a:srgbClr val="6817FF"/>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eaLnBrk="1" hangingPunct="1">
              <a:spcBef>
                <a:spcPct val="50000"/>
              </a:spcBef>
            </a:pPr>
            <a:endParaRPr lang="zh-CN" altLang="en-US" sz="200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574774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6">
            <a:extLst>
              <a:ext uri="{FF2B5EF4-FFF2-40B4-BE49-F238E27FC236}">
                <a16:creationId xmlns:a16="http://schemas.microsoft.com/office/drawing/2014/main" xmlns="" id="{25187665-1777-4C58-AC12-3317544AED1F}"/>
              </a:ext>
            </a:extLst>
          </p:cNvPr>
          <p:cNvGrpSpPr>
            <a:grpSpLocks/>
          </p:cNvGrpSpPr>
          <p:nvPr/>
        </p:nvGrpSpPr>
        <p:grpSpPr bwMode="auto">
          <a:xfrm>
            <a:off x="297933" y="959530"/>
            <a:ext cx="8573034" cy="5898469"/>
            <a:chOff x="307975" y="188912"/>
            <a:chExt cx="8684845" cy="6523003"/>
          </a:xfrm>
        </p:grpSpPr>
        <p:pic>
          <p:nvPicPr>
            <p:cNvPr id="45" name="图片 4">
              <a:extLst>
                <a:ext uri="{FF2B5EF4-FFF2-40B4-BE49-F238E27FC236}">
                  <a16:creationId xmlns:a16="http://schemas.microsoft.com/office/drawing/2014/main" xmlns="" id="{478DD1A2-438E-44B4-B8A4-15B11EC4D6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88912"/>
              <a:ext cx="8684845" cy="6501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Box 5">
              <a:extLst>
                <a:ext uri="{FF2B5EF4-FFF2-40B4-BE49-F238E27FC236}">
                  <a16:creationId xmlns:a16="http://schemas.microsoft.com/office/drawing/2014/main" xmlns="" id="{6B1C6BF2-F949-493A-9236-62A837FE503D}"/>
                </a:ext>
              </a:extLst>
            </p:cNvPr>
            <p:cNvSpPr txBox="1">
              <a:spLocks noChangeArrowheads="1"/>
            </p:cNvSpPr>
            <p:nvPr/>
          </p:nvSpPr>
          <p:spPr bwMode="auto">
            <a:xfrm>
              <a:off x="7668985" y="981345"/>
              <a:ext cx="968331" cy="68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defTabSz="609585" eaLnBrk="1" fontAlgn="auto" hangingPunct="1">
                <a:spcBef>
                  <a:spcPts val="0"/>
                </a:spcBef>
                <a:spcAft>
                  <a:spcPts val="0"/>
                </a:spcAft>
              </a:pPr>
              <a:r>
                <a:rPr lang="zh-CN" altLang="en-US" sz="1467" dirty="0">
                  <a:solidFill>
                    <a:srgbClr val="000000"/>
                  </a:solidFill>
                  <a:latin typeface="微软雅黑" pitchFamily="34" charset="-122"/>
                  <a:ea typeface="微软雅黑" pitchFamily="34" charset="-122"/>
                </a:rPr>
                <a:t>黑龙江  </a:t>
              </a:r>
              <a:r>
                <a:rPr lang="en-US" altLang="zh-CN" sz="1467" dirty="0">
                  <a:solidFill>
                    <a:srgbClr val="000000"/>
                  </a:solidFill>
                  <a:latin typeface="微软雅黑" pitchFamily="34" charset="-122"/>
                  <a:ea typeface="微软雅黑" pitchFamily="34" charset="-122"/>
                </a:rPr>
                <a:t>9</a:t>
              </a:r>
              <a:endParaRPr lang="en-US" altLang="en-US" sz="1467" dirty="0">
                <a:solidFill>
                  <a:srgbClr val="000000"/>
                </a:solidFill>
                <a:latin typeface="微软雅黑" pitchFamily="34" charset="-122"/>
                <a:ea typeface="微软雅黑" pitchFamily="34" charset="-122"/>
              </a:endParaRPr>
            </a:p>
          </p:txBody>
        </p:sp>
        <p:sp>
          <p:nvSpPr>
            <p:cNvPr id="47" name="TextBox 6">
              <a:extLst>
                <a:ext uri="{FF2B5EF4-FFF2-40B4-BE49-F238E27FC236}">
                  <a16:creationId xmlns:a16="http://schemas.microsoft.com/office/drawing/2014/main" xmlns="" id="{E0158CC8-A220-4067-9A63-E56061E4F72E}"/>
                </a:ext>
              </a:extLst>
            </p:cNvPr>
            <p:cNvSpPr txBox="1">
              <a:spLocks noChangeArrowheads="1"/>
            </p:cNvSpPr>
            <p:nvPr/>
          </p:nvSpPr>
          <p:spPr bwMode="auto">
            <a:xfrm>
              <a:off x="7617472" y="1726329"/>
              <a:ext cx="765118" cy="54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defTabSz="609585" eaLnBrk="1" fontAlgn="auto" hangingPunct="1">
                <a:spcBef>
                  <a:spcPts val="0"/>
                </a:spcBef>
                <a:spcAft>
                  <a:spcPts val="0"/>
                </a:spcAft>
              </a:pPr>
              <a:r>
                <a:rPr lang="zh-CN" altLang="en-US" sz="1467" dirty="0">
                  <a:solidFill>
                    <a:srgbClr val="000000"/>
                  </a:solidFill>
                  <a:latin typeface="微软雅黑" pitchFamily="34" charset="-122"/>
                  <a:ea typeface="微软雅黑" pitchFamily="34" charset="-122"/>
                </a:rPr>
                <a:t>吉林 </a:t>
              </a:r>
              <a:endParaRPr lang="en-US" altLang="zh-CN" sz="1467" dirty="0">
                <a:solidFill>
                  <a:srgbClr val="000000"/>
                </a:solidFill>
                <a:latin typeface="微软雅黑" pitchFamily="34" charset="-122"/>
                <a:ea typeface="微软雅黑" pitchFamily="34" charset="-122"/>
              </a:endParaRPr>
            </a:p>
            <a:p>
              <a:pPr algn="ctr" defTabSz="609585" eaLnBrk="1" fontAlgn="auto" hangingPunct="1">
                <a:spcBef>
                  <a:spcPts val="0"/>
                </a:spcBef>
                <a:spcAft>
                  <a:spcPts val="0"/>
                </a:spcAft>
              </a:pPr>
              <a:r>
                <a:rPr lang="en-US" altLang="en-US" sz="1467" dirty="0">
                  <a:solidFill>
                    <a:srgbClr val="000000"/>
                  </a:solidFill>
                  <a:latin typeface="微软雅黑" pitchFamily="34" charset="-122"/>
                  <a:ea typeface="微软雅黑" pitchFamily="34" charset="-122"/>
                </a:rPr>
                <a:t>3</a:t>
              </a:r>
            </a:p>
          </p:txBody>
        </p:sp>
        <p:sp>
          <p:nvSpPr>
            <p:cNvPr id="48" name="TextBox 7">
              <a:extLst>
                <a:ext uri="{FF2B5EF4-FFF2-40B4-BE49-F238E27FC236}">
                  <a16:creationId xmlns:a16="http://schemas.microsoft.com/office/drawing/2014/main" xmlns="" id="{F6965FFE-482D-4D1D-8269-995F9C245266}"/>
                </a:ext>
              </a:extLst>
            </p:cNvPr>
            <p:cNvSpPr txBox="1">
              <a:spLocks noChangeArrowheads="1"/>
            </p:cNvSpPr>
            <p:nvPr/>
          </p:nvSpPr>
          <p:spPr bwMode="auto">
            <a:xfrm>
              <a:off x="7422850" y="3393756"/>
              <a:ext cx="723790" cy="73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defTabSz="609585" eaLnBrk="1" fontAlgn="auto" hangingPunct="1">
                <a:spcBef>
                  <a:spcPts val="0"/>
                </a:spcBef>
                <a:spcAft>
                  <a:spcPts val="0"/>
                </a:spcAft>
                <a:defRPr/>
              </a:pPr>
              <a:r>
                <a:rPr lang="zh-CN" altLang="en-US" sz="1600" b="1" dirty="0">
                  <a:solidFill>
                    <a:srgbClr val="000000"/>
                  </a:solidFill>
                  <a:latin typeface="微软雅黑" pitchFamily="34" charset="-122"/>
                  <a:ea typeface="微软雅黑" pitchFamily="34" charset="-122"/>
                  <a:cs typeface="Arial" charset="0"/>
                </a:rPr>
                <a:t>江苏</a:t>
              </a:r>
              <a:endParaRPr lang="en-US" altLang="zh-CN" sz="1600" b="1" dirty="0">
                <a:solidFill>
                  <a:srgbClr val="000000"/>
                </a:solidFill>
                <a:latin typeface="微软雅黑" pitchFamily="34" charset="-122"/>
                <a:ea typeface="微软雅黑" pitchFamily="34" charset="-122"/>
                <a:cs typeface="Arial" charset="0"/>
              </a:endParaRPr>
            </a:p>
            <a:p>
              <a:pPr algn="ctr" defTabSz="609585" eaLnBrk="1" fontAlgn="auto" hangingPunct="1">
                <a:spcBef>
                  <a:spcPts val="0"/>
                </a:spcBef>
                <a:spcAft>
                  <a:spcPts val="0"/>
                </a:spcAft>
                <a:defRPr/>
              </a:pPr>
              <a:r>
                <a:rPr lang="en-US" altLang="zh-CN" sz="1600" b="1" dirty="0">
                  <a:solidFill>
                    <a:srgbClr val="000000"/>
                  </a:solidFill>
                  <a:latin typeface="微软雅黑" pitchFamily="34" charset="-122"/>
                  <a:ea typeface="微软雅黑" pitchFamily="34" charset="-122"/>
                  <a:cs typeface="Arial" charset="0"/>
                </a:rPr>
                <a:t>26</a:t>
              </a:r>
              <a:endParaRPr lang="en-US" sz="1600" b="1" dirty="0">
                <a:solidFill>
                  <a:srgbClr val="000000"/>
                </a:solidFill>
                <a:latin typeface="微软雅黑" pitchFamily="34" charset="-122"/>
                <a:ea typeface="微软雅黑" pitchFamily="34" charset="-122"/>
                <a:cs typeface="Arial" charset="0"/>
              </a:endParaRPr>
            </a:p>
          </p:txBody>
        </p:sp>
        <p:sp>
          <p:nvSpPr>
            <p:cNvPr id="49" name="TextBox 8">
              <a:extLst>
                <a:ext uri="{FF2B5EF4-FFF2-40B4-BE49-F238E27FC236}">
                  <a16:creationId xmlns:a16="http://schemas.microsoft.com/office/drawing/2014/main" xmlns="" id="{5C377818-43D5-4B68-BC57-69C00C12CDBF}"/>
                </a:ext>
              </a:extLst>
            </p:cNvPr>
            <p:cNvSpPr txBox="1">
              <a:spLocks noChangeArrowheads="1"/>
            </p:cNvSpPr>
            <p:nvPr/>
          </p:nvSpPr>
          <p:spPr bwMode="auto">
            <a:xfrm>
              <a:off x="6674333" y="3088317"/>
              <a:ext cx="765118" cy="60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defTabSz="609585" eaLnBrk="1" fontAlgn="auto" hangingPunct="1">
                <a:spcBef>
                  <a:spcPts val="0"/>
                </a:spcBef>
                <a:spcAft>
                  <a:spcPts val="0"/>
                </a:spcAft>
              </a:pPr>
              <a:r>
                <a:rPr lang="zh-CN" altLang="en-US" sz="1467" b="1" dirty="0">
                  <a:solidFill>
                    <a:srgbClr val="000000"/>
                  </a:solidFill>
                  <a:latin typeface="微软雅黑" pitchFamily="34" charset="-122"/>
                  <a:ea typeface="微软雅黑" pitchFamily="34" charset="-122"/>
                </a:rPr>
                <a:t>山东</a:t>
              </a:r>
              <a:endParaRPr lang="en-US" altLang="zh-CN" sz="1467" b="1" dirty="0">
                <a:solidFill>
                  <a:srgbClr val="000000"/>
                </a:solidFill>
                <a:latin typeface="微软雅黑" pitchFamily="34" charset="-122"/>
                <a:ea typeface="微软雅黑" pitchFamily="34" charset="-122"/>
              </a:endParaRPr>
            </a:p>
            <a:p>
              <a:pPr algn="ctr" defTabSz="609585" eaLnBrk="1" fontAlgn="auto" hangingPunct="1">
                <a:spcBef>
                  <a:spcPts val="0"/>
                </a:spcBef>
                <a:spcAft>
                  <a:spcPts val="0"/>
                </a:spcAft>
              </a:pPr>
              <a:r>
                <a:rPr lang="en-US" altLang="zh-CN" sz="1467" b="1" dirty="0" smtClean="0">
                  <a:solidFill>
                    <a:srgbClr val="000000"/>
                  </a:solidFill>
                  <a:latin typeface="微软雅黑" pitchFamily="34" charset="-122"/>
                  <a:ea typeface="微软雅黑" pitchFamily="34" charset="-122"/>
                </a:rPr>
                <a:t>19</a:t>
              </a:r>
              <a:endParaRPr lang="en-US" altLang="en-US" sz="1467" b="1" dirty="0">
                <a:solidFill>
                  <a:srgbClr val="000000"/>
                </a:solidFill>
                <a:latin typeface="微软雅黑" pitchFamily="34" charset="-122"/>
                <a:ea typeface="微软雅黑" pitchFamily="34" charset="-122"/>
              </a:endParaRPr>
            </a:p>
          </p:txBody>
        </p:sp>
        <p:sp>
          <p:nvSpPr>
            <p:cNvPr id="50" name="TextBox 9">
              <a:extLst>
                <a:ext uri="{FF2B5EF4-FFF2-40B4-BE49-F238E27FC236}">
                  <a16:creationId xmlns:a16="http://schemas.microsoft.com/office/drawing/2014/main" xmlns="" id="{413AD2A2-4B35-4887-9B69-417A794D9E44}"/>
                </a:ext>
              </a:extLst>
            </p:cNvPr>
            <p:cNvSpPr txBox="1">
              <a:spLocks noChangeArrowheads="1"/>
            </p:cNvSpPr>
            <p:nvPr/>
          </p:nvSpPr>
          <p:spPr bwMode="auto">
            <a:xfrm>
              <a:off x="5144883" y="1685775"/>
              <a:ext cx="687358" cy="64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defTabSz="609585" eaLnBrk="1" fontAlgn="auto" hangingPunct="1">
                <a:spcBef>
                  <a:spcPts val="0"/>
                </a:spcBef>
                <a:spcAft>
                  <a:spcPts val="0"/>
                </a:spcAft>
                <a:defRPr/>
              </a:pPr>
              <a:r>
                <a:rPr lang="zh-CN" altLang="en-US" sz="1600" b="1" dirty="0">
                  <a:solidFill>
                    <a:srgbClr val="000000"/>
                  </a:solidFill>
                  <a:latin typeface="微软雅黑" pitchFamily="34" charset="-122"/>
                  <a:ea typeface="微软雅黑" pitchFamily="34" charset="-122"/>
                  <a:cs typeface="Arial" charset="0"/>
                </a:rPr>
                <a:t>北京</a:t>
              </a:r>
              <a:r>
                <a:rPr lang="en-US" altLang="zh-CN" sz="1600" b="1" dirty="0" smtClean="0">
                  <a:solidFill>
                    <a:srgbClr val="000000"/>
                  </a:solidFill>
                  <a:latin typeface="微软雅黑" pitchFamily="34" charset="-122"/>
                  <a:ea typeface="微软雅黑" pitchFamily="34" charset="-122"/>
                  <a:cs typeface="Arial" charset="0"/>
                </a:rPr>
                <a:t>20</a:t>
              </a:r>
              <a:endParaRPr lang="en-US" sz="1600" b="1" dirty="0">
                <a:solidFill>
                  <a:srgbClr val="000000"/>
                </a:solidFill>
                <a:latin typeface="微软雅黑" pitchFamily="34" charset="-122"/>
                <a:ea typeface="微软雅黑" pitchFamily="34" charset="-122"/>
                <a:cs typeface="Arial" charset="0"/>
              </a:endParaRPr>
            </a:p>
          </p:txBody>
        </p:sp>
        <p:cxnSp>
          <p:nvCxnSpPr>
            <p:cNvPr id="51" name="直接箭头连接符 50">
              <a:extLst>
                <a:ext uri="{FF2B5EF4-FFF2-40B4-BE49-F238E27FC236}">
                  <a16:creationId xmlns:a16="http://schemas.microsoft.com/office/drawing/2014/main" xmlns="" id="{3FE62A90-4B66-4D39-B928-38DC6D8DC433}"/>
                </a:ext>
              </a:extLst>
            </p:cNvPr>
            <p:cNvCxnSpPr/>
            <p:nvPr/>
          </p:nvCxnSpPr>
          <p:spPr bwMode="auto">
            <a:xfrm>
              <a:off x="5679847" y="2090547"/>
              <a:ext cx="974684" cy="61747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52" name="TextBox 16">
              <a:extLst>
                <a:ext uri="{FF2B5EF4-FFF2-40B4-BE49-F238E27FC236}">
                  <a16:creationId xmlns:a16="http://schemas.microsoft.com/office/drawing/2014/main" xmlns="" id="{4330C3D9-210F-45FD-9F52-EF1123C7EF88}"/>
                </a:ext>
              </a:extLst>
            </p:cNvPr>
            <p:cNvSpPr txBox="1">
              <a:spLocks noChangeArrowheads="1"/>
            </p:cNvSpPr>
            <p:nvPr/>
          </p:nvSpPr>
          <p:spPr bwMode="auto">
            <a:xfrm>
              <a:off x="8262601" y="3692175"/>
              <a:ext cx="702866" cy="64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defTabSz="609585" eaLnBrk="1" fontAlgn="auto" hangingPunct="1">
                <a:spcBef>
                  <a:spcPts val="0"/>
                </a:spcBef>
                <a:spcAft>
                  <a:spcPts val="0"/>
                </a:spcAft>
                <a:defRPr/>
              </a:pPr>
              <a:r>
                <a:rPr lang="zh-CN" altLang="en-US" sz="1600" b="1" dirty="0">
                  <a:solidFill>
                    <a:srgbClr val="000000"/>
                  </a:solidFill>
                  <a:latin typeface="微软雅黑" pitchFamily="34" charset="-122"/>
                  <a:ea typeface="微软雅黑" pitchFamily="34" charset="-122"/>
                  <a:cs typeface="Arial" charset="0"/>
                </a:rPr>
                <a:t>上海</a:t>
              </a:r>
              <a:r>
                <a:rPr lang="en-US" altLang="zh-CN" sz="1600" b="1" dirty="0" smtClean="0">
                  <a:solidFill>
                    <a:srgbClr val="000000"/>
                  </a:solidFill>
                  <a:latin typeface="微软雅黑" pitchFamily="34" charset="-122"/>
                  <a:ea typeface="微软雅黑" pitchFamily="34" charset="-122"/>
                  <a:cs typeface="Arial" charset="0"/>
                </a:rPr>
                <a:t>15</a:t>
              </a:r>
              <a:endParaRPr lang="en-US" sz="1600" b="1" dirty="0">
                <a:solidFill>
                  <a:srgbClr val="000000"/>
                </a:solidFill>
                <a:latin typeface="微软雅黑" pitchFamily="34" charset="-122"/>
                <a:ea typeface="微软雅黑" pitchFamily="34" charset="-122"/>
                <a:cs typeface="Arial" charset="0"/>
              </a:endParaRPr>
            </a:p>
          </p:txBody>
        </p:sp>
        <p:cxnSp>
          <p:nvCxnSpPr>
            <p:cNvPr id="53" name="直接箭头连接符 52">
              <a:extLst>
                <a:ext uri="{FF2B5EF4-FFF2-40B4-BE49-F238E27FC236}">
                  <a16:creationId xmlns:a16="http://schemas.microsoft.com/office/drawing/2014/main" xmlns="" id="{86F12361-078F-4E72-A797-922306663C86}"/>
                </a:ext>
              </a:extLst>
            </p:cNvPr>
            <p:cNvCxnSpPr/>
            <p:nvPr/>
          </p:nvCxnSpPr>
          <p:spPr bwMode="auto">
            <a:xfrm rot="5400000">
              <a:off x="7987978" y="3833437"/>
              <a:ext cx="128574" cy="420670"/>
            </a:xfrm>
            <a:prstGeom prst="straightConnector1">
              <a:avLst/>
            </a:prstGeom>
            <a:ln w="190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54" name="TextBox 21">
              <a:extLst>
                <a:ext uri="{FF2B5EF4-FFF2-40B4-BE49-F238E27FC236}">
                  <a16:creationId xmlns:a16="http://schemas.microsoft.com/office/drawing/2014/main" xmlns="" id="{054D3178-DB20-495C-AE57-783A1AEB04DF}"/>
                </a:ext>
              </a:extLst>
            </p:cNvPr>
            <p:cNvSpPr txBox="1">
              <a:spLocks noChangeArrowheads="1"/>
            </p:cNvSpPr>
            <p:nvPr/>
          </p:nvSpPr>
          <p:spPr bwMode="auto">
            <a:xfrm>
              <a:off x="7731803" y="2766394"/>
              <a:ext cx="744114" cy="68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defTabSz="609585" eaLnBrk="1" fontAlgn="auto" hangingPunct="1">
                <a:spcBef>
                  <a:spcPts val="0"/>
                </a:spcBef>
                <a:spcAft>
                  <a:spcPts val="0"/>
                </a:spcAft>
              </a:pPr>
              <a:r>
                <a:rPr lang="zh-CN" altLang="en-US" sz="1467" dirty="0">
                  <a:solidFill>
                    <a:srgbClr val="000000"/>
                  </a:solidFill>
                  <a:latin typeface="微软雅黑" pitchFamily="34" charset="-122"/>
                  <a:ea typeface="微软雅黑" pitchFamily="34" charset="-122"/>
                </a:rPr>
                <a:t>天津</a:t>
              </a:r>
              <a:endParaRPr lang="en-US" altLang="zh-CN" sz="1467" dirty="0">
                <a:solidFill>
                  <a:srgbClr val="000000"/>
                </a:solidFill>
                <a:latin typeface="微软雅黑" pitchFamily="34" charset="-122"/>
                <a:ea typeface="微软雅黑" pitchFamily="34" charset="-122"/>
              </a:endParaRPr>
            </a:p>
            <a:p>
              <a:pPr algn="ctr" defTabSz="609585" eaLnBrk="1" fontAlgn="auto" hangingPunct="1">
                <a:spcBef>
                  <a:spcPts val="0"/>
                </a:spcBef>
                <a:spcAft>
                  <a:spcPts val="0"/>
                </a:spcAft>
              </a:pPr>
              <a:r>
                <a:rPr lang="en-US" altLang="zh-CN" sz="1467" dirty="0">
                  <a:solidFill>
                    <a:srgbClr val="000000"/>
                  </a:solidFill>
                  <a:latin typeface="微软雅黑" pitchFamily="34" charset="-122"/>
                  <a:ea typeface="微软雅黑" pitchFamily="34" charset="-122"/>
                </a:rPr>
                <a:t>9</a:t>
              </a:r>
              <a:endParaRPr lang="en-US" altLang="en-US" sz="1467" dirty="0">
                <a:solidFill>
                  <a:srgbClr val="000000"/>
                </a:solidFill>
                <a:latin typeface="微软雅黑" pitchFamily="34" charset="-122"/>
                <a:ea typeface="微软雅黑" pitchFamily="34" charset="-122"/>
              </a:endParaRPr>
            </a:p>
          </p:txBody>
        </p:sp>
        <p:cxnSp>
          <p:nvCxnSpPr>
            <p:cNvPr id="55" name="直接箭头连接符 54">
              <a:extLst>
                <a:ext uri="{FF2B5EF4-FFF2-40B4-BE49-F238E27FC236}">
                  <a16:creationId xmlns:a16="http://schemas.microsoft.com/office/drawing/2014/main" xmlns="" id="{E4F017D8-199D-4F10-BEB1-12D419685219}"/>
                </a:ext>
              </a:extLst>
            </p:cNvPr>
            <p:cNvCxnSpPr/>
            <p:nvPr/>
          </p:nvCxnSpPr>
          <p:spPr bwMode="auto">
            <a:xfrm flipH="1" flipV="1">
              <a:off x="6937094" y="2928664"/>
              <a:ext cx="836578" cy="90478"/>
            </a:xfrm>
            <a:prstGeom prst="straightConnector1">
              <a:avLst/>
            </a:prstGeom>
            <a:ln w="190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56" name="TextBox 27">
              <a:extLst>
                <a:ext uri="{FF2B5EF4-FFF2-40B4-BE49-F238E27FC236}">
                  <a16:creationId xmlns:a16="http://schemas.microsoft.com/office/drawing/2014/main" xmlns="" id="{B2862FBF-916F-4267-BFAE-1A092F7953AE}"/>
                </a:ext>
              </a:extLst>
            </p:cNvPr>
            <p:cNvSpPr txBox="1">
              <a:spLocks noChangeArrowheads="1"/>
            </p:cNvSpPr>
            <p:nvPr/>
          </p:nvSpPr>
          <p:spPr bwMode="auto">
            <a:xfrm>
              <a:off x="6260535" y="5435248"/>
              <a:ext cx="882822" cy="64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defTabSz="609585" eaLnBrk="1" fontAlgn="auto" hangingPunct="1">
                <a:spcBef>
                  <a:spcPts val="0"/>
                </a:spcBef>
                <a:spcAft>
                  <a:spcPts val="0"/>
                </a:spcAft>
                <a:defRPr/>
              </a:pPr>
              <a:r>
                <a:rPr lang="zh-CN" altLang="en-US" sz="1600" b="1" dirty="0">
                  <a:solidFill>
                    <a:srgbClr val="000000"/>
                  </a:solidFill>
                  <a:latin typeface="微软雅黑" pitchFamily="34" charset="-122"/>
                  <a:ea typeface="微软雅黑" pitchFamily="34" charset="-122"/>
                  <a:cs typeface="Arial" charset="0"/>
                </a:rPr>
                <a:t>广东</a:t>
              </a:r>
              <a:endParaRPr lang="en-US" altLang="zh-CN" sz="1600" b="1" dirty="0">
                <a:solidFill>
                  <a:srgbClr val="000000"/>
                </a:solidFill>
                <a:latin typeface="微软雅黑" pitchFamily="34" charset="-122"/>
                <a:ea typeface="微软雅黑" pitchFamily="34" charset="-122"/>
                <a:cs typeface="Arial" charset="0"/>
              </a:endParaRPr>
            </a:p>
            <a:p>
              <a:pPr algn="ctr" defTabSz="609585" eaLnBrk="1" fontAlgn="auto" hangingPunct="1">
                <a:spcBef>
                  <a:spcPts val="0"/>
                </a:spcBef>
                <a:spcAft>
                  <a:spcPts val="0"/>
                </a:spcAft>
                <a:defRPr/>
              </a:pPr>
              <a:r>
                <a:rPr lang="en-US" altLang="zh-CN" sz="1600" b="1" dirty="0">
                  <a:solidFill>
                    <a:srgbClr val="000000"/>
                  </a:solidFill>
                  <a:latin typeface="微软雅黑" pitchFamily="34" charset="-122"/>
                  <a:ea typeface="微软雅黑" pitchFamily="34" charset="-122"/>
                  <a:cs typeface="Arial" charset="0"/>
                </a:rPr>
                <a:t>16</a:t>
              </a:r>
              <a:endParaRPr lang="en-US" sz="1600" b="1" dirty="0">
                <a:solidFill>
                  <a:srgbClr val="000000"/>
                </a:solidFill>
                <a:latin typeface="微软雅黑" pitchFamily="34" charset="-122"/>
                <a:ea typeface="微软雅黑" pitchFamily="34" charset="-122"/>
                <a:cs typeface="Arial" charset="0"/>
              </a:endParaRPr>
            </a:p>
          </p:txBody>
        </p:sp>
        <p:sp>
          <p:nvSpPr>
            <p:cNvPr id="57" name="TextBox 28">
              <a:extLst>
                <a:ext uri="{FF2B5EF4-FFF2-40B4-BE49-F238E27FC236}">
                  <a16:creationId xmlns:a16="http://schemas.microsoft.com/office/drawing/2014/main" xmlns="" id="{F0019963-4982-4B89-850E-2359EB62C327}"/>
                </a:ext>
              </a:extLst>
            </p:cNvPr>
            <p:cNvSpPr txBox="1">
              <a:spLocks noChangeArrowheads="1"/>
            </p:cNvSpPr>
            <p:nvPr/>
          </p:nvSpPr>
          <p:spPr bwMode="auto">
            <a:xfrm>
              <a:off x="5309453" y="3659071"/>
              <a:ext cx="727243" cy="60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defTabSz="609585" eaLnBrk="1" fontAlgn="auto" hangingPunct="1">
                <a:spcBef>
                  <a:spcPts val="0"/>
                </a:spcBef>
                <a:spcAft>
                  <a:spcPts val="0"/>
                </a:spcAft>
              </a:pPr>
              <a:r>
                <a:rPr lang="zh-CN" altLang="en-US" sz="1467" dirty="0">
                  <a:solidFill>
                    <a:srgbClr val="000000"/>
                  </a:solidFill>
                  <a:latin typeface="微软雅黑" pitchFamily="34" charset="-122"/>
                  <a:ea typeface="微软雅黑" pitchFamily="34" charset="-122"/>
                </a:rPr>
                <a:t>陕西</a:t>
              </a:r>
              <a:endParaRPr lang="en-US" altLang="zh-CN" sz="1467" dirty="0">
                <a:solidFill>
                  <a:srgbClr val="000000"/>
                </a:solidFill>
                <a:latin typeface="微软雅黑" pitchFamily="34" charset="-122"/>
                <a:ea typeface="微软雅黑" pitchFamily="34" charset="-122"/>
              </a:endParaRPr>
            </a:p>
            <a:p>
              <a:pPr algn="ctr" defTabSz="609585" eaLnBrk="1" fontAlgn="auto" hangingPunct="1">
                <a:spcBef>
                  <a:spcPts val="0"/>
                </a:spcBef>
                <a:spcAft>
                  <a:spcPts val="0"/>
                </a:spcAft>
              </a:pPr>
              <a:r>
                <a:rPr lang="en-US" altLang="en-US" sz="1467" dirty="0">
                  <a:solidFill>
                    <a:srgbClr val="000000"/>
                  </a:solidFill>
                  <a:latin typeface="微软雅黑" pitchFamily="34" charset="-122"/>
                  <a:ea typeface="微软雅黑" pitchFamily="34" charset="-122"/>
                </a:rPr>
                <a:t>13</a:t>
              </a:r>
            </a:p>
          </p:txBody>
        </p:sp>
        <p:sp>
          <p:nvSpPr>
            <p:cNvPr id="58" name="TextBox 29">
              <a:extLst>
                <a:ext uri="{FF2B5EF4-FFF2-40B4-BE49-F238E27FC236}">
                  <a16:creationId xmlns:a16="http://schemas.microsoft.com/office/drawing/2014/main" xmlns="" id="{9AFB3B49-3D95-4DC8-A115-8F673FDB495C}"/>
                </a:ext>
              </a:extLst>
            </p:cNvPr>
            <p:cNvSpPr txBox="1">
              <a:spLocks noChangeArrowheads="1"/>
            </p:cNvSpPr>
            <p:nvPr/>
          </p:nvSpPr>
          <p:spPr bwMode="auto">
            <a:xfrm>
              <a:off x="5742867" y="3035725"/>
              <a:ext cx="765877" cy="68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defTabSz="609585" eaLnBrk="1" fontAlgn="auto" hangingPunct="1">
                <a:spcBef>
                  <a:spcPts val="0"/>
                </a:spcBef>
                <a:spcAft>
                  <a:spcPts val="0"/>
                </a:spcAft>
              </a:pPr>
              <a:r>
                <a:rPr lang="zh-CN" altLang="en-US" sz="1467" dirty="0">
                  <a:solidFill>
                    <a:srgbClr val="000000"/>
                  </a:solidFill>
                  <a:latin typeface="微软雅黑" pitchFamily="34" charset="-122"/>
                  <a:ea typeface="微软雅黑" pitchFamily="34" charset="-122"/>
                </a:rPr>
                <a:t>山西</a:t>
              </a:r>
              <a:endParaRPr lang="en-US" altLang="zh-CN" sz="1467" dirty="0">
                <a:solidFill>
                  <a:srgbClr val="000000"/>
                </a:solidFill>
                <a:latin typeface="微软雅黑" pitchFamily="34" charset="-122"/>
                <a:ea typeface="微软雅黑" pitchFamily="34" charset="-122"/>
              </a:endParaRPr>
            </a:p>
            <a:p>
              <a:pPr algn="ctr" defTabSz="609585" eaLnBrk="1" fontAlgn="auto" hangingPunct="1">
                <a:spcBef>
                  <a:spcPts val="0"/>
                </a:spcBef>
                <a:spcAft>
                  <a:spcPts val="0"/>
                </a:spcAft>
              </a:pPr>
              <a:r>
                <a:rPr lang="en-US" altLang="en-US" sz="1467" dirty="0">
                  <a:solidFill>
                    <a:srgbClr val="000000"/>
                  </a:solidFill>
                  <a:latin typeface="微软雅黑" pitchFamily="34" charset="-122"/>
                  <a:ea typeface="微软雅黑" pitchFamily="34" charset="-122"/>
                </a:rPr>
                <a:t>4</a:t>
              </a:r>
            </a:p>
          </p:txBody>
        </p:sp>
        <p:sp>
          <p:nvSpPr>
            <p:cNvPr id="59" name="TextBox 30">
              <a:extLst>
                <a:ext uri="{FF2B5EF4-FFF2-40B4-BE49-F238E27FC236}">
                  <a16:creationId xmlns:a16="http://schemas.microsoft.com/office/drawing/2014/main" xmlns="" id="{01E53645-40E2-42B6-918A-3F41A33215F2}"/>
                </a:ext>
              </a:extLst>
            </p:cNvPr>
            <p:cNvSpPr txBox="1">
              <a:spLocks noChangeArrowheads="1"/>
            </p:cNvSpPr>
            <p:nvPr/>
          </p:nvSpPr>
          <p:spPr bwMode="auto">
            <a:xfrm>
              <a:off x="6227784" y="2777197"/>
              <a:ext cx="794711" cy="68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defTabSz="609585" eaLnBrk="1" fontAlgn="auto" hangingPunct="1">
                <a:spcBef>
                  <a:spcPts val="0"/>
                </a:spcBef>
                <a:spcAft>
                  <a:spcPts val="0"/>
                </a:spcAft>
              </a:pPr>
              <a:r>
                <a:rPr lang="zh-CN" altLang="en-US" sz="1467" dirty="0">
                  <a:solidFill>
                    <a:srgbClr val="000000"/>
                  </a:solidFill>
                  <a:latin typeface="微软雅黑" pitchFamily="34" charset="-122"/>
                  <a:ea typeface="微软雅黑" pitchFamily="34" charset="-122"/>
                </a:rPr>
                <a:t>河北</a:t>
              </a:r>
              <a:endParaRPr lang="en-US" altLang="zh-CN" sz="1467" dirty="0">
                <a:solidFill>
                  <a:srgbClr val="000000"/>
                </a:solidFill>
                <a:latin typeface="微软雅黑" pitchFamily="34" charset="-122"/>
                <a:ea typeface="微软雅黑" pitchFamily="34" charset="-122"/>
              </a:endParaRPr>
            </a:p>
            <a:p>
              <a:pPr algn="ctr" defTabSz="609585" eaLnBrk="1" fontAlgn="auto" hangingPunct="1">
                <a:spcBef>
                  <a:spcPts val="0"/>
                </a:spcBef>
                <a:spcAft>
                  <a:spcPts val="0"/>
                </a:spcAft>
              </a:pPr>
              <a:r>
                <a:rPr lang="en-US" altLang="en-US" sz="1467" dirty="0">
                  <a:solidFill>
                    <a:srgbClr val="000000"/>
                  </a:solidFill>
                  <a:latin typeface="微软雅黑" pitchFamily="34" charset="-122"/>
                  <a:ea typeface="微软雅黑" pitchFamily="34" charset="-122"/>
                </a:rPr>
                <a:t>7</a:t>
              </a:r>
            </a:p>
          </p:txBody>
        </p:sp>
        <p:sp>
          <p:nvSpPr>
            <p:cNvPr id="60" name="TextBox 31">
              <a:extLst>
                <a:ext uri="{FF2B5EF4-FFF2-40B4-BE49-F238E27FC236}">
                  <a16:creationId xmlns:a16="http://schemas.microsoft.com/office/drawing/2014/main" xmlns="" id="{1A53399C-B1DE-4FE3-B4CC-37152DF040DE}"/>
                </a:ext>
              </a:extLst>
            </p:cNvPr>
            <p:cNvSpPr txBox="1">
              <a:spLocks noChangeArrowheads="1"/>
            </p:cNvSpPr>
            <p:nvPr/>
          </p:nvSpPr>
          <p:spPr bwMode="auto">
            <a:xfrm>
              <a:off x="6167189" y="3564749"/>
              <a:ext cx="640500" cy="68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defTabSz="609585" eaLnBrk="1" fontAlgn="auto" hangingPunct="1">
                <a:spcBef>
                  <a:spcPts val="0"/>
                </a:spcBef>
                <a:spcAft>
                  <a:spcPts val="0"/>
                </a:spcAft>
              </a:pPr>
              <a:r>
                <a:rPr lang="zh-CN" altLang="en-US" sz="1467" dirty="0">
                  <a:solidFill>
                    <a:srgbClr val="000000"/>
                  </a:solidFill>
                  <a:latin typeface="微软雅黑" pitchFamily="34" charset="-122"/>
                  <a:ea typeface="微软雅黑" pitchFamily="34" charset="-122"/>
                </a:rPr>
                <a:t>河南</a:t>
              </a:r>
              <a:endParaRPr lang="en-US" altLang="zh-CN" sz="1467" dirty="0">
                <a:solidFill>
                  <a:srgbClr val="000000"/>
                </a:solidFill>
                <a:latin typeface="微软雅黑" pitchFamily="34" charset="-122"/>
                <a:ea typeface="微软雅黑" pitchFamily="34" charset="-122"/>
              </a:endParaRPr>
            </a:p>
            <a:p>
              <a:pPr algn="ctr" defTabSz="609585" eaLnBrk="1" fontAlgn="auto" hangingPunct="1">
                <a:spcBef>
                  <a:spcPts val="0"/>
                </a:spcBef>
                <a:spcAft>
                  <a:spcPts val="0"/>
                </a:spcAft>
              </a:pPr>
              <a:r>
                <a:rPr lang="en-US" altLang="en-US" sz="1467" dirty="0">
                  <a:solidFill>
                    <a:srgbClr val="000000"/>
                  </a:solidFill>
                  <a:latin typeface="微软雅黑" pitchFamily="34" charset="-122"/>
                  <a:ea typeface="微软雅黑" pitchFamily="34" charset="-122"/>
                </a:rPr>
                <a:t>8</a:t>
              </a:r>
            </a:p>
          </p:txBody>
        </p:sp>
        <p:sp>
          <p:nvSpPr>
            <p:cNvPr id="61" name="TextBox 32">
              <a:extLst>
                <a:ext uri="{FF2B5EF4-FFF2-40B4-BE49-F238E27FC236}">
                  <a16:creationId xmlns:a16="http://schemas.microsoft.com/office/drawing/2014/main" xmlns="" id="{7207FEE4-A6D4-4322-A539-ED02805D2CCB}"/>
                </a:ext>
              </a:extLst>
            </p:cNvPr>
            <p:cNvSpPr txBox="1">
              <a:spLocks noChangeArrowheads="1"/>
            </p:cNvSpPr>
            <p:nvPr/>
          </p:nvSpPr>
          <p:spPr bwMode="auto">
            <a:xfrm>
              <a:off x="4302465" y="4230313"/>
              <a:ext cx="764361" cy="68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defTabSz="609585" eaLnBrk="1" fontAlgn="auto" hangingPunct="1">
                <a:spcBef>
                  <a:spcPts val="0"/>
                </a:spcBef>
                <a:spcAft>
                  <a:spcPts val="0"/>
                </a:spcAft>
              </a:pPr>
              <a:r>
                <a:rPr lang="zh-CN" altLang="en-US" sz="1467" dirty="0">
                  <a:solidFill>
                    <a:srgbClr val="000000"/>
                  </a:solidFill>
                  <a:latin typeface="微软雅黑" pitchFamily="34" charset="-122"/>
                  <a:ea typeface="微软雅黑" pitchFamily="34" charset="-122"/>
                </a:rPr>
                <a:t>四川</a:t>
              </a:r>
              <a:endParaRPr lang="en-US" altLang="zh-CN" sz="1467" dirty="0">
                <a:solidFill>
                  <a:srgbClr val="000000"/>
                </a:solidFill>
                <a:latin typeface="微软雅黑" pitchFamily="34" charset="-122"/>
                <a:ea typeface="微软雅黑" pitchFamily="34" charset="-122"/>
              </a:endParaRPr>
            </a:p>
            <a:p>
              <a:pPr algn="ctr" defTabSz="609585" eaLnBrk="1" fontAlgn="auto" hangingPunct="1">
                <a:spcBef>
                  <a:spcPts val="0"/>
                </a:spcBef>
                <a:spcAft>
                  <a:spcPts val="0"/>
                </a:spcAft>
              </a:pPr>
              <a:r>
                <a:rPr lang="en-US" altLang="en-US" sz="1467" dirty="0">
                  <a:solidFill>
                    <a:srgbClr val="000000"/>
                  </a:solidFill>
                  <a:latin typeface="微软雅黑" pitchFamily="34" charset="-122"/>
                  <a:ea typeface="微软雅黑" pitchFamily="34" charset="-122"/>
                </a:rPr>
                <a:t>8</a:t>
              </a:r>
            </a:p>
          </p:txBody>
        </p:sp>
        <p:sp>
          <p:nvSpPr>
            <p:cNvPr id="62" name="TextBox 33">
              <a:extLst>
                <a:ext uri="{FF2B5EF4-FFF2-40B4-BE49-F238E27FC236}">
                  <a16:creationId xmlns:a16="http://schemas.microsoft.com/office/drawing/2014/main" xmlns="" id="{A6DDF892-9F60-4E58-B082-FF5636F70A42}"/>
                </a:ext>
              </a:extLst>
            </p:cNvPr>
            <p:cNvSpPr txBox="1">
              <a:spLocks noChangeArrowheads="1"/>
            </p:cNvSpPr>
            <p:nvPr/>
          </p:nvSpPr>
          <p:spPr bwMode="auto">
            <a:xfrm>
              <a:off x="5128033" y="4401974"/>
              <a:ext cx="688606" cy="320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defTabSz="609585" eaLnBrk="1" fontAlgn="auto" hangingPunct="1">
                <a:spcBef>
                  <a:spcPts val="0"/>
                </a:spcBef>
                <a:spcAft>
                  <a:spcPts val="0"/>
                </a:spcAft>
              </a:pPr>
              <a:r>
                <a:rPr lang="zh-CN" altLang="en-US" sz="1467" dirty="0">
                  <a:solidFill>
                    <a:srgbClr val="000000"/>
                  </a:solidFill>
                  <a:latin typeface="微软雅黑" pitchFamily="34" charset="-122"/>
                  <a:ea typeface="微软雅黑" pitchFamily="34" charset="-122"/>
                </a:rPr>
                <a:t>重庆</a:t>
              </a:r>
              <a:r>
                <a:rPr lang="en-US" altLang="en-US" sz="1467" dirty="0">
                  <a:solidFill>
                    <a:srgbClr val="000000"/>
                  </a:solidFill>
                  <a:latin typeface="微软雅黑" pitchFamily="34" charset="-122"/>
                  <a:ea typeface="微软雅黑" pitchFamily="34" charset="-122"/>
                </a:rPr>
                <a:t>5</a:t>
              </a:r>
            </a:p>
          </p:txBody>
        </p:sp>
        <p:sp>
          <p:nvSpPr>
            <p:cNvPr id="63" name="TextBox 34">
              <a:extLst>
                <a:ext uri="{FF2B5EF4-FFF2-40B4-BE49-F238E27FC236}">
                  <a16:creationId xmlns:a16="http://schemas.microsoft.com/office/drawing/2014/main" xmlns="" id="{105A6696-5788-47E3-9900-B60703D3F22D}"/>
                </a:ext>
              </a:extLst>
            </p:cNvPr>
            <p:cNvSpPr txBox="1">
              <a:spLocks noChangeArrowheads="1"/>
            </p:cNvSpPr>
            <p:nvPr/>
          </p:nvSpPr>
          <p:spPr bwMode="auto">
            <a:xfrm>
              <a:off x="5854084" y="4063815"/>
              <a:ext cx="769668" cy="60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defTabSz="609585" eaLnBrk="1" fontAlgn="auto" hangingPunct="1">
                <a:spcBef>
                  <a:spcPts val="0"/>
                </a:spcBef>
                <a:spcAft>
                  <a:spcPts val="0"/>
                </a:spcAft>
              </a:pPr>
              <a:r>
                <a:rPr lang="zh-CN" altLang="en-US" sz="1467" dirty="0">
                  <a:solidFill>
                    <a:srgbClr val="000000"/>
                  </a:solidFill>
                  <a:latin typeface="微软雅黑" pitchFamily="34" charset="-122"/>
                  <a:ea typeface="微软雅黑" pitchFamily="34" charset="-122"/>
                </a:rPr>
                <a:t>湖北</a:t>
              </a:r>
              <a:endParaRPr lang="en-US" altLang="zh-CN" sz="1467" dirty="0">
                <a:solidFill>
                  <a:srgbClr val="000000"/>
                </a:solidFill>
                <a:latin typeface="微软雅黑" pitchFamily="34" charset="-122"/>
                <a:ea typeface="微软雅黑" pitchFamily="34" charset="-122"/>
              </a:endParaRPr>
            </a:p>
            <a:p>
              <a:pPr algn="ctr" defTabSz="609585" eaLnBrk="1" fontAlgn="auto" hangingPunct="1">
                <a:spcBef>
                  <a:spcPts val="0"/>
                </a:spcBef>
                <a:spcAft>
                  <a:spcPts val="0"/>
                </a:spcAft>
              </a:pPr>
              <a:r>
                <a:rPr lang="en-US" altLang="en-US" sz="1467" dirty="0">
                  <a:solidFill>
                    <a:srgbClr val="000000"/>
                  </a:solidFill>
                  <a:latin typeface="微软雅黑" pitchFamily="34" charset="-122"/>
                  <a:ea typeface="微软雅黑" pitchFamily="34" charset="-122"/>
                </a:rPr>
                <a:t>13</a:t>
              </a:r>
            </a:p>
          </p:txBody>
        </p:sp>
        <p:sp>
          <p:nvSpPr>
            <p:cNvPr id="64" name="TextBox 44">
              <a:extLst>
                <a:ext uri="{FF2B5EF4-FFF2-40B4-BE49-F238E27FC236}">
                  <a16:creationId xmlns:a16="http://schemas.microsoft.com/office/drawing/2014/main" xmlns="" id="{C532B308-EFC6-4005-AD5E-C27FDDD1DE9B}"/>
                </a:ext>
              </a:extLst>
            </p:cNvPr>
            <p:cNvSpPr txBox="1">
              <a:spLocks noChangeArrowheads="1"/>
            </p:cNvSpPr>
            <p:nvPr/>
          </p:nvSpPr>
          <p:spPr bwMode="auto">
            <a:xfrm>
              <a:off x="7031894" y="4933880"/>
              <a:ext cx="760300" cy="68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defTabSz="609585" eaLnBrk="1" fontAlgn="auto" hangingPunct="1">
                <a:spcBef>
                  <a:spcPts val="0"/>
                </a:spcBef>
                <a:spcAft>
                  <a:spcPts val="0"/>
                </a:spcAft>
              </a:pPr>
              <a:r>
                <a:rPr lang="zh-CN" altLang="en-US" sz="1467" dirty="0">
                  <a:solidFill>
                    <a:srgbClr val="000000"/>
                  </a:solidFill>
                  <a:latin typeface="微软雅黑" pitchFamily="34" charset="-122"/>
                  <a:ea typeface="微软雅黑" pitchFamily="34" charset="-122"/>
                </a:rPr>
                <a:t>福建</a:t>
              </a:r>
              <a:endParaRPr lang="en-US" altLang="zh-CN" sz="1467" dirty="0">
                <a:solidFill>
                  <a:srgbClr val="000000"/>
                </a:solidFill>
                <a:latin typeface="微软雅黑" pitchFamily="34" charset="-122"/>
                <a:ea typeface="微软雅黑" pitchFamily="34" charset="-122"/>
              </a:endParaRPr>
            </a:p>
            <a:p>
              <a:pPr algn="ctr" defTabSz="609585" eaLnBrk="1" fontAlgn="auto" hangingPunct="1">
                <a:spcBef>
                  <a:spcPts val="0"/>
                </a:spcBef>
                <a:spcAft>
                  <a:spcPts val="0"/>
                </a:spcAft>
              </a:pPr>
              <a:r>
                <a:rPr lang="en-US" altLang="en-US" sz="1467" dirty="0">
                  <a:solidFill>
                    <a:srgbClr val="000000"/>
                  </a:solidFill>
                  <a:latin typeface="微软雅黑" pitchFamily="34" charset="-122"/>
                  <a:ea typeface="微软雅黑" pitchFamily="34" charset="-122"/>
                </a:rPr>
                <a:t>7</a:t>
              </a:r>
            </a:p>
          </p:txBody>
        </p:sp>
        <p:sp>
          <p:nvSpPr>
            <p:cNvPr id="65" name="TextBox 45">
              <a:extLst>
                <a:ext uri="{FF2B5EF4-FFF2-40B4-BE49-F238E27FC236}">
                  <a16:creationId xmlns:a16="http://schemas.microsoft.com/office/drawing/2014/main" xmlns="" id="{F9C7EA0F-5AF1-4FC6-9CCA-365503348516}"/>
                </a:ext>
              </a:extLst>
            </p:cNvPr>
            <p:cNvSpPr txBox="1">
              <a:spLocks noChangeArrowheads="1"/>
            </p:cNvSpPr>
            <p:nvPr/>
          </p:nvSpPr>
          <p:spPr bwMode="auto">
            <a:xfrm>
              <a:off x="7386339" y="4279491"/>
              <a:ext cx="760301" cy="64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defTabSz="609585" eaLnBrk="1" fontAlgn="auto" hangingPunct="1">
                <a:spcBef>
                  <a:spcPts val="0"/>
                </a:spcBef>
                <a:spcAft>
                  <a:spcPts val="0"/>
                </a:spcAft>
                <a:defRPr/>
              </a:pPr>
              <a:r>
                <a:rPr lang="zh-CN" altLang="en-US" sz="1600" b="1" dirty="0">
                  <a:solidFill>
                    <a:srgbClr val="000000"/>
                  </a:solidFill>
                  <a:latin typeface="微软雅黑" pitchFamily="34" charset="-122"/>
                  <a:ea typeface="微软雅黑" pitchFamily="34" charset="-122"/>
                  <a:cs typeface="Arial" charset="0"/>
                </a:rPr>
                <a:t>浙江</a:t>
              </a:r>
              <a:endParaRPr lang="en-US" altLang="zh-CN" sz="1600" b="1" dirty="0">
                <a:solidFill>
                  <a:srgbClr val="000000"/>
                </a:solidFill>
                <a:latin typeface="微软雅黑" pitchFamily="34" charset="-122"/>
                <a:ea typeface="微软雅黑" pitchFamily="34" charset="-122"/>
                <a:cs typeface="Arial" charset="0"/>
              </a:endParaRPr>
            </a:p>
            <a:p>
              <a:pPr algn="ctr" defTabSz="609585" eaLnBrk="1" fontAlgn="auto" hangingPunct="1">
                <a:spcBef>
                  <a:spcPts val="0"/>
                </a:spcBef>
                <a:spcAft>
                  <a:spcPts val="0"/>
                </a:spcAft>
                <a:defRPr/>
              </a:pPr>
              <a:r>
                <a:rPr lang="en-US" sz="1600" b="1" dirty="0" smtClean="0">
                  <a:solidFill>
                    <a:srgbClr val="000000"/>
                  </a:solidFill>
                  <a:latin typeface="微软雅黑" pitchFamily="34" charset="-122"/>
                  <a:ea typeface="微软雅黑" pitchFamily="34" charset="-122"/>
                  <a:cs typeface="Arial" charset="0"/>
                </a:rPr>
                <a:t>15</a:t>
              </a:r>
              <a:endParaRPr lang="en-US" sz="1600" b="1" dirty="0">
                <a:solidFill>
                  <a:srgbClr val="000000"/>
                </a:solidFill>
                <a:latin typeface="微软雅黑" pitchFamily="34" charset="-122"/>
                <a:ea typeface="微软雅黑" pitchFamily="34" charset="-122"/>
                <a:cs typeface="Arial" charset="0"/>
              </a:endParaRPr>
            </a:p>
          </p:txBody>
        </p:sp>
        <p:sp>
          <p:nvSpPr>
            <p:cNvPr id="66" name="TextBox 46">
              <a:extLst>
                <a:ext uri="{FF2B5EF4-FFF2-40B4-BE49-F238E27FC236}">
                  <a16:creationId xmlns:a16="http://schemas.microsoft.com/office/drawing/2014/main" xmlns="" id="{8452BE02-D33F-4A39-8D5A-61BFD430A61D}"/>
                </a:ext>
              </a:extLst>
            </p:cNvPr>
            <p:cNvSpPr txBox="1">
              <a:spLocks noChangeArrowheads="1"/>
            </p:cNvSpPr>
            <p:nvPr/>
          </p:nvSpPr>
          <p:spPr bwMode="auto">
            <a:xfrm>
              <a:off x="6013437" y="4696084"/>
              <a:ext cx="745317" cy="68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defTabSz="609585" eaLnBrk="1" fontAlgn="auto" hangingPunct="1">
                <a:spcBef>
                  <a:spcPts val="0"/>
                </a:spcBef>
                <a:spcAft>
                  <a:spcPts val="0"/>
                </a:spcAft>
              </a:pPr>
              <a:r>
                <a:rPr lang="zh-CN" altLang="en-US" sz="1467" dirty="0">
                  <a:solidFill>
                    <a:srgbClr val="000000"/>
                  </a:solidFill>
                  <a:latin typeface="微软雅黑" pitchFamily="34" charset="-122"/>
                  <a:ea typeface="微软雅黑" pitchFamily="34" charset="-122"/>
                </a:rPr>
                <a:t>湖南</a:t>
              </a:r>
              <a:endParaRPr lang="en-US" altLang="zh-CN" sz="1467" dirty="0">
                <a:solidFill>
                  <a:srgbClr val="000000"/>
                </a:solidFill>
                <a:latin typeface="微软雅黑" pitchFamily="34" charset="-122"/>
                <a:ea typeface="微软雅黑" pitchFamily="34" charset="-122"/>
              </a:endParaRPr>
            </a:p>
            <a:p>
              <a:pPr algn="ctr" defTabSz="609585" eaLnBrk="1" fontAlgn="auto" hangingPunct="1">
                <a:spcBef>
                  <a:spcPts val="0"/>
                </a:spcBef>
                <a:spcAft>
                  <a:spcPts val="0"/>
                </a:spcAft>
              </a:pPr>
              <a:r>
                <a:rPr lang="en-US" altLang="zh-CN" sz="1467" dirty="0">
                  <a:solidFill>
                    <a:srgbClr val="000000"/>
                  </a:solidFill>
                  <a:latin typeface="微软雅黑" pitchFamily="34" charset="-122"/>
                  <a:ea typeface="微软雅黑" pitchFamily="34" charset="-122"/>
                </a:rPr>
                <a:t>9</a:t>
              </a:r>
              <a:endParaRPr lang="en-US" altLang="en-US" sz="1467" dirty="0">
                <a:solidFill>
                  <a:srgbClr val="000000"/>
                </a:solidFill>
                <a:latin typeface="微软雅黑" pitchFamily="34" charset="-122"/>
                <a:ea typeface="微软雅黑" pitchFamily="34" charset="-122"/>
              </a:endParaRPr>
            </a:p>
          </p:txBody>
        </p:sp>
        <p:sp>
          <p:nvSpPr>
            <p:cNvPr id="67" name="TextBox 47">
              <a:extLst>
                <a:ext uri="{FF2B5EF4-FFF2-40B4-BE49-F238E27FC236}">
                  <a16:creationId xmlns:a16="http://schemas.microsoft.com/office/drawing/2014/main" xmlns="" id="{A64C91D4-4318-4C4E-B330-98E133420785}"/>
                </a:ext>
              </a:extLst>
            </p:cNvPr>
            <p:cNvSpPr txBox="1">
              <a:spLocks noChangeArrowheads="1"/>
            </p:cNvSpPr>
            <p:nvPr/>
          </p:nvSpPr>
          <p:spPr bwMode="auto">
            <a:xfrm>
              <a:off x="6713665" y="3865463"/>
              <a:ext cx="702864" cy="60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defTabSz="609585" eaLnBrk="1" fontAlgn="auto" hangingPunct="1">
                <a:spcBef>
                  <a:spcPts val="0"/>
                </a:spcBef>
                <a:spcAft>
                  <a:spcPts val="0"/>
                </a:spcAft>
              </a:pPr>
              <a:r>
                <a:rPr lang="zh-CN" altLang="en-US" sz="1467" dirty="0">
                  <a:solidFill>
                    <a:srgbClr val="000000"/>
                  </a:solidFill>
                  <a:latin typeface="微软雅黑" pitchFamily="34" charset="-122"/>
                  <a:ea typeface="微软雅黑" pitchFamily="34" charset="-122"/>
                </a:rPr>
                <a:t>安徽</a:t>
              </a:r>
              <a:endParaRPr lang="en-US" altLang="zh-CN" sz="1467" dirty="0">
                <a:solidFill>
                  <a:srgbClr val="000000"/>
                </a:solidFill>
                <a:latin typeface="微软雅黑" pitchFamily="34" charset="-122"/>
                <a:ea typeface="微软雅黑" pitchFamily="34" charset="-122"/>
              </a:endParaRPr>
            </a:p>
            <a:p>
              <a:pPr algn="ctr" defTabSz="609585" eaLnBrk="1" fontAlgn="auto" hangingPunct="1">
                <a:spcBef>
                  <a:spcPts val="0"/>
                </a:spcBef>
                <a:spcAft>
                  <a:spcPts val="0"/>
                </a:spcAft>
              </a:pPr>
              <a:r>
                <a:rPr lang="en-US" altLang="en-US" sz="1467" dirty="0" smtClean="0">
                  <a:solidFill>
                    <a:srgbClr val="000000"/>
                  </a:solidFill>
                  <a:latin typeface="微软雅黑" pitchFamily="34" charset="-122"/>
                  <a:ea typeface="微软雅黑" pitchFamily="34" charset="-122"/>
                </a:rPr>
                <a:t>10</a:t>
              </a:r>
              <a:endParaRPr lang="en-US" altLang="en-US" sz="1467" dirty="0">
                <a:solidFill>
                  <a:srgbClr val="000000"/>
                </a:solidFill>
                <a:latin typeface="微软雅黑" pitchFamily="34" charset="-122"/>
                <a:ea typeface="微软雅黑" pitchFamily="34" charset="-122"/>
              </a:endParaRPr>
            </a:p>
          </p:txBody>
        </p:sp>
        <p:sp>
          <p:nvSpPr>
            <p:cNvPr id="68" name="TextBox 48">
              <a:extLst>
                <a:ext uri="{FF2B5EF4-FFF2-40B4-BE49-F238E27FC236}">
                  <a16:creationId xmlns:a16="http://schemas.microsoft.com/office/drawing/2014/main" xmlns="" id="{D7F30B5D-FE48-4369-902B-67E09F05B126}"/>
                </a:ext>
              </a:extLst>
            </p:cNvPr>
            <p:cNvSpPr txBox="1">
              <a:spLocks noChangeArrowheads="1"/>
            </p:cNvSpPr>
            <p:nvPr/>
          </p:nvSpPr>
          <p:spPr bwMode="auto">
            <a:xfrm>
              <a:off x="6623752" y="4624009"/>
              <a:ext cx="671799" cy="60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defTabSz="609585" eaLnBrk="1" fontAlgn="auto" hangingPunct="1">
                <a:spcBef>
                  <a:spcPts val="0"/>
                </a:spcBef>
                <a:spcAft>
                  <a:spcPts val="0"/>
                </a:spcAft>
              </a:pPr>
              <a:r>
                <a:rPr lang="zh-CN" altLang="en-US" sz="1467" dirty="0">
                  <a:solidFill>
                    <a:srgbClr val="000000"/>
                  </a:solidFill>
                  <a:latin typeface="微软雅黑" pitchFamily="34" charset="-122"/>
                  <a:ea typeface="微软雅黑" pitchFamily="34" charset="-122"/>
                </a:rPr>
                <a:t>江西</a:t>
              </a:r>
              <a:endParaRPr lang="en-US" altLang="zh-CN" sz="1467" dirty="0">
                <a:solidFill>
                  <a:srgbClr val="000000"/>
                </a:solidFill>
                <a:latin typeface="微软雅黑" pitchFamily="34" charset="-122"/>
                <a:ea typeface="微软雅黑" pitchFamily="34" charset="-122"/>
              </a:endParaRPr>
            </a:p>
            <a:p>
              <a:pPr algn="ctr" defTabSz="609585" eaLnBrk="1" fontAlgn="auto" hangingPunct="1">
                <a:spcBef>
                  <a:spcPts val="0"/>
                </a:spcBef>
                <a:spcAft>
                  <a:spcPts val="0"/>
                </a:spcAft>
              </a:pPr>
              <a:r>
                <a:rPr lang="en-US" altLang="en-US" sz="1467" dirty="0">
                  <a:solidFill>
                    <a:srgbClr val="000000"/>
                  </a:solidFill>
                  <a:latin typeface="微软雅黑" pitchFamily="34" charset="-122"/>
                  <a:ea typeface="微软雅黑" pitchFamily="34" charset="-122"/>
                </a:rPr>
                <a:t>6</a:t>
              </a:r>
            </a:p>
          </p:txBody>
        </p:sp>
        <p:sp>
          <p:nvSpPr>
            <p:cNvPr id="69" name="TextBox 49">
              <a:extLst>
                <a:ext uri="{FF2B5EF4-FFF2-40B4-BE49-F238E27FC236}">
                  <a16:creationId xmlns:a16="http://schemas.microsoft.com/office/drawing/2014/main" xmlns="" id="{29413D86-54D5-427E-AEC4-AE7F7892519C}"/>
                </a:ext>
              </a:extLst>
            </p:cNvPr>
            <p:cNvSpPr txBox="1">
              <a:spLocks noChangeArrowheads="1"/>
            </p:cNvSpPr>
            <p:nvPr/>
          </p:nvSpPr>
          <p:spPr bwMode="auto">
            <a:xfrm>
              <a:off x="5489538" y="5446694"/>
              <a:ext cx="770997" cy="68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defTabSz="609585" eaLnBrk="1" fontAlgn="auto" hangingPunct="1">
                <a:spcBef>
                  <a:spcPts val="0"/>
                </a:spcBef>
                <a:spcAft>
                  <a:spcPts val="0"/>
                </a:spcAft>
              </a:pPr>
              <a:r>
                <a:rPr lang="zh-CN" altLang="en-US" sz="1467" dirty="0">
                  <a:solidFill>
                    <a:srgbClr val="000000"/>
                  </a:solidFill>
                  <a:latin typeface="微软雅黑" pitchFamily="34" charset="-122"/>
                  <a:ea typeface="微软雅黑" pitchFamily="34" charset="-122"/>
                </a:rPr>
                <a:t>广西</a:t>
              </a:r>
              <a:endParaRPr lang="en-US" altLang="zh-CN" sz="1467" dirty="0">
                <a:solidFill>
                  <a:srgbClr val="000000"/>
                </a:solidFill>
                <a:latin typeface="微软雅黑" pitchFamily="34" charset="-122"/>
                <a:ea typeface="微软雅黑" pitchFamily="34" charset="-122"/>
              </a:endParaRPr>
            </a:p>
            <a:p>
              <a:pPr algn="ctr" defTabSz="609585" eaLnBrk="1" fontAlgn="auto" hangingPunct="1">
                <a:spcBef>
                  <a:spcPts val="0"/>
                </a:spcBef>
                <a:spcAft>
                  <a:spcPts val="0"/>
                </a:spcAft>
              </a:pPr>
              <a:r>
                <a:rPr lang="en-US" altLang="en-US" sz="1467" dirty="0">
                  <a:solidFill>
                    <a:srgbClr val="000000"/>
                  </a:solidFill>
                  <a:latin typeface="微软雅黑" pitchFamily="34" charset="-122"/>
                  <a:ea typeface="微软雅黑" pitchFamily="34" charset="-122"/>
                </a:rPr>
                <a:t>4</a:t>
              </a:r>
            </a:p>
          </p:txBody>
        </p:sp>
        <p:sp>
          <p:nvSpPr>
            <p:cNvPr id="70" name="TextBox 50">
              <a:extLst>
                <a:ext uri="{FF2B5EF4-FFF2-40B4-BE49-F238E27FC236}">
                  <a16:creationId xmlns:a16="http://schemas.microsoft.com/office/drawing/2014/main" xmlns="" id="{393AAAF7-56CC-42DE-A188-949AEF213430}"/>
                </a:ext>
              </a:extLst>
            </p:cNvPr>
            <p:cNvSpPr txBox="1">
              <a:spLocks noChangeArrowheads="1"/>
            </p:cNvSpPr>
            <p:nvPr/>
          </p:nvSpPr>
          <p:spPr bwMode="auto">
            <a:xfrm>
              <a:off x="3990541" y="5339718"/>
              <a:ext cx="770997" cy="68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defTabSz="609585" eaLnBrk="1" fontAlgn="auto" hangingPunct="1">
                <a:spcBef>
                  <a:spcPts val="0"/>
                </a:spcBef>
                <a:spcAft>
                  <a:spcPts val="0"/>
                </a:spcAft>
              </a:pPr>
              <a:r>
                <a:rPr lang="zh-CN" altLang="en-US" sz="1467" dirty="0">
                  <a:solidFill>
                    <a:srgbClr val="000000"/>
                  </a:solidFill>
                  <a:latin typeface="微软雅黑" pitchFamily="34" charset="-122"/>
                  <a:ea typeface="微软雅黑" pitchFamily="34" charset="-122"/>
                </a:rPr>
                <a:t>云南</a:t>
              </a:r>
              <a:endParaRPr lang="en-US" altLang="zh-CN" sz="1467" dirty="0">
                <a:solidFill>
                  <a:srgbClr val="000000"/>
                </a:solidFill>
                <a:latin typeface="微软雅黑" pitchFamily="34" charset="-122"/>
                <a:ea typeface="微软雅黑" pitchFamily="34" charset="-122"/>
              </a:endParaRPr>
            </a:p>
            <a:p>
              <a:pPr algn="ctr" defTabSz="609585" eaLnBrk="1" fontAlgn="auto" hangingPunct="1">
                <a:spcBef>
                  <a:spcPts val="0"/>
                </a:spcBef>
                <a:spcAft>
                  <a:spcPts val="0"/>
                </a:spcAft>
              </a:pPr>
              <a:r>
                <a:rPr lang="en-US" altLang="en-US" sz="1467" dirty="0">
                  <a:solidFill>
                    <a:srgbClr val="000000"/>
                  </a:solidFill>
                  <a:latin typeface="微软雅黑" pitchFamily="34" charset="-122"/>
                  <a:ea typeface="微软雅黑" pitchFamily="34" charset="-122"/>
                </a:rPr>
                <a:t>4</a:t>
              </a:r>
            </a:p>
          </p:txBody>
        </p:sp>
        <p:sp>
          <p:nvSpPr>
            <p:cNvPr id="71" name="TextBox 51">
              <a:extLst>
                <a:ext uri="{FF2B5EF4-FFF2-40B4-BE49-F238E27FC236}">
                  <a16:creationId xmlns:a16="http://schemas.microsoft.com/office/drawing/2014/main" xmlns="" id="{8D17D369-9043-4FE5-A08E-802A110C20D7}"/>
                </a:ext>
              </a:extLst>
            </p:cNvPr>
            <p:cNvSpPr txBox="1">
              <a:spLocks noChangeArrowheads="1"/>
            </p:cNvSpPr>
            <p:nvPr/>
          </p:nvSpPr>
          <p:spPr bwMode="auto">
            <a:xfrm>
              <a:off x="3444464" y="2532814"/>
              <a:ext cx="688606" cy="60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defTabSz="609585" eaLnBrk="1" fontAlgn="auto" hangingPunct="1">
                <a:spcBef>
                  <a:spcPts val="0"/>
                </a:spcBef>
                <a:spcAft>
                  <a:spcPts val="0"/>
                </a:spcAft>
              </a:pPr>
              <a:r>
                <a:rPr lang="zh-CN" altLang="en-US" sz="1467" dirty="0">
                  <a:solidFill>
                    <a:srgbClr val="000000"/>
                  </a:solidFill>
                  <a:latin typeface="微软雅黑" pitchFamily="34" charset="-122"/>
                  <a:ea typeface="微软雅黑" pitchFamily="34" charset="-122"/>
                </a:rPr>
                <a:t>甘肃</a:t>
              </a:r>
              <a:endParaRPr lang="en-US" altLang="zh-CN" sz="1467" dirty="0">
                <a:solidFill>
                  <a:srgbClr val="000000"/>
                </a:solidFill>
                <a:latin typeface="微软雅黑" pitchFamily="34" charset="-122"/>
                <a:ea typeface="微软雅黑" pitchFamily="34" charset="-122"/>
              </a:endParaRPr>
            </a:p>
            <a:p>
              <a:pPr algn="ctr" defTabSz="609585" eaLnBrk="1" fontAlgn="auto" hangingPunct="1">
                <a:spcBef>
                  <a:spcPts val="0"/>
                </a:spcBef>
                <a:spcAft>
                  <a:spcPts val="0"/>
                </a:spcAft>
              </a:pPr>
              <a:r>
                <a:rPr lang="en-US" altLang="en-US" sz="1467" dirty="0">
                  <a:solidFill>
                    <a:srgbClr val="000000"/>
                  </a:solidFill>
                  <a:latin typeface="微软雅黑" pitchFamily="34" charset="-122"/>
                  <a:ea typeface="微软雅黑" pitchFamily="34" charset="-122"/>
                </a:rPr>
                <a:t>5</a:t>
              </a:r>
            </a:p>
          </p:txBody>
        </p:sp>
        <p:sp>
          <p:nvSpPr>
            <p:cNvPr id="72" name="TextBox 52">
              <a:extLst>
                <a:ext uri="{FF2B5EF4-FFF2-40B4-BE49-F238E27FC236}">
                  <a16:creationId xmlns:a16="http://schemas.microsoft.com/office/drawing/2014/main" xmlns="" id="{968878DE-A2CC-4410-BB04-5BB73767BC1E}"/>
                </a:ext>
              </a:extLst>
            </p:cNvPr>
            <p:cNvSpPr txBox="1">
              <a:spLocks noChangeArrowheads="1"/>
            </p:cNvSpPr>
            <p:nvPr/>
          </p:nvSpPr>
          <p:spPr bwMode="auto">
            <a:xfrm>
              <a:off x="7310140" y="2129785"/>
              <a:ext cx="765143" cy="64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defTabSz="609585" eaLnBrk="1" fontAlgn="auto" hangingPunct="1">
                <a:spcBef>
                  <a:spcPts val="0"/>
                </a:spcBef>
                <a:spcAft>
                  <a:spcPts val="0"/>
                </a:spcAft>
                <a:defRPr/>
              </a:pPr>
              <a:r>
                <a:rPr lang="zh-CN" altLang="en-US" sz="1600" dirty="0">
                  <a:solidFill>
                    <a:srgbClr val="000000"/>
                  </a:solidFill>
                  <a:latin typeface="微软雅黑" pitchFamily="34" charset="-122"/>
                  <a:ea typeface="微软雅黑" pitchFamily="34" charset="-122"/>
                  <a:cs typeface="Arial" charset="0"/>
                </a:rPr>
                <a:t>辽宁 </a:t>
              </a:r>
              <a:endParaRPr lang="en-US" altLang="zh-CN" sz="1600" dirty="0">
                <a:solidFill>
                  <a:srgbClr val="000000"/>
                </a:solidFill>
                <a:latin typeface="微软雅黑" pitchFamily="34" charset="-122"/>
                <a:ea typeface="微软雅黑" pitchFamily="34" charset="-122"/>
                <a:cs typeface="Arial" charset="0"/>
              </a:endParaRPr>
            </a:p>
            <a:p>
              <a:pPr algn="ctr" defTabSz="609585" eaLnBrk="1" fontAlgn="auto" hangingPunct="1">
                <a:spcBef>
                  <a:spcPts val="0"/>
                </a:spcBef>
                <a:spcAft>
                  <a:spcPts val="0"/>
                </a:spcAft>
                <a:defRPr/>
              </a:pPr>
              <a:r>
                <a:rPr lang="en-US" sz="1600" dirty="0">
                  <a:solidFill>
                    <a:srgbClr val="000000"/>
                  </a:solidFill>
                  <a:latin typeface="微软雅黑" pitchFamily="34" charset="-122"/>
                  <a:ea typeface="微软雅黑" pitchFamily="34" charset="-122"/>
                  <a:cs typeface="Arial" charset="0"/>
                </a:rPr>
                <a:t>13</a:t>
              </a:r>
            </a:p>
          </p:txBody>
        </p:sp>
        <p:sp>
          <p:nvSpPr>
            <p:cNvPr id="73" name="TextBox 37">
              <a:extLst>
                <a:ext uri="{FF2B5EF4-FFF2-40B4-BE49-F238E27FC236}">
                  <a16:creationId xmlns:a16="http://schemas.microsoft.com/office/drawing/2014/main" xmlns="" id="{E3691C54-AA2A-4F2F-8579-DB8A2E48CDC3}"/>
                </a:ext>
              </a:extLst>
            </p:cNvPr>
            <p:cNvSpPr txBox="1">
              <a:spLocks noChangeArrowheads="1"/>
            </p:cNvSpPr>
            <p:nvPr/>
          </p:nvSpPr>
          <p:spPr bwMode="auto">
            <a:xfrm>
              <a:off x="6062238" y="6164453"/>
              <a:ext cx="688975" cy="54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defTabSz="609585" eaLnBrk="1" fontAlgn="auto" hangingPunct="1">
                <a:spcBef>
                  <a:spcPts val="0"/>
                </a:spcBef>
                <a:spcAft>
                  <a:spcPts val="0"/>
                </a:spcAft>
              </a:pPr>
              <a:r>
                <a:rPr lang="zh-CN" altLang="en-US" sz="1467" dirty="0">
                  <a:solidFill>
                    <a:srgbClr val="000000"/>
                  </a:solidFill>
                  <a:latin typeface="微软雅黑" pitchFamily="34" charset="-122"/>
                  <a:ea typeface="微软雅黑" pitchFamily="34" charset="-122"/>
                </a:rPr>
                <a:t>海南 </a:t>
              </a:r>
              <a:endParaRPr lang="en-US" altLang="zh-CN" sz="1467" dirty="0">
                <a:solidFill>
                  <a:srgbClr val="000000"/>
                </a:solidFill>
                <a:latin typeface="微软雅黑" pitchFamily="34" charset="-122"/>
                <a:ea typeface="微软雅黑" pitchFamily="34" charset="-122"/>
              </a:endParaRPr>
            </a:p>
            <a:p>
              <a:pPr algn="ctr" defTabSz="609585" eaLnBrk="1" fontAlgn="auto" hangingPunct="1">
                <a:spcBef>
                  <a:spcPts val="0"/>
                </a:spcBef>
                <a:spcAft>
                  <a:spcPts val="0"/>
                </a:spcAft>
              </a:pPr>
              <a:r>
                <a:rPr lang="en-US" altLang="zh-CN" sz="1467" dirty="0">
                  <a:solidFill>
                    <a:srgbClr val="000000"/>
                  </a:solidFill>
                  <a:latin typeface="微软雅黑" pitchFamily="34" charset="-122"/>
                  <a:ea typeface="微软雅黑" pitchFamily="34" charset="-122"/>
                </a:rPr>
                <a:t>2</a:t>
              </a:r>
              <a:endParaRPr lang="en-US" altLang="en-US" sz="1467" dirty="0">
                <a:solidFill>
                  <a:srgbClr val="000000"/>
                </a:solidFill>
                <a:latin typeface="微软雅黑" pitchFamily="34" charset="-122"/>
                <a:ea typeface="微软雅黑" pitchFamily="34" charset="-122"/>
              </a:endParaRPr>
            </a:p>
          </p:txBody>
        </p:sp>
        <p:sp>
          <p:nvSpPr>
            <p:cNvPr id="74" name="TextBox 54">
              <a:extLst>
                <a:ext uri="{FF2B5EF4-FFF2-40B4-BE49-F238E27FC236}">
                  <a16:creationId xmlns:a16="http://schemas.microsoft.com/office/drawing/2014/main" xmlns="" id="{9C78F650-ADC3-42E1-B26C-2730FDB5C4DA}"/>
                </a:ext>
              </a:extLst>
            </p:cNvPr>
            <p:cNvSpPr txBox="1">
              <a:spLocks noChangeArrowheads="1"/>
            </p:cNvSpPr>
            <p:nvPr/>
          </p:nvSpPr>
          <p:spPr bwMode="auto">
            <a:xfrm>
              <a:off x="3276600" y="3213099"/>
              <a:ext cx="687388" cy="54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defTabSz="609585" eaLnBrk="1" fontAlgn="auto" hangingPunct="1">
                <a:spcBef>
                  <a:spcPts val="0"/>
                </a:spcBef>
                <a:spcAft>
                  <a:spcPts val="0"/>
                </a:spcAft>
              </a:pPr>
              <a:r>
                <a:rPr lang="zh-CN" altLang="en-US" sz="1467" dirty="0">
                  <a:solidFill>
                    <a:srgbClr val="4B4B4B"/>
                  </a:solidFill>
                  <a:latin typeface="微软雅黑" pitchFamily="34" charset="-122"/>
                  <a:ea typeface="微软雅黑" pitchFamily="34" charset="-122"/>
                </a:rPr>
                <a:t>青海</a:t>
              </a:r>
              <a:endParaRPr lang="en-US" altLang="zh-CN" sz="1467" dirty="0">
                <a:solidFill>
                  <a:srgbClr val="4B4B4B"/>
                </a:solidFill>
                <a:latin typeface="微软雅黑" pitchFamily="34" charset="-122"/>
                <a:ea typeface="微软雅黑" pitchFamily="34" charset="-122"/>
              </a:endParaRPr>
            </a:p>
            <a:p>
              <a:pPr algn="ctr" defTabSz="609585" eaLnBrk="1" fontAlgn="auto" hangingPunct="1">
                <a:spcBef>
                  <a:spcPts val="0"/>
                </a:spcBef>
                <a:spcAft>
                  <a:spcPts val="0"/>
                </a:spcAft>
              </a:pPr>
              <a:r>
                <a:rPr lang="en-US" altLang="en-US" sz="1467" dirty="0">
                  <a:solidFill>
                    <a:srgbClr val="4B4B4B"/>
                  </a:solidFill>
                  <a:latin typeface="微软雅黑" pitchFamily="34" charset="-122"/>
                  <a:ea typeface="微软雅黑" pitchFamily="34" charset="-122"/>
                </a:rPr>
                <a:t>0</a:t>
              </a:r>
            </a:p>
          </p:txBody>
        </p:sp>
        <p:sp>
          <p:nvSpPr>
            <p:cNvPr id="75" name="TextBox 57">
              <a:extLst>
                <a:ext uri="{FF2B5EF4-FFF2-40B4-BE49-F238E27FC236}">
                  <a16:creationId xmlns:a16="http://schemas.microsoft.com/office/drawing/2014/main" xmlns="" id="{0610D997-CBAA-4446-AF9F-FB0F81305010}"/>
                </a:ext>
              </a:extLst>
            </p:cNvPr>
            <p:cNvSpPr txBox="1">
              <a:spLocks noChangeArrowheads="1"/>
            </p:cNvSpPr>
            <p:nvPr/>
          </p:nvSpPr>
          <p:spPr bwMode="auto">
            <a:xfrm>
              <a:off x="1908175" y="4005263"/>
              <a:ext cx="687388" cy="54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defTabSz="609585" eaLnBrk="1" fontAlgn="auto" hangingPunct="1">
                <a:spcBef>
                  <a:spcPts val="0"/>
                </a:spcBef>
                <a:spcAft>
                  <a:spcPts val="0"/>
                </a:spcAft>
              </a:pPr>
              <a:r>
                <a:rPr lang="zh-CN" altLang="en-US" sz="1467" dirty="0">
                  <a:solidFill>
                    <a:srgbClr val="4B4B4B"/>
                  </a:solidFill>
                  <a:latin typeface="微软雅黑" pitchFamily="34" charset="-122"/>
                  <a:ea typeface="微软雅黑" pitchFamily="34" charset="-122"/>
                </a:rPr>
                <a:t>西藏</a:t>
              </a:r>
              <a:endParaRPr lang="en-US" altLang="zh-CN" sz="1467" dirty="0">
                <a:solidFill>
                  <a:srgbClr val="4B4B4B"/>
                </a:solidFill>
                <a:latin typeface="微软雅黑" pitchFamily="34" charset="-122"/>
                <a:ea typeface="微软雅黑" pitchFamily="34" charset="-122"/>
              </a:endParaRPr>
            </a:p>
            <a:p>
              <a:pPr algn="ctr" defTabSz="609585" eaLnBrk="1" fontAlgn="auto" hangingPunct="1">
                <a:spcBef>
                  <a:spcPts val="0"/>
                </a:spcBef>
                <a:spcAft>
                  <a:spcPts val="0"/>
                </a:spcAft>
              </a:pPr>
              <a:r>
                <a:rPr lang="en-US" altLang="en-US" sz="1467" dirty="0">
                  <a:solidFill>
                    <a:srgbClr val="4B4B4B"/>
                  </a:solidFill>
                  <a:latin typeface="微软雅黑" pitchFamily="34" charset="-122"/>
                  <a:ea typeface="微软雅黑" pitchFamily="34" charset="-122"/>
                </a:rPr>
                <a:t>0</a:t>
              </a:r>
            </a:p>
          </p:txBody>
        </p:sp>
        <p:sp>
          <p:nvSpPr>
            <p:cNvPr id="76" name="TextBox 58">
              <a:extLst>
                <a:ext uri="{FF2B5EF4-FFF2-40B4-BE49-F238E27FC236}">
                  <a16:creationId xmlns:a16="http://schemas.microsoft.com/office/drawing/2014/main" xmlns="" id="{692D4E0C-EFBA-43A3-A7E2-BD205D15AF6B}"/>
                </a:ext>
              </a:extLst>
            </p:cNvPr>
            <p:cNvSpPr txBox="1">
              <a:spLocks noChangeArrowheads="1"/>
            </p:cNvSpPr>
            <p:nvPr/>
          </p:nvSpPr>
          <p:spPr bwMode="auto">
            <a:xfrm>
              <a:off x="1835150" y="2459785"/>
              <a:ext cx="688975" cy="54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defTabSz="609585" eaLnBrk="1" fontAlgn="auto" hangingPunct="1">
                <a:spcBef>
                  <a:spcPts val="0"/>
                </a:spcBef>
                <a:spcAft>
                  <a:spcPts val="0"/>
                </a:spcAft>
              </a:pPr>
              <a:r>
                <a:rPr lang="zh-CN" altLang="en-US" sz="1467" dirty="0">
                  <a:solidFill>
                    <a:srgbClr val="000000"/>
                  </a:solidFill>
                  <a:latin typeface="微软雅黑" pitchFamily="34" charset="-122"/>
                  <a:ea typeface="微软雅黑" pitchFamily="34" charset="-122"/>
                </a:rPr>
                <a:t>新疆</a:t>
              </a:r>
              <a:endParaRPr lang="en-US" altLang="zh-CN" sz="1467" dirty="0">
                <a:solidFill>
                  <a:srgbClr val="000000"/>
                </a:solidFill>
                <a:latin typeface="微软雅黑" pitchFamily="34" charset="-122"/>
                <a:ea typeface="微软雅黑" pitchFamily="34" charset="-122"/>
              </a:endParaRPr>
            </a:p>
            <a:p>
              <a:pPr algn="ctr" defTabSz="609585" eaLnBrk="1" fontAlgn="auto" hangingPunct="1">
                <a:spcBef>
                  <a:spcPts val="0"/>
                </a:spcBef>
                <a:spcAft>
                  <a:spcPts val="0"/>
                </a:spcAft>
              </a:pPr>
              <a:r>
                <a:rPr lang="en-US" altLang="en-US" sz="1467" dirty="0">
                  <a:solidFill>
                    <a:srgbClr val="000000"/>
                  </a:solidFill>
                  <a:latin typeface="微软雅黑" pitchFamily="34" charset="-122"/>
                  <a:ea typeface="微软雅黑" pitchFamily="34" charset="-122"/>
                </a:rPr>
                <a:t>2</a:t>
              </a:r>
            </a:p>
          </p:txBody>
        </p:sp>
        <p:sp>
          <p:nvSpPr>
            <p:cNvPr id="77" name="TextBox 35">
              <a:extLst>
                <a:ext uri="{FF2B5EF4-FFF2-40B4-BE49-F238E27FC236}">
                  <a16:creationId xmlns:a16="http://schemas.microsoft.com/office/drawing/2014/main" xmlns="" id="{6E089629-CD9D-43DD-A597-612C4D682710}"/>
                </a:ext>
              </a:extLst>
            </p:cNvPr>
            <p:cNvSpPr txBox="1">
              <a:spLocks noChangeArrowheads="1"/>
            </p:cNvSpPr>
            <p:nvPr/>
          </p:nvSpPr>
          <p:spPr bwMode="auto">
            <a:xfrm>
              <a:off x="5076825" y="2575469"/>
              <a:ext cx="1017083" cy="68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defTabSz="609585" eaLnBrk="1" fontAlgn="auto" hangingPunct="1">
                <a:spcBef>
                  <a:spcPts val="0"/>
                </a:spcBef>
                <a:spcAft>
                  <a:spcPts val="0"/>
                </a:spcAft>
              </a:pPr>
              <a:r>
                <a:rPr lang="zh-CN" altLang="en-US" sz="1467" dirty="0">
                  <a:solidFill>
                    <a:srgbClr val="000000"/>
                  </a:solidFill>
                  <a:latin typeface="微软雅黑" pitchFamily="34" charset="-122"/>
                  <a:ea typeface="微软雅黑" pitchFamily="34" charset="-122"/>
                </a:rPr>
                <a:t>内蒙古 </a:t>
              </a:r>
              <a:endParaRPr lang="en-US" altLang="zh-CN" sz="1467" dirty="0">
                <a:solidFill>
                  <a:srgbClr val="000000"/>
                </a:solidFill>
                <a:latin typeface="微软雅黑" pitchFamily="34" charset="-122"/>
                <a:ea typeface="微软雅黑" pitchFamily="34" charset="-122"/>
              </a:endParaRPr>
            </a:p>
            <a:p>
              <a:pPr algn="ctr" defTabSz="609585" eaLnBrk="1" fontAlgn="auto" hangingPunct="1">
                <a:spcBef>
                  <a:spcPts val="0"/>
                </a:spcBef>
                <a:spcAft>
                  <a:spcPts val="0"/>
                </a:spcAft>
              </a:pPr>
              <a:r>
                <a:rPr lang="en-US" altLang="zh-CN" sz="1467" dirty="0">
                  <a:solidFill>
                    <a:srgbClr val="000000"/>
                  </a:solidFill>
                  <a:latin typeface="微软雅黑" pitchFamily="34" charset="-122"/>
                  <a:ea typeface="微软雅黑" pitchFamily="34" charset="-122"/>
                </a:rPr>
                <a:t>2</a:t>
              </a:r>
              <a:endParaRPr lang="en-US" altLang="en-US" sz="1467" dirty="0">
                <a:solidFill>
                  <a:srgbClr val="000000"/>
                </a:solidFill>
                <a:latin typeface="微软雅黑" pitchFamily="34" charset="-122"/>
                <a:ea typeface="微软雅黑" pitchFamily="34" charset="-122"/>
              </a:endParaRPr>
            </a:p>
          </p:txBody>
        </p:sp>
        <p:sp>
          <p:nvSpPr>
            <p:cNvPr id="78" name="TextBox 36">
              <a:extLst>
                <a:ext uri="{FF2B5EF4-FFF2-40B4-BE49-F238E27FC236}">
                  <a16:creationId xmlns:a16="http://schemas.microsoft.com/office/drawing/2014/main" xmlns="" id="{42327AE1-3194-433F-A99E-1E8E277725A8}"/>
                </a:ext>
              </a:extLst>
            </p:cNvPr>
            <p:cNvSpPr txBox="1">
              <a:spLocks noChangeArrowheads="1"/>
            </p:cNvSpPr>
            <p:nvPr/>
          </p:nvSpPr>
          <p:spPr bwMode="auto">
            <a:xfrm>
              <a:off x="4973501" y="4990523"/>
              <a:ext cx="687388" cy="54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defTabSz="609585" eaLnBrk="1" fontAlgn="auto" hangingPunct="1">
                <a:spcBef>
                  <a:spcPts val="0"/>
                </a:spcBef>
                <a:spcAft>
                  <a:spcPts val="0"/>
                </a:spcAft>
              </a:pPr>
              <a:r>
                <a:rPr lang="zh-CN" altLang="en-US" sz="1467" dirty="0">
                  <a:solidFill>
                    <a:srgbClr val="000000"/>
                  </a:solidFill>
                  <a:latin typeface="微软雅黑" pitchFamily="34" charset="-122"/>
                  <a:ea typeface="微软雅黑" pitchFamily="34" charset="-122"/>
                </a:rPr>
                <a:t>贵州</a:t>
              </a:r>
              <a:endParaRPr lang="en-US" altLang="zh-CN" sz="1467" dirty="0">
                <a:solidFill>
                  <a:srgbClr val="000000"/>
                </a:solidFill>
                <a:latin typeface="微软雅黑" pitchFamily="34" charset="-122"/>
                <a:ea typeface="微软雅黑" pitchFamily="34" charset="-122"/>
              </a:endParaRPr>
            </a:p>
            <a:p>
              <a:pPr algn="ctr" defTabSz="609585" eaLnBrk="1" fontAlgn="auto" hangingPunct="1">
                <a:spcBef>
                  <a:spcPts val="0"/>
                </a:spcBef>
                <a:spcAft>
                  <a:spcPts val="0"/>
                </a:spcAft>
              </a:pPr>
              <a:r>
                <a:rPr lang="en-US" altLang="en-US" sz="1467" dirty="0">
                  <a:solidFill>
                    <a:srgbClr val="000000"/>
                  </a:solidFill>
                  <a:latin typeface="微软雅黑" pitchFamily="34" charset="-122"/>
                  <a:ea typeface="微软雅黑" pitchFamily="34" charset="-122"/>
                </a:rPr>
                <a:t>2</a:t>
              </a:r>
            </a:p>
          </p:txBody>
        </p:sp>
        <p:sp>
          <p:nvSpPr>
            <p:cNvPr id="79" name="TextBox 35">
              <a:extLst>
                <a:ext uri="{FF2B5EF4-FFF2-40B4-BE49-F238E27FC236}">
                  <a16:creationId xmlns:a16="http://schemas.microsoft.com/office/drawing/2014/main" xmlns="" id="{37341433-2806-4D74-AA0F-CD06144290EA}"/>
                </a:ext>
              </a:extLst>
            </p:cNvPr>
            <p:cNvSpPr txBox="1">
              <a:spLocks noChangeArrowheads="1"/>
            </p:cNvSpPr>
            <p:nvPr/>
          </p:nvSpPr>
          <p:spPr bwMode="auto">
            <a:xfrm>
              <a:off x="4819906" y="3076707"/>
              <a:ext cx="831849" cy="54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defTabSz="609585" eaLnBrk="1" fontAlgn="auto" hangingPunct="1">
                <a:spcBef>
                  <a:spcPts val="0"/>
                </a:spcBef>
                <a:spcAft>
                  <a:spcPts val="0"/>
                </a:spcAft>
              </a:pPr>
              <a:r>
                <a:rPr lang="zh-CN" altLang="en-US" sz="1467" dirty="0">
                  <a:solidFill>
                    <a:srgbClr val="000000"/>
                  </a:solidFill>
                  <a:latin typeface="微软雅黑" pitchFamily="34" charset="-122"/>
                  <a:ea typeface="微软雅黑" pitchFamily="34" charset="-122"/>
                </a:rPr>
                <a:t>宁夏</a:t>
              </a:r>
              <a:endParaRPr lang="en-US" altLang="zh-CN" sz="1467" dirty="0">
                <a:solidFill>
                  <a:srgbClr val="000000"/>
                </a:solidFill>
                <a:latin typeface="微软雅黑" pitchFamily="34" charset="-122"/>
                <a:ea typeface="微软雅黑" pitchFamily="34" charset="-122"/>
              </a:endParaRPr>
            </a:p>
            <a:p>
              <a:pPr algn="ctr" defTabSz="609585" eaLnBrk="1" fontAlgn="auto" hangingPunct="1">
                <a:spcBef>
                  <a:spcPts val="0"/>
                </a:spcBef>
                <a:spcAft>
                  <a:spcPts val="0"/>
                </a:spcAft>
              </a:pPr>
              <a:r>
                <a:rPr lang="en-US" altLang="en-US" sz="1467" dirty="0">
                  <a:solidFill>
                    <a:srgbClr val="000000"/>
                  </a:solidFill>
                  <a:latin typeface="微软雅黑" pitchFamily="34" charset="-122"/>
                  <a:ea typeface="微软雅黑" pitchFamily="34" charset="-122"/>
                </a:rPr>
                <a:t>1</a:t>
              </a:r>
            </a:p>
          </p:txBody>
        </p:sp>
      </p:grpSp>
      <p:sp>
        <p:nvSpPr>
          <p:cNvPr id="3" name="Title 2"/>
          <p:cNvSpPr>
            <a:spLocks noGrp="1"/>
          </p:cNvSpPr>
          <p:nvPr>
            <p:ph type="title"/>
          </p:nvPr>
        </p:nvSpPr>
        <p:spPr>
          <a:xfrm>
            <a:off x="359051" y="266830"/>
            <a:ext cx="8102477" cy="399311"/>
          </a:xfrm>
        </p:spPr>
        <p:txBody>
          <a:bodyPr/>
          <a:lstStyle/>
          <a:p>
            <a:r>
              <a:rPr lang="zh-CN" altLang="en-US" sz="2800" dirty="0">
                <a:latin typeface="Microsoft YaHei" panose="020B0503020204020204" pitchFamily="34" charset="-122"/>
                <a:ea typeface="Microsoft YaHei" panose="020B0503020204020204" pitchFamily="34" charset="-122"/>
              </a:rPr>
              <a:t>中国大陆进入</a:t>
            </a:r>
            <a:r>
              <a:rPr lang="en-US" altLang="zh-CN" sz="2800" dirty="0">
                <a:latin typeface="Microsoft YaHei" panose="020B0503020204020204" pitchFamily="34" charset="-122"/>
                <a:ea typeface="Microsoft YaHei" panose="020B0503020204020204" pitchFamily="34" charset="-122"/>
              </a:rPr>
              <a:t>ESI</a:t>
            </a:r>
            <a:r>
              <a:rPr lang="zh-CN" altLang="en-US" sz="2800" dirty="0">
                <a:latin typeface="Microsoft YaHei" panose="020B0503020204020204" pitchFamily="34" charset="-122"/>
                <a:ea typeface="Microsoft YaHei" panose="020B0503020204020204" pitchFamily="34" charset="-122"/>
              </a:rPr>
              <a:t>前</a:t>
            </a:r>
            <a:r>
              <a:rPr lang="en-US" altLang="zh-CN" sz="2800" dirty="0">
                <a:latin typeface="Microsoft YaHei" panose="020B0503020204020204" pitchFamily="34" charset="-122"/>
                <a:ea typeface="Microsoft YaHei" panose="020B0503020204020204" pitchFamily="34" charset="-122"/>
              </a:rPr>
              <a:t>1%</a:t>
            </a:r>
            <a:r>
              <a:rPr lang="zh-CN" altLang="en-US" sz="2800" dirty="0">
                <a:latin typeface="Microsoft YaHei" panose="020B0503020204020204" pitchFamily="34" charset="-122"/>
                <a:ea typeface="Microsoft YaHei" panose="020B0503020204020204" pitchFamily="34" charset="-122"/>
              </a:rPr>
              <a:t>的高校数量（</a:t>
            </a:r>
            <a:r>
              <a:rPr lang="en-US" altLang="zh-CN" sz="2800" dirty="0">
                <a:latin typeface="Microsoft YaHei" panose="020B0503020204020204" pitchFamily="34" charset="-122"/>
                <a:ea typeface="Microsoft YaHei" panose="020B0503020204020204" pitchFamily="34" charset="-122"/>
              </a:rPr>
              <a:t>2019</a:t>
            </a:r>
            <a:r>
              <a:rPr lang="zh-CN" altLang="en-US" sz="2800" dirty="0" smtClean="0">
                <a:latin typeface="Microsoft YaHei" panose="020B0503020204020204" pitchFamily="34" charset="-122"/>
                <a:ea typeface="Microsoft YaHei" panose="020B0503020204020204" pitchFamily="34" charset="-122"/>
              </a:rPr>
              <a:t>年</a:t>
            </a:r>
            <a:r>
              <a:rPr lang="en-US" altLang="zh-CN" sz="2800" dirty="0">
                <a:latin typeface="Microsoft YaHei" panose="020B0503020204020204" pitchFamily="34" charset="-122"/>
                <a:ea typeface="Microsoft YaHei" panose="020B0503020204020204" pitchFamily="34" charset="-122"/>
              </a:rPr>
              <a:t>3</a:t>
            </a:r>
            <a:r>
              <a:rPr lang="zh-CN" altLang="en-US" sz="2800" dirty="0" smtClean="0">
                <a:latin typeface="Microsoft YaHei" panose="020B0503020204020204" pitchFamily="34" charset="-122"/>
                <a:ea typeface="Microsoft YaHei" panose="020B0503020204020204" pitchFamily="34" charset="-122"/>
              </a:rPr>
              <a:t>月份</a:t>
            </a:r>
            <a:r>
              <a:rPr lang="zh-CN" altLang="en-US" sz="2800" dirty="0">
                <a:latin typeface="Microsoft YaHei" panose="020B0503020204020204" pitchFamily="34" charset="-122"/>
                <a:ea typeface="Microsoft YaHei" panose="020B0503020204020204" pitchFamily="34" charset="-122"/>
              </a:rPr>
              <a:t>数据）</a:t>
            </a:r>
            <a:endParaRPr lang="en-US" sz="2800" dirty="0">
              <a:latin typeface="Microsoft YaHei" panose="020B0503020204020204" pitchFamily="34" charset="-122"/>
              <a:ea typeface="Microsoft YaHei" panose="020B0503020204020204" pitchFamily="34" charset="-122"/>
            </a:endParaRPr>
          </a:p>
        </p:txBody>
      </p:sp>
      <p:sp>
        <p:nvSpPr>
          <p:cNvPr id="5" name="文本占位符 4"/>
          <p:cNvSpPr>
            <a:spLocks noGrp="1"/>
          </p:cNvSpPr>
          <p:nvPr>
            <p:ph type="body" sz="quarter" idx="13"/>
          </p:nvPr>
        </p:nvSpPr>
        <p:spPr/>
        <p:txBody>
          <a:bodyPr/>
          <a:lstStyle/>
          <a:p>
            <a:endParaRPr lang="zh-CN" altLang="en-US"/>
          </a:p>
        </p:txBody>
      </p:sp>
      <p:sp>
        <p:nvSpPr>
          <p:cNvPr id="43" name="Rectangle 42"/>
          <p:cNvSpPr>
            <a:spLocks noChangeArrowheads="1"/>
          </p:cNvSpPr>
          <p:nvPr/>
        </p:nvSpPr>
        <p:spPr bwMode="auto">
          <a:xfrm>
            <a:off x="228639" y="5655294"/>
            <a:ext cx="2803440" cy="903700"/>
          </a:xfrm>
          <a:prstGeom prst="rect">
            <a:avLst/>
          </a:prstGeom>
          <a:solidFill>
            <a:schemeClr val="accent1"/>
          </a:solidFill>
          <a:ln>
            <a:headEnd/>
            <a:tailEnd/>
          </a:ln>
        </p:spPr>
        <p:style>
          <a:lnRef idx="1">
            <a:schemeClr val="accent1"/>
          </a:lnRef>
          <a:fillRef idx="3">
            <a:schemeClr val="accent1"/>
          </a:fillRef>
          <a:effectRef idx="2">
            <a:schemeClr val="accent1"/>
          </a:effectRef>
          <a:fontRef idx="minor">
            <a:schemeClr val="lt1"/>
          </a:fontRef>
        </p:style>
        <p:txBody>
          <a:bodyPr wrap="square" lIns="72000" tIns="36000" rIns="72000" bIns="36000" anchor="ctr">
            <a:spAutoFit/>
          </a:bodyPr>
          <a:lstStyle/>
          <a:p>
            <a:pPr eaLnBrk="1" fontAlgn="auto" hangingPunct="1">
              <a:spcBef>
                <a:spcPts val="0"/>
              </a:spcBef>
              <a:spcAft>
                <a:spcPts val="0"/>
              </a:spcAft>
              <a:defRPr/>
            </a:pPr>
            <a:r>
              <a:rPr lang="zh-CN" altLang="en-US" dirty="0">
                <a:solidFill>
                  <a:srgbClr val="FFFFFF"/>
                </a:solidFill>
                <a:latin typeface="微软雅黑" pitchFamily="34" charset="-122"/>
                <a:ea typeface="微软雅黑" pitchFamily="34" charset="-122"/>
              </a:rPr>
              <a:t>江苏、北京、山东、广东、等在</a:t>
            </a:r>
            <a:r>
              <a:rPr lang="en-US" altLang="zh-CN" dirty="0">
                <a:solidFill>
                  <a:srgbClr val="FFFFFF"/>
                </a:solidFill>
                <a:latin typeface="微软雅黑" pitchFamily="34" charset="-122"/>
                <a:ea typeface="微软雅黑" pitchFamily="34" charset="-122"/>
              </a:rPr>
              <a:t>ESI</a:t>
            </a:r>
            <a:r>
              <a:rPr lang="zh-CN" altLang="en-US" dirty="0">
                <a:solidFill>
                  <a:srgbClr val="FFFFFF"/>
                </a:solidFill>
                <a:latin typeface="微软雅黑" pitchFamily="34" charset="-122"/>
                <a:ea typeface="微软雅黑" pitchFamily="34" charset="-122"/>
              </a:rPr>
              <a:t>学科中表现出优势，其中北京、江苏优势明显。</a:t>
            </a:r>
            <a:endParaRPr lang="en-US" altLang="zh-CN" dirty="0">
              <a:solidFill>
                <a:srgbClr val="FFFFFF"/>
              </a:solidFill>
              <a:latin typeface="微软雅黑" pitchFamily="34" charset="-122"/>
              <a:ea typeface="微软雅黑" pitchFamily="34" charset="-122"/>
            </a:endParaRPr>
          </a:p>
        </p:txBody>
      </p:sp>
      <p:sp>
        <p:nvSpPr>
          <p:cNvPr id="2" name="Oval 1">
            <a:extLst>
              <a:ext uri="{FF2B5EF4-FFF2-40B4-BE49-F238E27FC236}">
                <a16:creationId xmlns:a16="http://schemas.microsoft.com/office/drawing/2014/main" xmlns="" id="{4E6C7AC0-D078-492C-A76C-E8754102A8FF}"/>
              </a:ext>
            </a:extLst>
          </p:cNvPr>
          <p:cNvSpPr/>
          <p:nvPr/>
        </p:nvSpPr>
        <p:spPr>
          <a:xfrm>
            <a:off x="4159069" y="4479814"/>
            <a:ext cx="846652" cy="77468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dirty="0">
              <a:solidFill>
                <a:srgbClr val="FFFFFF"/>
              </a:solidFill>
            </a:endParaRPr>
          </a:p>
        </p:txBody>
      </p:sp>
    </p:spTree>
    <p:extLst>
      <p:ext uri="{BB962C8B-B14F-4D97-AF65-F5344CB8AC3E}">
        <p14:creationId xmlns:p14="http://schemas.microsoft.com/office/powerpoint/2010/main" val="1700236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ssolve">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endParaRPr lang="en-US"/>
          </a:p>
        </p:txBody>
      </p:sp>
      <p:sp>
        <p:nvSpPr>
          <p:cNvPr id="6" name="TextBox 8">
            <a:extLst>
              <a:ext uri="{FF2B5EF4-FFF2-40B4-BE49-F238E27FC236}">
                <a16:creationId xmlns="" xmlns:a16="http://schemas.microsoft.com/office/drawing/2014/main" id="{E1A88CC5-2CA6-4F71-81EF-0E486B671916}"/>
              </a:ext>
            </a:extLst>
          </p:cNvPr>
          <p:cNvSpPr txBox="1"/>
          <p:nvPr/>
        </p:nvSpPr>
        <p:spPr>
          <a:xfrm>
            <a:off x="1621632" y="6377916"/>
            <a:ext cx="3086100" cy="276999"/>
          </a:xfrm>
          <a:prstGeom prst="rect">
            <a:avLst/>
          </a:prstGeom>
          <a:noFill/>
        </p:spPr>
        <p:txBody>
          <a:bodyPr wrap="square" rtlCol="0">
            <a:spAutoFit/>
          </a:bodyPr>
          <a:lstStyle/>
          <a:p>
            <a:pPr defTabSz="457200" eaLnBrk="1" fontAlgn="auto" hangingPunct="1">
              <a:spcBef>
                <a:spcPts val="0"/>
              </a:spcBef>
              <a:spcAft>
                <a:spcPts val="0"/>
              </a:spcAft>
            </a:pPr>
            <a:r>
              <a:rPr lang="zh-CN" altLang="en-US" sz="1200" i="1" dirty="0">
                <a:solidFill>
                  <a:srgbClr val="000000"/>
                </a:solidFill>
                <a:latin typeface="微软雅黑" panose="020B0503020204020204" pitchFamily="34" charset="-122"/>
                <a:ea typeface="微软雅黑" panose="020B0503020204020204" pitchFamily="34" charset="-122"/>
              </a:rPr>
              <a:t>数据来源：</a:t>
            </a:r>
            <a:r>
              <a:rPr lang="en-US" altLang="zh-CN" sz="1200" i="1" dirty="0">
                <a:solidFill>
                  <a:srgbClr val="000000"/>
                </a:solidFill>
                <a:latin typeface="微软雅黑" panose="020B0503020204020204" pitchFamily="34" charset="-122"/>
                <a:ea typeface="微软雅黑" panose="020B0503020204020204" pitchFamily="34" charset="-122"/>
              </a:rPr>
              <a:t>ESI, 2019</a:t>
            </a:r>
            <a:r>
              <a:rPr lang="zh-CN" altLang="en-US" sz="1200" i="1" dirty="0">
                <a:solidFill>
                  <a:srgbClr val="000000"/>
                </a:solidFill>
                <a:latin typeface="微软雅黑" panose="020B0503020204020204" pitchFamily="34" charset="-122"/>
                <a:ea typeface="微软雅黑" panose="020B0503020204020204" pitchFamily="34" charset="-122"/>
              </a:rPr>
              <a:t>年</a:t>
            </a:r>
            <a:r>
              <a:rPr lang="en-US" altLang="zh-CN" sz="1200" i="1" dirty="0">
                <a:solidFill>
                  <a:srgbClr val="000000"/>
                </a:solidFill>
                <a:latin typeface="微软雅黑" panose="020B0503020204020204" pitchFamily="34" charset="-122"/>
                <a:ea typeface="微软雅黑" panose="020B0503020204020204" pitchFamily="34" charset="-122"/>
              </a:rPr>
              <a:t>3</a:t>
            </a:r>
            <a:r>
              <a:rPr lang="zh-CN" altLang="en-US" sz="1200" i="1" dirty="0">
                <a:solidFill>
                  <a:srgbClr val="000000"/>
                </a:solidFill>
                <a:latin typeface="微软雅黑" panose="020B0503020204020204" pitchFamily="34" charset="-122"/>
                <a:ea typeface="微软雅黑" panose="020B0503020204020204" pitchFamily="34" charset="-122"/>
              </a:rPr>
              <a:t>月</a:t>
            </a:r>
            <a:endParaRPr lang="en-US" sz="1200" i="1" dirty="0">
              <a:solidFill>
                <a:srgbClr val="000000"/>
              </a:solidFill>
              <a:latin typeface="微软雅黑" panose="020B0503020204020204" pitchFamily="34" charset="-122"/>
              <a:ea typeface="微软雅黑" panose="020B0503020204020204" pitchFamily="34" charset="-122"/>
            </a:endParaRPr>
          </a:p>
        </p:txBody>
      </p:sp>
      <p:graphicFrame>
        <p:nvGraphicFramePr>
          <p:cNvPr id="2" name="Table 1"/>
          <p:cNvGraphicFramePr>
            <a:graphicFrameLocks noGrp="1"/>
          </p:cNvGraphicFramePr>
          <p:nvPr>
            <p:extLst>
              <p:ext uri="{D42A27DB-BD31-4B8C-83A1-F6EECF244321}">
                <p14:modId xmlns:p14="http://schemas.microsoft.com/office/powerpoint/2010/main" val="3954605111"/>
              </p:ext>
            </p:extLst>
          </p:nvPr>
        </p:nvGraphicFramePr>
        <p:xfrm>
          <a:off x="323528" y="939015"/>
          <a:ext cx="8280918" cy="5802353"/>
        </p:xfrm>
        <a:graphic>
          <a:graphicData uri="http://schemas.openxmlformats.org/drawingml/2006/table">
            <a:tbl>
              <a:tblPr firstRow="1" bandRow="1">
                <a:tableStyleId>{5C22544A-7EE6-4342-B048-85BDC9FD1C3A}</a:tableStyleId>
              </a:tblPr>
              <a:tblGrid>
                <a:gridCol w="1380153"/>
                <a:gridCol w="1380153"/>
                <a:gridCol w="1380153"/>
                <a:gridCol w="1380153"/>
                <a:gridCol w="1380153"/>
                <a:gridCol w="1380153"/>
              </a:tblGrid>
              <a:tr h="288032">
                <a:tc>
                  <a:txBody>
                    <a:bodyPr/>
                    <a:lstStyle/>
                    <a:p>
                      <a:pPr algn="ctr" rtl="0" fontAlgn="ctr"/>
                      <a:r>
                        <a:rPr lang="zh-CN" altLang="en-US" sz="1400" b="1" i="0" u="none" strike="noStrike" dirty="0">
                          <a:solidFill>
                            <a:srgbClr val="FFFFFF"/>
                          </a:solidFill>
                          <a:effectLst/>
                          <a:latin typeface="Arial" panose="020B0604020202020204" pitchFamily="34" charset="0"/>
                          <a:cs typeface="Arial" panose="020B0604020202020204" pitchFamily="34" charset="0"/>
                        </a:rPr>
                        <a:t>学校名称</a:t>
                      </a:r>
                    </a:p>
                  </a:txBody>
                  <a:tcPr marL="3133" marR="3133" marT="3133" marB="0" anchor="ctr">
                    <a:solidFill>
                      <a:schemeClr val="bg2"/>
                    </a:solidFill>
                  </a:tcPr>
                </a:tc>
                <a:tc>
                  <a:txBody>
                    <a:bodyPr/>
                    <a:lstStyle/>
                    <a:p>
                      <a:pPr algn="ctr" rtl="0" fontAlgn="ctr"/>
                      <a:r>
                        <a:rPr lang="zh-CN" altLang="en-US" sz="1400" b="1" i="0" u="none" strike="noStrike" dirty="0">
                          <a:solidFill>
                            <a:srgbClr val="FFFFFF"/>
                          </a:solidFill>
                          <a:effectLst/>
                          <a:latin typeface="Arial" panose="020B0604020202020204" pitchFamily="34" charset="0"/>
                          <a:cs typeface="Arial" panose="020B0604020202020204" pitchFamily="34" charset="0"/>
                        </a:rPr>
                        <a:t>学科数量</a:t>
                      </a:r>
                    </a:p>
                  </a:txBody>
                  <a:tcPr marL="3133" marR="3133" marT="3133" marB="0" anchor="ctr">
                    <a:solidFill>
                      <a:schemeClr val="bg2"/>
                    </a:solidFill>
                  </a:tcPr>
                </a:tc>
                <a:tc>
                  <a:txBody>
                    <a:bodyPr/>
                    <a:lstStyle/>
                    <a:p>
                      <a:pPr algn="ctr" rtl="0" fontAlgn="ctr"/>
                      <a:r>
                        <a:rPr lang="en-US" sz="1400" b="1" i="0" u="none" strike="noStrike" dirty="0">
                          <a:solidFill>
                            <a:srgbClr val="FFFFFF"/>
                          </a:solidFill>
                          <a:effectLst/>
                          <a:latin typeface="Arial" panose="020B0604020202020204" pitchFamily="34" charset="0"/>
                          <a:cs typeface="Arial" panose="020B0604020202020204" pitchFamily="34" charset="0"/>
                        </a:rPr>
                        <a:t>ESI</a:t>
                      </a:r>
                      <a:r>
                        <a:rPr lang="zh-CN" altLang="en-US" sz="1400" b="1" i="0" u="none" strike="noStrike" dirty="0">
                          <a:solidFill>
                            <a:srgbClr val="FFFFFF"/>
                          </a:solidFill>
                          <a:effectLst/>
                          <a:latin typeface="Arial" panose="020B0604020202020204" pitchFamily="34" charset="0"/>
                          <a:cs typeface="Arial" panose="020B0604020202020204" pitchFamily="34" charset="0"/>
                        </a:rPr>
                        <a:t>学科</a:t>
                      </a:r>
                    </a:p>
                  </a:txBody>
                  <a:tcPr marL="3133" marR="3133" marT="3133" marB="0" anchor="ctr">
                    <a:solidFill>
                      <a:schemeClr val="bg2"/>
                    </a:solidFill>
                  </a:tcPr>
                </a:tc>
                <a:tc>
                  <a:txBody>
                    <a:bodyPr/>
                    <a:lstStyle/>
                    <a:p>
                      <a:pPr algn="ctr" rtl="0" fontAlgn="ctr"/>
                      <a:r>
                        <a:rPr lang="zh-CN" altLang="en-US" sz="1400" b="1" i="0" u="none" strike="noStrike" dirty="0">
                          <a:solidFill>
                            <a:srgbClr val="FFFFFF"/>
                          </a:solidFill>
                          <a:effectLst/>
                          <a:latin typeface="Arial" panose="020B0604020202020204" pitchFamily="34" charset="0"/>
                          <a:cs typeface="Arial" panose="020B0604020202020204" pitchFamily="34" charset="0"/>
                        </a:rPr>
                        <a:t>学校名称</a:t>
                      </a:r>
                    </a:p>
                  </a:txBody>
                  <a:tcPr marL="3133" marR="3133" marT="3133" marB="0" anchor="ctr">
                    <a:solidFill>
                      <a:schemeClr val="bg2"/>
                    </a:solidFill>
                  </a:tcPr>
                </a:tc>
                <a:tc>
                  <a:txBody>
                    <a:bodyPr/>
                    <a:lstStyle/>
                    <a:p>
                      <a:pPr algn="ctr" rtl="0" fontAlgn="ctr"/>
                      <a:r>
                        <a:rPr lang="zh-CN" altLang="en-US" sz="1400" b="1" i="0" u="none" strike="noStrike" dirty="0">
                          <a:solidFill>
                            <a:srgbClr val="FFFFFF"/>
                          </a:solidFill>
                          <a:effectLst/>
                          <a:latin typeface="Arial" panose="020B0604020202020204" pitchFamily="34" charset="0"/>
                          <a:cs typeface="Arial" panose="020B0604020202020204" pitchFamily="34" charset="0"/>
                        </a:rPr>
                        <a:t>学科数量</a:t>
                      </a:r>
                    </a:p>
                  </a:txBody>
                  <a:tcPr marL="3133" marR="3133" marT="3133" marB="0" anchor="ctr">
                    <a:solidFill>
                      <a:schemeClr val="bg2"/>
                    </a:solidFill>
                  </a:tcPr>
                </a:tc>
                <a:tc>
                  <a:txBody>
                    <a:bodyPr/>
                    <a:lstStyle/>
                    <a:p>
                      <a:pPr algn="ctr" rtl="0" fontAlgn="ctr"/>
                      <a:r>
                        <a:rPr lang="en-US" sz="1400" b="1" i="0" u="none" strike="noStrike" dirty="0">
                          <a:solidFill>
                            <a:srgbClr val="FFFFFF"/>
                          </a:solidFill>
                          <a:effectLst/>
                          <a:latin typeface="Arial" panose="020B0604020202020204" pitchFamily="34" charset="0"/>
                          <a:cs typeface="Arial" panose="020B0604020202020204" pitchFamily="34" charset="0"/>
                        </a:rPr>
                        <a:t>ESI</a:t>
                      </a:r>
                      <a:r>
                        <a:rPr lang="zh-CN" altLang="en-US" sz="1400" b="1" i="0" u="none" strike="noStrike" dirty="0">
                          <a:solidFill>
                            <a:srgbClr val="FFFFFF"/>
                          </a:solidFill>
                          <a:effectLst/>
                          <a:latin typeface="Arial" panose="020B0604020202020204" pitchFamily="34" charset="0"/>
                          <a:cs typeface="Arial" panose="020B0604020202020204" pitchFamily="34" charset="0"/>
                        </a:rPr>
                        <a:t>学科</a:t>
                      </a:r>
                    </a:p>
                  </a:txBody>
                  <a:tcPr marL="3133" marR="3133" marT="3133" marB="0" anchor="ctr">
                    <a:solidFill>
                      <a:schemeClr val="bg2"/>
                    </a:solidFill>
                  </a:tcPr>
                </a:tc>
              </a:tr>
              <a:tr h="288032">
                <a:tc rowSpan="18">
                  <a:txBody>
                    <a:bodyPr/>
                    <a:lstStyle/>
                    <a:p>
                      <a:pPr algn="ctr" rtl="0" fontAlgn="ctr"/>
                      <a:r>
                        <a:rPr lang="zh-CN" altLang="en-US" sz="1100" b="0" i="0" u="none" strike="noStrike" dirty="0" smtClean="0">
                          <a:solidFill>
                            <a:srgbClr val="000000"/>
                          </a:solidFill>
                          <a:effectLst/>
                          <a:latin typeface="Calibri" panose="020F0502020204030204" pitchFamily="34" charset="0"/>
                        </a:rPr>
                        <a:t>四川大学</a:t>
                      </a:r>
                      <a:endParaRPr lang="zh-CN" altLang="en-US" sz="1100" b="0" i="0" u="none" strike="noStrike" dirty="0">
                        <a:solidFill>
                          <a:srgbClr val="000000"/>
                        </a:solidFill>
                        <a:effectLst/>
                        <a:latin typeface="Calibri" panose="020F0502020204030204" pitchFamily="34" charset="0"/>
                      </a:endParaRPr>
                    </a:p>
                  </a:txBody>
                  <a:tcPr marL="3133" marR="3133" marT="3133" marB="0" anchor="ctr"/>
                </a:tc>
                <a:tc rowSpan="18">
                  <a:txBody>
                    <a:bodyPr/>
                    <a:lstStyle/>
                    <a:p>
                      <a:pPr algn="ctr" rtl="0" fontAlgn="ctr"/>
                      <a:r>
                        <a:rPr lang="en-US" sz="1100" b="0" i="0" u="none" strike="noStrike" dirty="0">
                          <a:solidFill>
                            <a:srgbClr val="000000"/>
                          </a:solidFill>
                          <a:effectLst/>
                          <a:latin typeface="Calibri" panose="020F0502020204030204" pitchFamily="34" charset="0"/>
                        </a:rPr>
                        <a:t>17</a:t>
                      </a:r>
                    </a:p>
                  </a:txBody>
                  <a:tcPr marL="3133" marR="3133" marT="3133" marB="0" anchor="ctr"/>
                </a:tc>
                <a:tc>
                  <a:txBody>
                    <a:bodyPr/>
                    <a:lstStyle/>
                    <a:p>
                      <a:pPr algn="l" fontAlgn="ctr"/>
                      <a:r>
                        <a:rPr lang="en-US" sz="1100" b="0" i="0" u="none" strike="noStrike" dirty="0">
                          <a:solidFill>
                            <a:srgbClr val="000000"/>
                          </a:solidFill>
                          <a:effectLst/>
                          <a:latin typeface="Calibri" panose="020F0502020204030204" pitchFamily="34" charset="0"/>
                        </a:rPr>
                        <a:t>AGRICULTURAL SCIENCES</a:t>
                      </a:r>
                    </a:p>
                  </a:txBody>
                  <a:tcPr marL="9525" marR="9525" marT="9525" marB="0" anchor="ctr"/>
                </a:tc>
                <a:tc rowSpan="7">
                  <a:txBody>
                    <a:bodyPr/>
                    <a:lstStyle/>
                    <a:p>
                      <a:pPr algn="ctr"/>
                      <a:r>
                        <a:rPr lang="zh-CN" altLang="en-US" sz="1100" dirty="0" smtClean="0">
                          <a:latin typeface="Calibri" panose="020F0502020204030204" pitchFamily="34" charset="0"/>
                        </a:rPr>
                        <a:t>电子科技大学</a:t>
                      </a:r>
                      <a:endParaRPr lang="zh-CN" altLang="en-US" sz="1100" dirty="0">
                        <a:latin typeface="Calibri" panose="020F0502020204030204" pitchFamily="34" charset="0"/>
                      </a:endParaRPr>
                    </a:p>
                  </a:txBody>
                  <a:tcPr/>
                </a:tc>
                <a:tc rowSpan="7">
                  <a:txBody>
                    <a:bodyPr/>
                    <a:lstStyle/>
                    <a:p>
                      <a:pPr algn="ctr"/>
                      <a:r>
                        <a:rPr lang="en-US" sz="1100" dirty="0" smtClean="0">
                          <a:latin typeface="Calibri" panose="020F0502020204030204" pitchFamily="34" charset="0"/>
                        </a:rPr>
                        <a:t>7</a:t>
                      </a:r>
                      <a:endParaRPr lang="en-US" sz="1100" dirty="0">
                        <a:latin typeface="Calibri" panose="020F0502020204030204" pitchFamily="34" charset="0"/>
                      </a:endParaRPr>
                    </a:p>
                  </a:txBody>
                  <a:tcPr/>
                </a:tc>
                <a:tc>
                  <a:txBody>
                    <a:bodyPr/>
                    <a:lstStyle/>
                    <a:p>
                      <a:pPr algn="l" fontAlgn="ctr"/>
                      <a:r>
                        <a:rPr lang="en-US" sz="1100" b="0" i="0" u="none" strike="noStrike" dirty="0">
                          <a:solidFill>
                            <a:srgbClr val="000000"/>
                          </a:solidFill>
                          <a:effectLst/>
                          <a:latin typeface="Calibri" panose="020F0502020204030204" pitchFamily="34" charset="0"/>
                        </a:rPr>
                        <a:t>BIOLOGY &amp; BIOCHEMISTRY</a:t>
                      </a:r>
                    </a:p>
                  </a:txBody>
                  <a:tcPr marL="9525" marR="9525" marT="9525" marB="0" anchor="ctr"/>
                </a:tc>
              </a:tr>
              <a:tr h="288032">
                <a:tc vMerge="1">
                  <a:txBody>
                    <a:bodyPr/>
                    <a:lstStyle/>
                    <a:p>
                      <a:endParaRPr lang="en-US"/>
                    </a:p>
                  </a:txBody>
                  <a:tcPr/>
                </a:tc>
                <a:tc vMerge="1">
                  <a:txBody>
                    <a:bodyPr/>
                    <a:lstStyle/>
                    <a:p>
                      <a:endParaRPr lang="en-US"/>
                    </a:p>
                  </a:txBody>
                  <a:tcPr/>
                </a:tc>
                <a:tc>
                  <a:txBody>
                    <a:bodyPr/>
                    <a:lstStyle/>
                    <a:p>
                      <a:pPr algn="l" fontAlgn="ctr"/>
                      <a:r>
                        <a:rPr lang="en-US" sz="1100" b="0" i="0" u="none" strike="noStrike" dirty="0">
                          <a:solidFill>
                            <a:srgbClr val="000000"/>
                          </a:solidFill>
                          <a:effectLst/>
                          <a:latin typeface="Calibri" panose="020F0502020204030204" pitchFamily="34" charset="0"/>
                        </a:rPr>
                        <a:t>BIOLOGY &amp; BIOCHEMISTRY</a:t>
                      </a:r>
                    </a:p>
                  </a:txBody>
                  <a:tcPr marL="9525" marR="9525" marT="9525" marB="0" anchor="ctr"/>
                </a:tc>
                <a:tc vMerge="1">
                  <a:txBody>
                    <a:bodyPr/>
                    <a:lstStyle/>
                    <a:p>
                      <a:endParaRPr lang="en-US"/>
                    </a:p>
                  </a:txBody>
                  <a:tcPr/>
                </a:tc>
                <a:tc vMerge="1">
                  <a:txBody>
                    <a:bodyPr/>
                    <a:lstStyle/>
                    <a:p>
                      <a:endParaRPr lang="en-US" dirty="0"/>
                    </a:p>
                  </a:txBody>
                  <a:tcPr/>
                </a:tc>
                <a:tc>
                  <a:txBody>
                    <a:bodyPr/>
                    <a:lstStyle/>
                    <a:p>
                      <a:pPr algn="l" fontAlgn="ctr"/>
                      <a:r>
                        <a:rPr lang="en-US" sz="1100" b="0" i="0" u="none" strike="noStrike" dirty="0">
                          <a:solidFill>
                            <a:srgbClr val="000000"/>
                          </a:solidFill>
                          <a:effectLst/>
                          <a:latin typeface="Calibri" panose="020F0502020204030204" pitchFamily="34" charset="0"/>
                        </a:rPr>
                        <a:t>CHEMISTRY</a:t>
                      </a:r>
                    </a:p>
                  </a:txBody>
                  <a:tcPr marL="9525" marR="9525" marT="9525" marB="0" anchor="ctr"/>
                </a:tc>
              </a:tr>
              <a:tr h="288032">
                <a:tc vMerge="1">
                  <a:txBody>
                    <a:bodyPr/>
                    <a:lstStyle/>
                    <a:p>
                      <a:endParaRPr lang="en-US"/>
                    </a:p>
                  </a:txBody>
                  <a:tcPr/>
                </a:tc>
                <a:tc vMerge="1">
                  <a:txBody>
                    <a:bodyPr/>
                    <a:lstStyle/>
                    <a:p>
                      <a:endParaRPr lang="en-US"/>
                    </a:p>
                  </a:txBody>
                  <a:tcPr/>
                </a:tc>
                <a:tc>
                  <a:txBody>
                    <a:bodyPr/>
                    <a:lstStyle/>
                    <a:p>
                      <a:pPr algn="l" fontAlgn="ctr"/>
                      <a:r>
                        <a:rPr lang="en-US" sz="1100" b="1" i="0" u="none" strike="noStrike" dirty="0">
                          <a:solidFill>
                            <a:schemeClr val="bg2"/>
                          </a:solidFill>
                          <a:effectLst/>
                          <a:latin typeface="Calibri" panose="020F0502020204030204" pitchFamily="34" charset="0"/>
                        </a:rPr>
                        <a:t>CHEMISTRY</a:t>
                      </a:r>
                    </a:p>
                  </a:txBody>
                  <a:tcPr marL="9525" marR="9525" marT="9525" marB="0" anchor="ctr"/>
                </a:tc>
                <a:tc vMerge="1">
                  <a:txBody>
                    <a:bodyPr/>
                    <a:lstStyle/>
                    <a:p>
                      <a:endParaRPr lang="en-US"/>
                    </a:p>
                  </a:txBody>
                  <a:tcPr/>
                </a:tc>
                <a:tc vMerge="1">
                  <a:txBody>
                    <a:bodyPr/>
                    <a:lstStyle/>
                    <a:p>
                      <a:endParaRPr lang="en-US" dirty="0"/>
                    </a:p>
                  </a:txBody>
                  <a:tcPr/>
                </a:tc>
                <a:tc>
                  <a:txBody>
                    <a:bodyPr/>
                    <a:lstStyle/>
                    <a:p>
                      <a:pPr algn="l" fontAlgn="ctr"/>
                      <a:r>
                        <a:rPr lang="en-US" sz="1100" b="1" i="0" u="none" strike="noStrike" dirty="0">
                          <a:solidFill>
                            <a:srgbClr val="C00000"/>
                          </a:solidFill>
                          <a:effectLst/>
                          <a:latin typeface="Calibri" panose="020F0502020204030204" pitchFamily="34" charset="0"/>
                        </a:rPr>
                        <a:t>COMPUTER SCIENCE</a:t>
                      </a:r>
                    </a:p>
                  </a:txBody>
                  <a:tcPr marL="9525" marR="9525" marT="9525" marB="0" anchor="ctr"/>
                </a:tc>
              </a:tr>
              <a:tr h="288032">
                <a:tc vMerge="1">
                  <a:txBody>
                    <a:bodyPr/>
                    <a:lstStyle/>
                    <a:p>
                      <a:endParaRPr lang="en-US"/>
                    </a:p>
                  </a:txBody>
                  <a:tcPr/>
                </a:tc>
                <a:tc vMerge="1">
                  <a:txBody>
                    <a:bodyPr/>
                    <a:lstStyle/>
                    <a:p>
                      <a:endParaRPr lang="en-US"/>
                    </a:p>
                  </a:txBody>
                  <a:tcPr/>
                </a:tc>
                <a:tc>
                  <a:txBody>
                    <a:bodyPr/>
                    <a:lstStyle/>
                    <a:p>
                      <a:pPr algn="l" fontAlgn="ctr"/>
                      <a:r>
                        <a:rPr lang="en-US" sz="1100" b="1" i="0" u="none" strike="noStrike" dirty="0">
                          <a:solidFill>
                            <a:schemeClr val="bg2"/>
                          </a:solidFill>
                          <a:effectLst/>
                          <a:latin typeface="Calibri" panose="020F0502020204030204" pitchFamily="34" charset="0"/>
                        </a:rPr>
                        <a:t>CLINICAL MEDICINE</a:t>
                      </a:r>
                    </a:p>
                  </a:txBody>
                  <a:tcPr marL="9525" marR="9525" marT="9525" marB="0" anchor="ctr"/>
                </a:tc>
                <a:tc vMerge="1">
                  <a:txBody>
                    <a:bodyPr/>
                    <a:lstStyle/>
                    <a:p>
                      <a:endParaRPr lang="en-US"/>
                    </a:p>
                  </a:txBody>
                  <a:tcPr/>
                </a:tc>
                <a:tc vMerge="1">
                  <a:txBody>
                    <a:bodyPr/>
                    <a:lstStyle/>
                    <a:p>
                      <a:endParaRPr lang="en-US" dirty="0"/>
                    </a:p>
                  </a:txBody>
                  <a:tcPr/>
                </a:tc>
                <a:tc>
                  <a:txBody>
                    <a:bodyPr/>
                    <a:lstStyle/>
                    <a:p>
                      <a:pPr algn="l" fontAlgn="ctr"/>
                      <a:r>
                        <a:rPr lang="en-US" sz="1100" b="1" i="0" u="none" strike="noStrike" dirty="0">
                          <a:solidFill>
                            <a:schemeClr val="bg2"/>
                          </a:solidFill>
                          <a:effectLst/>
                          <a:latin typeface="Calibri" panose="020F0502020204030204" pitchFamily="34" charset="0"/>
                        </a:rPr>
                        <a:t>ENGINEERING</a:t>
                      </a:r>
                    </a:p>
                  </a:txBody>
                  <a:tcPr marL="9525" marR="9525" marT="9525" marB="0" anchor="ctr"/>
                </a:tc>
              </a:tr>
              <a:tr h="288032">
                <a:tc vMerge="1">
                  <a:txBody>
                    <a:bodyPr/>
                    <a:lstStyle/>
                    <a:p>
                      <a:endParaRPr lang="en-US"/>
                    </a:p>
                  </a:txBody>
                  <a:tcPr/>
                </a:tc>
                <a:tc vMerge="1">
                  <a:txBody>
                    <a:bodyPr/>
                    <a:lstStyle/>
                    <a:p>
                      <a:endParaRPr lang="en-US"/>
                    </a:p>
                  </a:txBody>
                  <a:tcPr/>
                </a:tc>
                <a:tc>
                  <a:txBody>
                    <a:bodyPr/>
                    <a:lstStyle/>
                    <a:p>
                      <a:pPr algn="l" fontAlgn="ctr"/>
                      <a:r>
                        <a:rPr lang="en-US" sz="1100" b="0" i="0" u="none" strike="noStrike" dirty="0">
                          <a:solidFill>
                            <a:srgbClr val="000000"/>
                          </a:solidFill>
                          <a:effectLst/>
                          <a:latin typeface="Calibri" panose="020F0502020204030204" pitchFamily="34" charset="0"/>
                        </a:rPr>
                        <a:t>COMPUTER SCIENCE</a:t>
                      </a:r>
                    </a:p>
                  </a:txBody>
                  <a:tcPr marL="9525" marR="9525" marT="9525" marB="0" anchor="ctr"/>
                </a:tc>
                <a:tc vMerge="1">
                  <a:txBody>
                    <a:bodyPr/>
                    <a:lstStyle/>
                    <a:p>
                      <a:endParaRPr lang="en-US"/>
                    </a:p>
                  </a:txBody>
                  <a:tcPr/>
                </a:tc>
                <a:tc vMerge="1">
                  <a:txBody>
                    <a:bodyPr/>
                    <a:lstStyle/>
                    <a:p>
                      <a:endParaRPr lang="en-US" dirty="0"/>
                    </a:p>
                  </a:txBody>
                  <a:tcPr/>
                </a:tc>
                <a:tc>
                  <a:txBody>
                    <a:bodyPr/>
                    <a:lstStyle/>
                    <a:p>
                      <a:pPr algn="l" fontAlgn="ctr"/>
                      <a:r>
                        <a:rPr lang="en-US" sz="1100" b="0" i="0" u="none" strike="noStrike" dirty="0">
                          <a:solidFill>
                            <a:srgbClr val="000000"/>
                          </a:solidFill>
                          <a:effectLst/>
                          <a:latin typeface="Calibri" panose="020F0502020204030204" pitchFamily="34" charset="0"/>
                        </a:rPr>
                        <a:t>MATERIALS SCIENCE</a:t>
                      </a:r>
                    </a:p>
                  </a:txBody>
                  <a:tcPr marL="9525" marR="9525" marT="9525" marB="0" anchor="ctr"/>
                </a:tc>
              </a:tr>
              <a:tr h="288032">
                <a:tc vMerge="1">
                  <a:txBody>
                    <a:bodyPr/>
                    <a:lstStyle/>
                    <a:p>
                      <a:endParaRPr lang="en-US"/>
                    </a:p>
                  </a:txBody>
                  <a:tcPr/>
                </a:tc>
                <a:tc vMerge="1">
                  <a:txBody>
                    <a:bodyPr/>
                    <a:lstStyle/>
                    <a:p>
                      <a:endParaRPr lang="en-US"/>
                    </a:p>
                  </a:txBody>
                  <a:tcPr/>
                </a:tc>
                <a:tc>
                  <a:txBody>
                    <a:bodyPr/>
                    <a:lstStyle/>
                    <a:p>
                      <a:pPr algn="l" fontAlgn="ctr"/>
                      <a:r>
                        <a:rPr lang="en-US" sz="1100" b="0" i="0" u="none" strike="noStrike" dirty="0">
                          <a:solidFill>
                            <a:srgbClr val="000000"/>
                          </a:solidFill>
                          <a:effectLst/>
                          <a:latin typeface="Calibri" panose="020F0502020204030204" pitchFamily="34" charset="0"/>
                        </a:rPr>
                        <a:t>ENGINEERING</a:t>
                      </a:r>
                    </a:p>
                  </a:txBody>
                  <a:tcPr marL="9525" marR="9525" marT="9525" marB="0" anchor="ctr"/>
                </a:tc>
                <a:tc vMerge="1">
                  <a:txBody>
                    <a:bodyPr/>
                    <a:lstStyle/>
                    <a:p>
                      <a:endParaRPr lang="en-US" dirty="0"/>
                    </a:p>
                  </a:txBody>
                  <a:tcPr/>
                </a:tc>
                <a:tc vMerge="1">
                  <a:txBody>
                    <a:bodyPr/>
                    <a:lstStyle/>
                    <a:p>
                      <a:endParaRPr lang="en-US" dirty="0"/>
                    </a:p>
                  </a:txBody>
                  <a:tcPr/>
                </a:tc>
                <a:tc>
                  <a:txBody>
                    <a:bodyPr/>
                    <a:lstStyle/>
                    <a:p>
                      <a:pPr algn="l" fontAlgn="ctr"/>
                      <a:r>
                        <a:rPr lang="en-US" sz="1100" b="0" i="0" u="none" strike="noStrike" dirty="0">
                          <a:solidFill>
                            <a:srgbClr val="000000"/>
                          </a:solidFill>
                          <a:effectLst/>
                          <a:latin typeface="Calibri" panose="020F0502020204030204" pitchFamily="34" charset="0"/>
                        </a:rPr>
                        <a:t>NEUROSCIENCE &amp; BEHAVIOR</a:t>
                      </a:r>
                    </a:p>
                  </a:txBody>
                  <a:tcPr marL="9525" marR="9525" marT="9525" marB="0" anchor="ctr"/>
                </a:tc>
              </a:tr>
              <a:tr h="288032">
                <a:tc vMerge="1">
                  <a:txBody>
                    <a:bodyPr/>
                    <a:lstStyle/>
                    <a:p>
                      <a:endParaRPr lang="en-US"/>
                    </a:p>
                  </a:txBody>
                  <a:tcPr/>
                </a:tc>
                <a:tc vMerge="1">
                  <a:txBody>
                    <a:bodyPr/>
                    <a:lstStyle/>
                    <a:p>
                      <a:endParaRPr lang="en-US"/>
                    </a:p>
                  </a:txBody>
                  <a:tcPr/>
                </a:tc>
                <a:tc>
                  <a:txBody>
                    <a:bodyPr/>
                    <a:lstStyle/>
                    <a:p>
                      <a:pPr algn="l" fontAlgn="ctr"/>
                      <a:r>
                        <a:rPr lang="en-US" sz="1100" b="0" i="0" u="none" strike="noStrike" dirty="0">
                          <a:solidFill>
                            <a:srgbClr val="000000"/>
                          </a:solidFill>
                          <a:effectLst/>
                          <a:latin typeface="Calibri" panose="020F0502020204030204" pitchFamily="34" charset="0"/>
                        </a:rPr>
                        <a:t>ENVIRONMENT/ECOLOGY</a:t>
                      </a:r>
                    </a:p>
                  </a:txBody>
                  <a:tcPr marL="9525" marR="9525" marT="9525" marB="0" anchor="ctr"/>
                </a:tc>
                <a:tc vMerge="1">
                  <a:txBody>
                    <a:bodyPr/>
                    <a:lstStyle/>
                    <a:p>
                      <a:endParaRPr lang="en-US" dirty="0"/>
                    </a:p>
                  </a:txBody>
                  <a:tcPr/>
                </a:tc>
                <a:tc vMerge="1">
                  <a:txBody>
                    <a:bodyPr/>
                    <a:lstStyle/>
                    <a:p>
                      <a:endParaRPr lang="en-US" dirty="0"/>
                    </a:p>
                  </a:txBody>
                  <a:tcPr/>
                </a:tc>
                <a:tc>
                  <a:txBody>
                    <a:bodyPr/>
                    <a:lstStyle/>
                    <a:p>
                      <a:pPr algn="l" fontAlgn="ctr"/>
                      <a:r>
                        <a:rPr lang="en-US" sz="1100" b="0" i="0" u="none" strike="noStrike" dirty="0">
                          <a:solidFill>
                            <a:srgbClr val="000000"/>
                          </a:solidFill>
                          <a:effectLst/>
                          <a:latin typeface="Calibri" panose="020F0502020204030204" pitchFamily="34" charset="0"/>
                        </a:rPr>
                        <a:t>PHYSICS</a:t>
                      </a:r>
                    </a:p>
                  </a:txBody>
                  <a:tcPr marL="9525" marR="9525" marT="9525" marB="0" anchor="ctr"/>
                </a:tc>
              </a:tr>
              <a:tr h="274767">
                <a:tc vMerge="1">
                  <a:txBody>
                    <a:bodyPr/>
                    <a:lstStyle/>
                    <a:p>
                      <a:endParaRPr lang="en-US"/>
                    </a:p>
                  </a:txBody>
                  <a:tcPr/>
                </a:tc>
                <a:tc vMerge="1">
                  <a:txBody>
                    <a:bodyPr/>
                    <a:lstStyle/>
                    <a:p>
                      <a:endParaRPr lang="en-US"/>
                    </a:p>
                  </a:txBody>
                  <a:tcPr/>
                </a:tc>
                <a:tc>
                  <a:txBody>
                    <a:bodyPr/>
                    <a:lstStyle/>
                    <a:p>
                      <a:pPr algn="l" fontAlgn="ctr"/>
                      <a:r>
                        <a:rPr lang="en-US" sz="1100" b="0" i="0" u="none" strike="noStrike" dirty="0">
                          <a:solidFill>
                            <a:srgbClr val="000000"/>
                          </a:solidFill>
                          <a:effectLst/>
                          <a:latin typeface="Calibri" panose="020F0502020204030204" pitchFamily="34" charset="0"/>
                        </a:rPr>
                        <a:t>IMMUNOLOGY</a:t>
                      </a:r>
                    </a:p>
                  </a:txBody>
                  <a:tcPr marL="9525" marR="9525" marT="9525" marB="0" anchor="ctr"/>
                </a:tc>
                <a:tc rowSpan="4">
                  <a:txBody>
                    <a:bodyPr/>
                    <a:lstStyle/>
                    <a:p>
                      <a:pPr marL="0" algn="ctr" defTabSz="914400" rtl="0" eaLnBrk="1" fontAlgn="ctr" latinLnBrk="0" hangingPunct="1"/>
                      <a:r>
                        <a:rPr lang="zh-CN" altLang="en-US" sz="1100" b="0" i="0" u="none" strike="noStrike" kern="1200" dirty="0" smtClean="0">
                          <a:solidFill>
                            <a:srgbClr val="000000"/>
                          </a:solidFill>
                          <a:effectLst/>
                          <a:latin typeface="Calibri" panose="020F0502020204030204" pitchFamily="34" charset="0"/>
                          <a:ea typeface="+mn-ea"/>
                          <a:cs typeface="+mn-cs"/>
                        </a:rPr>
                        <a:t>西南交通大学</a:t>
                      </a:r>
                      <a:endParaRPr lang="zh-CN" altLang="en-US" sz="1100" b="0" i="0" u="none" strike="noStrike" kern="1200" dirty="0">
                        <a:solidFill>
                          <a:srgbClr val="000000"/>
                        </a:solidFill>
                        <a:effectLst/>
                        <a:latin typeface="Calibri" panose="020F0502020204030204" pitchFamily="34" charset="0"/>
                        <a:ea typeface="+mn-ea"/>
                        <a:cs typeface="+mn-cs"/>
                      </a:endParaRPr>
                    </a:p>
                  </a:txBody>
                  <a:tcPr marL="3133" marR="3133" marT="3133" marB="0" anchor="ctr"/>
                </a:tc>
                <a:tc rowSpan="4">
                  <a:txBody>
                    <a:bodyPr/>
                    <a:lstStyle/>
                    <a:p>
                      <a:pPr marL="0" algn="ctr" defTabSz="914400" rtl="0" eaLnBrk="1" fontAlgn="ctr" latinLnBrk="0" hangingPunct="1"/>
                      <a:r>
                        <a:rPr lang="en-US" sz="1100" b="0" i="0" u="none" strike="noStrike" kern="1200" dirty="0" smtClean="0">
                          <a:solidFill>
                            <a:srgbClr val="000000"/>
                          </a:solidFill>
                          <a:effectLst/>
                          <a:latin typeface="Calibri" panose="020F0502020204030204" pitchFamily="34" charset="0"/>
                          <a:ea typeface="+mn-ea"/>
                          <a:cs typeface="+mn-cs"/>
                        </a:rPr>
                        <a:t>3</a:t>
                      </a:r>
                      <a:endParaRPr lang="en-US" sz="1100" b="0" i="0" u="none" strike="noStrike" kern="1200" dirty="0">
                        <a:solidFill>
                          <a:srgbClr val="000000"/>
                        </a:solidFill>
                        <a:effectLst/>
                        <a:latin typeface="Calibri" panose="020F0502020204030204" pitchFamily="34" charset="0"/>
                        <a:ea typeface="+mn-ea"/>
                        <a:cs typeface="+mn-cs"/>
                      </a:endParaRPr>
                    </a:p>
                  </a:txBody>
                  <a:tcPr marL="3133" marR="3133" marT="3133" marB="0" anchor="ctr"/>
                </a:tc>
                <a:tc>
                  <a:txBody>
                    <a:bodyPr/>
                    <a:lstStyle/>
                    <a:p>
                      <a:pPr algn="l" fontAlgn="ctr"/>
                      <a:r>
                        <a:rPr lang="en-US" sz="1100" b="1" i="0" u="none" strike="noStrike" dirty="0">
                          <a:solidFill>
                            <a:srgbClr val="C00000"/>
                          </a:solidFill>
                          <a:effectLst/>
                          <a:latin typeface="Calibri" panose="020F0502020204030204" pitchFamily="34" charset="0"/>
                        </a:rPr>
                        <a:t>COMPUTER </a:t>
                      </a:r>
                      <a:r>
                        <a:rPr lang="en-US" sz="1100" b="1" i="0" u="none" strike="noStrike" dirty="0" smtClean="0">
                          <a:solidFill>
                            <a:srgbClr val="C00000"/>
                          </a:solidFill>
                          <a:effectLst/>
                          <a:latin typeface="Calibri" panose="020F0502020204030204" pitchFamily="34" charset="0"/>
                        </a:rPr>
                        <a:t>SCIENCE</a:t>
                      </a:r>
                      <a:endParaRPr lang="en-US" sz="1100" b="1" i="0" u="none" strike="noStrike" dirty="0">
                        <a:solidFill>
                          <a:srgbClr val="C00000"/>
                        </a:solidFill>
                        <a:effectLst/>
                        <a:latin typeface="Calibri" panose="020F0502020204030204" pitchFamily="34" charset="0"/>
                      </a:endParaRPr>
                    </a:p>
                  </a:txBody>
                  <a:tcPr marL="9525" marR="9525" marT="9525" marB="0" anchor="ctr"/>
                </a:tc>
              </a:tr>
              <a:tr h="288032">
                <a:tc vMerge="1">
                  <a:txBody>
                    <a:bodyPr/>
                    <a:lstStyle/>
                    <a:p>
                      <a:endParaRPr lang="en-US"/>
                    </a:p>
                  </a:txBody>
                  <a:tcPr/>
                </a:tc>
                <a:tc vMerge="1">
                  <a:txBody>
                    <a:bodyPr/>
                    <a:lstStyle/>
                    <a:p>
                      <a:endParaRPr lang="en-US"/>
                    </a:p>
                  </a:txBody>
                  <a:tcPr/>
                </a:tc>
                <a:tc>
                  <a:txBody>
                    <a:bodyPr/>
                    <a:lstStyle/>
                    <a:p>
                      <a:pPr algn="l" fontAlgn="ctr"/>
                      <a:r>
                        <a:rPr lang="en-US" sz="1100" b="1" i="0" u="none" strike="noStrike" dirty="0">
                          <a:solidFill>
                            <a:schemeClr val="bg2"/>
                          </a:solidFill>
                          <a:effectLst/>
                          <a:latin typeface="Calibri" panose="020F0502020204030204" pitchFamily="34" charset="0"/>
                        </a:rPr>
                        <a:t>MATERIALS SCIENCE</a:t>
                      </a:r>
                    </a:p>
                  </a:txBody>
                  <a:tcPr marL="9525" marR="9525" marT="9525" marB="0" anchor="ctr"/>
                </a:tc>
                <a:tc vMerge="1">
                  <a:txBody>
                    <a:bodyPr/>
                    <a:lstStyle/>
                    <a:p>
                      <a:endParaRPr lang="en-US"/>
                    </a:p>
                  </a:txBody>
                  <a:tcPr/>
                </a:tc>
                <a:tc vMerge="1">
                  <a:txBody>
                    <a:bodyPr/>
                    <a:lstStyle/>
                    <a:p>
                      <a:endParaRPr lang="en-US"/>
                    </a:p>
                  </a:txBody>
                  <a:tcPr/>
                </a:tc>
                <a:tc>
                  <a:txBody>
                    <a:bodyPr/>
                    <a:lstStyle/>
                    <a:p>
                      <a:pPr algn="l" fontAlgn="ctr"/>
                      <a:r>
                        <a:rPr lang="en-US" sz="1100" b="0" i="0" u="none" strike="noStrike" dirty="0" smtClean="0">
                          <a:solidFill>
                            <a:srgbClr val="000000"/>
                          </a:solidFill>
                          <a:effectLst/>
                          <a:latin typeface="Calibri" panose="020F0502020204030204" pitchFamily="34" charset="0"/>
                        </a:rPr>
                        <a:t>ENGINEERING</a:t>
                      </a:r>
                      <a:endParaRPr lang="en-US" sz="1100" b="0" i="0" u="none" strike="noStrike" dirty="0">
                        <a:solidFill>
                          <a:srgbClr val="000000"/>
                        </a:solidFill>
                        <a:effectLst/>
                        <a:latin typeface="Calibri" panose="020F0502020204030204" pitchFamily="34" charset="0"/>
                      </a:endParaRPr>
                    </a:p>
                  </a:txBody>
                  <a:tcPr marL="9525" marR="9525" marT="9525" marB="0" anchor="ctr"/>
                </a:tc>
              </a:tr>
              <a:tr h="288032">
                <a:tc vMerge="1">
                  <a:txBody>
                    <a:bodyPr/>
                    <a:lstStyle/>
                    <a:p>
                      <a:endParaRPr lang="en-US"/>
                    </a:p>
                  </a:txBody>
                  <a:tcPr/>
                </a:tc>
                <a:tc vMerge="1">
                  <a:txBody>
                    <a:bodyPr/>
                    <a:lstStyle/>
                    <a:p>
                      <a:endParaRPr lang="en-US"/>
                    </a:p>
                  </a:txBody>
                  <a:tcPr/>
                </a:tc>
                <a:tc>
                  <a:txBody>
                    <a:bodyPr/>
                    <a:lstStyle/>
                    <a:p>
                      <a:pPr algn="l" fontAlgn="ctr"/>
                      <a:r>
                        <a:rPr lang="en-US" sz="1100" b="0" i="0" u="none" strike="noStrike" dirty="0">
                          <a:solidFill>
                            <a:srgbClr val="000000"/>
                          </a:solidFill>
                          <a:effectLst/>
                          <a:latin typeface="Calibri" panose="020F0502020204030204" pitchFamily="34" charset="0"/>
                        </a:rPr>
                        <a:t>MATHEMATICS</a:t>
                      </a:r>
                    </a:p>
                  </a:txBody>
                  <a:tcPr marL="9525" marR="9525" marT="9525" marB="0" anchor="ctr"/>
                </a:tc>
                <a:tc vMerge="1">
                  <a:txBody>
                    <a:bodyPr/>
                    <a:lstStyle/>
                    <a:p>
                      <a:endParaRPr lang="en-US" dirty="0"/>
                    </a:p>
                  </a:txBody>
                  <a:tcPr marL="3133" marR="3133" marT="3133" marB="0" anchor="ctr"/>
                </a:tc>
                <a:tc vMerge="1">
                  <a:txBody>
                    <a:bodyPr/>
                    <a:lstStyle/>
                    <a:p>
                      <a:endParaRPr lang="en-US" dirty="0"/>
                    </a:p>
                  </a:txBody>
                  <a:tcPr marL="3133" marR="3133" marT="3133" marB="0" anchor="ctr"/>
                </a:tc>
                <a:tc row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100" b="0" i="0" u="none" strike="noStrike" dirty="0" smtClean="0">
                          <a:solidFill>
                            <a:srgbClr val="000000"/>
                          </a:solidFill>
                          <a:effectLst/>
                          <a:latin typeface="Calibri" panose="020F0502020204030204" pitchFamily="34" charset="0"/>
                        </a:rPr>
                        <a:t>MATERIALS SCIENCE</a:t>
                      </a:r>
                    </a:p>
                  </a:txBody>
                  <a:tcPr marL="9525" marR="9525" marT="9525" marB="0" anchor="ctr"/>
                </a:tc>
              </a:tr>
              <a:tr h="0">
                <a:tc vMerge="1">
                  <a:txBody>
                    <a:bodyPr/>
                    <a:lstStyle/>
                    <a:p>
                      <a:endParaRPr lang="en-US"/>
                    </a:p>
                  </a:txBody>
                  <a:tcPr/>
                </a:tc>
                <a:tc vMerge="1">
                  <a:txBody>
                    <a:bodyPr/>
                    <a:lstStyle/>
                    <a:p>
                      <a:endParaRPr lang="en-US"/>
                    </a:p>
                  </a:txBody>
                  <a:tcPr/>
                </a:tc>
                <a:tc rowSpan="2">
                  <a:txBody>
                    <a:bodyPr/>
                    <a:lstStyle/>
                    <a:p>
                      <a:pPr algn="l" fontAlgn="ctr"/>
                      <a:r>
                        <a:rPr lang="en-US" sz="1100" b="0" i="0" u="none" strike="noStrike" dirty="0">
                          <a:solidFill>
                            <a:srgbClr val="000000"/>
                          </a:solidFill>
                          <a:effectLst/>
                          <a:latin typeface="Calibri" panose="020F0502020204030204" pitchFamily="34" charset="0"/>
                        </a:rPr>
                        <a:t>MOLECULAR BIOLOGY &amp; GENETICS</a:t>
                      </a:r>
                    </a:p>
                  </a:txBody>
                  <a:tcPr marL="9525" marR="9525" marT="9525" marB="0" anchor="ctr"/>
                </a:tc>
                <a:tc vMerge="1">
                  <a:txBody>
                    <a:bodyPr/>
                    <a:lstStyle/>
                    <a:p>
                      <a:endParaRPr lang="en-US"/>
                    </a:p>
                  </a:txBody>
                  <a:tcPr/>
                </a:tc>
                <a:tc vMerge="1">
                  <a:txBody>
                    <a:bodyPr/>
                    <a:lstStyle/>
                    <a:p>
                      <a:endParaRPr lang="en-US"/>
                    </a:p>
                  </a:txBody>
                  <a:tcPr/>
                </a:tc>
                <a:tc vMerge="1">
                  <a:txBody>
                    <a:bodyPr/>
                    <a:lstStyle/>
                    <a:p>
                      <a:pPr algn="l" fontAlgn="ctr"/>
                      <a:endParaRPr lang="en-US" sz="1100" b="0" i="0" u="none" strike="noStrike" dirty="0">
                        <a:solidFill>
                          <a:srgbClr val="000000"/>
                        </a:solidFill>
                        <a:effectLst/>
                        <a:latin typeface="Calibri" panose="020F0502020204030204" pitchFamily="34" charset="0"/>
                      </a:endParaRPr>
                    </a:p>
                  </a:txBody>
                  <a:tcPr marL="9525" marR="9525" marT="9525" marB="0" anchor="ctr"/>
                </a:tc>
              </a:tr>
              <a:tr h="316419">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marL="0" algn="ctr" defTabSz="914400" rtl="0" eaLnBrk="1" fontAlgn="ctr" latinLnBrk="0" hangingPunct="1"/>
                      <a:r>
                        <a:rPr lang="zh-CN" altLang="en-US" sz="1100" b="0" i="0" u="none" strike="noStrike" kern="1200" dirty="0" smtClean="0">
                          <a:solidFill>
                            <a:srgbClr val="000000"/>
                          </a:solidFill>
                          <a:effectLst/>
                          <a:latin typeface="Calibri" panose="020F0502020204030204" pitchFamily="34" charset="0"/>
                          <a:ea typeface="+mn-ea"/>
                          <a:cs typeface="+mn-cs"/>
                        </a:rPr>
                        <a:t>西南石油大学</a:t>
                      </a:r>
                      <a:endParaRPr lang="zh-CN" altLang="en-US" sz="1100" b="0" i="0" u="none" strike="noStrike" kern="1200" dirty="0">
                        <a:solidFill>
                          <a:srgbClr val="000000"/>
                        </a:solidFill>
                        <a:effectLst/>
                        <a:latin typeface="Calibri" panose="020F0502020204030204" pitchFamily="34" charset="0"/>
                        <a:ea typeface="+mn-ea"/>
                        <a:cs typeface="+mn-cs"/>
                      </a:endParaRPr>
                    </a:p>
                  </a:txBody>
                  <a:tcPr marL="3133" marR="3133" marT="3133" marB="0" anchor="ctr"/>
                </a:tc>
                <a:tc rowSpan="2">
                  <a:txBody>
                    <a:bodyPr/>
                    <a:lstStyle/>
                    <a:p>
                      <a:pPr marL="0" algn="ctr" defTabSz="914400" rtl="0" eaLnBrk="1" fontAlgn="ctr" latinLnBrk="0" hangingPunct="1"/>
                      <a:r>
                        <a:rPr lang="en-US" sz="1100" b="0" i="0" u="none" strike="noStrike" kern="1200" dirty="0">
                          <a:solidFill>
                            <a:srgbClr val="000000"/>
                          </a:solidFill>
                          <a:effectLst/>
                          <a:latin typeface="Calibri" panose="020F0502020204030204" pitchFamily="34" charset="0"/>
                          <a:ea typeface="+mn-ea"/>
                          <a:cs typeface="+mn-cs"/>
                        </a:rPr>
                        <a:t>2</a:t>
                      </a:r>
                    </a:p>
                  </a:txBody>
                  <a:tcPr marL="3133" marR="3133" marT="3133" marB="0" anchor="ctr"/>
                </a:tc>
                <a:tc>
                  <a:txBody>
                    <a:bodyPr/>
                    <a:lstStyle/>
                    <a:p>
                      <a:pPr algn="l" fontAlgn="ctr"/>
                      <a:r>
                        <a:rPr lang="en-US" sz="1100" b="0" i="0" u="none" strike="noStrike" dirty="0" smtClean="0">
                          <a:solidFill>
                            <a:srgbClr val="000000"/>
                          </a:solidFill>
                          <a:effectLst/>
                          <a:latin typeface="Calibri" panose="020F0502020204030204" pitchFamily="34" charset="0"/>
                        </a:rPr>
                        <a:t>CHEMISTRY</a:t>
                      </a:r>
                      <a:endParaRPr lang="en-US" sz="1100" b="0" i="0" u="none" strike="noStrike" dirty="0">
                        <a:solidFill>
                          <a:srgbClr val="000000"/>
                        </a:solidFill>
                        <a:effectLst/>
                        <a:latin typeface="Calibri" panose="020F0502020204030204" pitchFamily="34" charset="0"/>
                      </a:endParaRPr>
                    </a:p>
                  </a:txBody>
                  <a:tcPr marL="9525" marR="9525" marT="9525" marB="0" anchor="ctr"/>
                </a:tc>
              </a:tr>
              <a:tr h="288032">
                <a:tc vMerge="1">
                  <a:txBody>
                    <a:bodyPr/>
                    <a:lstStyle/>
                    <a:p>
                      <a:endParaRPr lang="en-US"/>
                    </a:p>
                  </a:txBody>
                  <a:tcPr/>
                </a:tc>
                <a:tc vMerge="1">
                  <a:txBody>
                    <a:bodyPr/>
                    <a:lstStyle/>
                    <a:p>
                      <a:endParaRPr lang="en-US"/>
                    </a:p>
                  </a:txBody>
                  <a:tcPr/>
                </a:tc>
                <a:tc>
                  <a:txBody>
                    <a:bodyPr/>
                    <a:lstStyle/>
                    <a:p>
                      <a:pPr algn="l" fontAlgn="ctr"/>
                      <a:r>
                        <a:rPr lang="en-US" sz="1100" b="0" i="0" u="none" strike="noStrike" dirty="0">
                          <a:solidFill>
                            <a:srgbClr val="000000"/>
                          </a:solidFill>
                          <a:effectLst/>
                          <a:latin typeface="Calibri" panose="020F0502020204030204" pitchFamily="34" charset="0"/>
                        </a:rPr>
                        <a:t>NEUROSCIENCE &amp; BEHAVIOR</a:t>
                      </a:r>
                    </a:p>
                  </a:txBody>
                  <a:tcPr marL="9525" marR="9525" marT="9525" marB="0" anchor="ctr"/>
                </a:tc>
                <a:tc vMerge="1">
                  <a:txBody>
                    <a:bodyPr/>
                    <a:lstStyle/>
                    <a:p>
                      <a:endParaRPr lang="en-US"/>
                    </a:p>
                  </a:txBody>
                  <a:tcPr/>
                </a:tc>
                <a:tc vMerge="1">
                  <a:txBody>
                    <a:bodyPr/>
                    <a:lstStyle/>
                    <a:p>
                      <a:endParaRPr lang="en-US"/>
                    </a:p>
                  </a:txBody>
                  <a:tcPr/>
                </a:tc>
                <a:tc>
                  <a:txBody>
                    <a:bodyPr/>
                    <a:lstStyle/>
                    <a:p>
                      <a:pPr algn="l" fontAlgn="ctr"/>
                      <a:r>
                        <a:rPr lang="en-US" sz="1100" b="0" i="0" u="none" strike="noStrike" dirty="0" smtClean="0">
                          <a:solidFill>
                            <a:srgbClr val="000000"/>
                          </a:solidFill>
                          <a:effectLst/>
                          <a:latin typeface="Calibri" panose="020F0502020204030204" pitchFamily="34" charset="0"/>
                        </a:rPr>
                        <a:t>ENGINEERING</a:t>
                      </a:r>
                      <a:endParaRPr lang="en-US" sz="1100" b="0" i="0" u="none" strike="noStrike" dirty="0">
                        <a:solidFill>
                          <a:srgbClr val="000000"/>
                        </a:solidFill>
                        <a:effectLst/>
                        <a:latin typeface="Calibri" panose="020F0502020204030204" pitchFamily="34" charset="0"/>
                      </a:endParaRPr>
                    </a:p>
                  </a:txBody>
                  <a:tcPr marL="9525" marR="9525" marT="9525" marB="0" anchor="ctr"/>
                </a:tc>
              </a:tr>
              <a:tr h="288032">
                <a:tc vMerge="1">
                  <a:txBody>
                    <a:bodyPr/>
                    <a:lstStyle/>
                    <a:p>
                      <a:endParaRPr lang="en-US"/>
                    </a:p>
                  </a:txBody>
                  <a:tcPr/>
                </a:tc>
                <a:tc vMerge="1">
                  <a:txBody>
                    <a:bodyPr/>
                    <a:lstStyle/>
                    <a:p>
                      <a:endParaRPr lang="en-US"/>
                    </a:p>
                  </a:txBody>
                  <a:tcPr/>
                </a:tc>
                <a:tc>
                  <a:txBody>
                    <a:bodyPr/>
                    <a:lstStyle/>
                    <a:p>
                      <a:pPr algn="l" fontAlgn="ctr"/>
                      <a:r>
                        <a:rPr lang="en-US" sz="1100" b="0" i="0" u="none" strike="noStrike" dirty="0">
                          <a:solidFill>
                            <a:srgbClr val="000000"/>
                          </a:solidFill>
                          <a:effectLst/>
                          <a:latin typeface="Calibri" panose="020F0502020204030204" pitchFamily="34" charset="0"/>
                        </a:rPr>
                        <a:t>PHARMACOLOGY &amp; TOXICOLOGY</a:t>
                      </a:r>
                    </a:p>
                  </a:txBody>
                  <a:tcPr marL="9525" marR="9525" marT="9525" marB="0" anchor="ctr"/>
                </a:tc>
                <a:tc rowSpan="2">
                  <a:txBody>
                    <a:bodyPr/>
                    <a:lstStyle/>
                    <a:p>
                      <a:pPr marL="0" algn="ctr" defTabSz="914400" rtl="0" eaLnBrk="1" fontAlgn="ctr" latinLnBrk="0" hangingPunct="1"/>
                      <a:r>
                        <a:rPr lang="zh-CN" altLang="en-US" sz="1100" b="0" i="0" u="none" strike="noStrike" kern="1200" dirty="0" smtClean="0">
                          <a:solidFill>
                            <a:srgbClr val="000000"/>
                          </a:solidFill>
                          <a:effectLst/>
                          <a:latin typeface="Calibri" panose="020F0502020204030204" pitchFamily="34" charset="0"/>
                          <a:ea typeface="+mn-ea"/>
                          <a:cs typeface="+mn-cs"/>
                        </a:rPr>
                        <a:t>四川农业大学</a:t>
                      </a:r>
                      <a:endParaRPr lang="zh-CN" altLang="en-US" sz="1100" b="0" i="0" u="none" strike="noStrike" kern="1200" dirty="0">
                        <a:solidFill>
                          <a:srgbClr val="000000"/>
                        </a:solidFill>
                        <a:effectLst/>
                        <a:latin typeface="Calibri" panose="020F0502020204030204" pitchFamily="34" charset="0"/>
                        <a:ea typeface="+mn-ea"/>
                        <a:cs typeface="+mn-cs"/>
                      </a:endParaRPr>
                    </a:p>
                  </a:txBody>
                  <a:tcPr marL="3133" marR="3133" marT="3133" marB="0" anchor="ctr"/>
                </a:tc>
                <a:tc rowSpan="2">
                  <a:txBody>
                    <a:bodyPr/>
                    <a:lstStyle/>
                    <a:p>
                      <a:pPr marL="0" algn="ctr" defTabSz="914400" rtl="0" eaLnBrk="1" fontAlgn="ctr" latinLnBrk="0" hangingPunct="1"/>
                      <a:r>
                        <a:rPr lang="en-US" sz="1100" b="0" i="0" u="none" strike="noStrike" kern="1200" dirty="0">
                          <a:solidFill>
                            <a:srgbClr val="000000"/>
                          </a:solidFill>
                          <a:effectLst/>
                          <a:latin typeface="Calibri" panose="020F0502020204030204" pitchFamily="34" charset="0"/>
                          <a:ea typeface="+mn-ea"/>
                          <a:cs typeface="+mn-cs"/>
                        </a:rPr>
                        <a:t>2</a:t>
                      </a:r>
                    </a:p>
                  </a:txBody>
                  <a:tcPr marL="3133" marR="3133" marT="3133" marB="0" anchor="ctr"/>
                </a:tc>
                <a:tc>
                  <a:txBody>
                    <a:bodyPr/>
                    <a:lstStyle/>
                    <a:p>
                      <a:pPr algn="l" fontAlgn="ctr"/>
                      <a:r>
                        <a:rPr lang="en-US" sz="1100" b="0" i="0" u="none" strike="noStrike" dirty="0">
                          <a:solidFill>
                            <a:srgbClr val="000000"/>
                          </a:solidFill>
                          <a:effectLst/>
                          <a:latin typeface="Calibri" panose="020F0502020204030204" pitchFamily="34" charset="0"/>
                        </a:rPr>
                        <a:t>AGRICULTURAL SCIENCES</a:t>
                      </a:r>
                    </a:p>
                  </a:txBody>
                  <a:tcPr marL="9525" marR="9525" marT="9525" marB="0" anchor="ctr"/>
                </a:tc>
              </a:tr>
              <a:tr h="288032">
                <a:tc vMerge="1">
                  <a:txBody>
                    <a:bodyPr/>
                    <a:lstStyle/>
                    <a:p>
                      <a:endParaRPr lang="en-US"/>
                    </a:p>
                  </a:txBody>
                  <a:tcPr/>
                </a:tc>
                <a:tc vMerge="1">
                  <a:txBody>
                    <a:bodyPr/>
                    <a:lstStyle/>
                    <a:p>
                      <a:endParaRPr lang="en-US"/>
                    </a:p>
                  </a:txBody>
                  <a:tcPr/>
                </a:tc>
                <a:tc>
                  <a:txBody>
                    <a:bodyPr/>
                    <a:lstStyle/>
                    <a:p>
                      <a:pPr algn="l" fontAlgn="ctr"/>
                      <a:r>
                        <a:rPr lang="en-US" sz="1100" b="0" i="0" u="none" strike="noStrike" dirty="0">
                          <a:solidFill>
                            <a:srgbClr val="000000"/>
                          </a:solidFill>
                          <a:effectLst/>
                          <a:latin typeface="Calibri" panose="020F0502020204030204" pitchFamily="34" charset="0"/>
                        </a:rPr>
                        <a:t>PHYSICS</a:t>
                      </a:r>
                    </a:p>
                  </a:txBody>
                  <a:tcPr marL="9525" marR="9525" marT="9525" marB="0" anchor="ctr"/>
                </a:tc>
                <a:tc vMerge="1">
                  <a:txBody>
                    <a:bodyPr/>
                    <a:lstStyle/>
                    <a:p>
                      <a:endParaRPr lang="en-US"/>
                    </a:p>
                  </a:txBody>
                  <a:tcPr/>
                </a:tc>
                <a:tc vMerge="1">
                  <a:txBody>
                    <a:bodyPr/>
                    <a:lstStyle/>
                    <a:p>
                      <a:endParaRPr lang="en-US"/>
                    </a:p>
                  </a:txBody>
                  <a:tcPr/>
                </a:tc>
                <a:tc>
                  <a:txBody>
                    <a:bodyPr/>
                    <a:lstStyle/>
                    <a:p>
                      <a:pPr algn="l" fontAlgn="ctr"/>
                      <a:r>
                        <a:rPr lang="en-US" sz="1100" b="0" i="0" u="none" strike="noStrike" dirty="0">
                          <a:solidFill>
                            <a:srgbClr val="000000"/>
                          </a:solidFill>
                          <a:effectLst/>
                          <a:latin typeface="Calibri" panose="020F0502020204030204" pitchFamily="34" charset="0"/>
                        </a:rPr>
                        <a:t>PLANT &amp; ANIMAL SCIENCE</a:t>
                      </a:r>
                    </a:p>
                  </a:txBody>
                  <a:tcPr marL="9525" marR="9525" marT="9525" marB="0" anchor="ctr"/>
                </a:tc>
              </a:tr>
              <a:tr h="288032">
                <a:tc vMerge="1">
                  <a:txBody>
                    <a:bodyPr/>
                    <a:lstStyle/>
                    <a:p>
                      <a:endParaRPr lang="en-US"/>
                    </a:p>
                  </a:txBody>
                  <a:tcPr/>
                </a:tc>
                <a:tc vMerge="1">
                  <a:txBody>
                    <a:bodyPr/>
                    <a:lstStyle/>
                    <a:p>
                      <a:endParaRPr lang="en-US"/>
                    </a:p>
                  </a:txBody>
                  <a:tcPr/>
                </a:tc>
                <a:tc>
                  <a:txBody>
                    <a:bodyPr/>
                    <a:lstStyle/>
                    <a:p>
                      <a:pPr algn="l" fontAlgn="ctr"/>
                      <a:r>
                        <a:rPr lang="en-US" sz="1100" b="0" i="0" u="none" strike="noStrike" dirty="0">
                          <a:solidFill>
                            <a:srgbClr val="000000"/>
                          </a:solidFill>
                          <a:effectLst/>
                          <a:latin typeface="Calibri" panose="020F0502020204030204" pitchFamily="34" charset="0"/>
                        </a:rPr>
                        <a:t>PLANT &amp; ANIMAL SCIENCE</a:t>
                      </a:r>
                    </a:p>
                  </a:txBody>
                  <a:tcPr marL="9525" marR="9525" marT="9525" marB="0" anchor="ctr"/>
                </a:tc>
                <a:tc>
                  <a:txBody>
                    <a:bodyPr/>
                    <a:lstStyle/>
                    <a:p>
                      <a:pPr algn="ctr"/>
                      <a:r>
                        <a:rPr lang="zh-CN" altLang="en-US" sz="1100" dirty="0" smtClean="0">
                          <a:latin typeface="Calibri" panose="020F0502020204030204" pitchFamily="34" charset="0"/>
                        </a:rPr>
                        <a:t>川北医学院</a:t>
                      </a:r>
                      <a:endParaRPr lang="en-US" sz="1100" dirty="0">
                        <a:latin typeface="Calibri" panose="020F0502020204030204" pitchFamily="34" charset="0"/>
                      </a:endParaRPr>
                    </a:p>
                  </a:txBody>
                  <a:tcPr/>
                </a:tc>
                <a:tc>
                  <a:txBody>
                    <a:bodyPr/>
                    <a:lstStyle/>
                    <a:p>
                      <a:pPr algn="ctr"/>
                      <a:r>
                        <a:rPr lang="en-US" sz="1100" dirty="0" smtClean="0">
                          <a:latin typeface="Calibri" panose="020F0502020204030204" pitchFamily="34" charset="0"/>
                        </a:rPr>
                        <a:t>1</a:t>
                      </a:r>
                      <a:endParaRPr lang="en-US" sz="1100" dirty="0">
                        <a:latin typeface="Calibri" panose="020F0502020204030204" pitchFamily="34" charset="0"/>
                      </a:endParaRPr>
                    </a:p>
                  </a:txBody>
                  <a:tcPr/>
                </a:tc>
                <a:tc>
                  <a:txBody>
                    <a:bodyPr/>
                    <a:lstStyle/>
                    <a:p>
                      <a:pPr algn="l" fontAlgn="ctr"/>
                      <a:r>
                        <a:rPr lang="en-US" sz="1100" b="0" i="0" u="none" strike="noStrike" dirty="0">
                          <a:solidFill>
                            <a:srgbClr val="000000"/>
                          </a:solidFill>
                          <a:effectLst/>
                          <a:latin typeface="Calibri" panose="020F0502020204030204" pitchFamily="34" charset="0"/>
                        </a:rPr>
                        <a:t>CLINICAL MEDICINE</a:t>
                      </a:r>
                    </a:p>
                  </a:txBody>
                  <a:tcPr marL="9525" marR="9525" marT="9525" marB="0" anchor="ctr"/>
                </a:tc>
              </a:tr>
              <a:tr h="288032">
                <a:tc vMerge="1">
                  <a:txBody>
                    <a:bodyPr/>
                    <a:lstStyle/>
                    <a:p>
                      <a:endParaRPr lang="en-US"/>
                    </a:p>
                  </a:txBody>
                  <a:tcPr/>
                </a:tc>
                <a:tc vMerge="1">
                  <a:txBody>
                    <a:bodyPr/>
                    <a:lstStyle/>
                    <a:p>
                      <a:endParaRPr lang="en-US"/>
                    </a:p>
                  </a:txBody>
                  <a:tcPr/>
                </a:tc>
                <a:tc>
                  <a:txBody>
                    <a:bodyPr/>
                    <a:lstStyle/>
                    <a:p>
                      <a:pPr algn="l" fontAlgn="ctr"/>
                      <a:r>
                        <a:rPr lang="en-US" sz="1100" b="0" i="0" u="none" strike="noStrike" dirty="0">
                          <a:solidFill>
                            <a:srgbClr val="000000"/>
                          </a:solidFill>
                          <a:effectLst/>
                          <a:latin typeface="Calibri" panose="020F0502020204030204" pitchFamily="34" charset="0"/>
                        </a:rPr>
                        <a:t>PSYCHIATRY/PSYCHOLOGY</a:t>
                      </a:r>
                    </a:p>
                  </a:txBody>
                  <a:tcPr marL="9525" marR="9525" marT="9525" marB="0" anchor="ctr"/>
                </a:tc>
                <a:tc>
                  <a:txBody>
                    <a:bodyPr/>
                    <a:lstStyle/>
                    <a:p>
                      <a:pPr algn="ctr"/>
                      <a:r>
                        <a:rPr lang="zh-CN" altLang="en-US" sz="1100" dirty="0" smtClean="0">
                          <a:latin typeface="Calibri" panose="020F0502020204030204" pitchFamily="34" charset="0"/>
                        </a:rPr>
                        <a:t>西南医科大学</a:t>
                      </a:r>
                      <a:endParaRPr lang="en-US" sz="1100" dirty="0">
                        <a:latin typeface="Calibri" panose="020F0502020204030204" pitchFamily="34" charset="0"/>
                      </a:endParaRPr>
                    </a:p>
                  </a:txBody>
                  <a:tcPr/>
                </a:tc>
                <a:tc>
                  <a:txBody>
                    <a:bodyPr/>
                    <a:lstStyle/>
                    <a:p>
                      <a:pPr algn="ctr"/>
                      <a:r>
                        <a:rPr lang="en-US" sz="1100" dirty="0" smtClean="0">
                          <a:latin typeface="Calibri" panose="020F0502020204030204" pitchFamily="34" charset="0"/>
                        </a:rPr>
                        <a:t>1</a:t>
                      </a:r>
                      <a:endParaRPr lang="en-US" sz="1100" dirty="0">
                        <a:latin typeface="Calibri" panose="020F0502020204030204" pitchFamily="34" charset="0"/>
                      </a:endParaRPr>
                    </a:p>
                  </a:txBody>
                  <a:tcPr/>
                </a:tc>
                <a:tc>
                  <a:txBody>
                    <a:bodyPr/>
                    <a:lstStyle/>
                    <a:p>
                      <a:pPr algn="l" fontAlgn="ctr"/>
                      <a:r>
                        <a:rPr lang="en-US" sz="1100" b="0" i="0" u="none" strike="noStrike" dirty="0" smtClean="0">
                          <a:solidFill>
                            <a:srgbClr val="000000"/>
                          </a:solidFill>
                          <a:effectLst/>
                          <a:latin typeface="Calibri" panose="020F0502020204030204" pitchFamily="34" charset="0"/>
                        </a:rPr>
                        <a:t>CLINICAL MEDICINE</a:t>
                      </a:r>
                      <a:endParaRPr lang="en-US" sz="1100" b="0" i="0" u="none" strike="noStrike" dirty="0">
                        <a:solidFill>
                          <a:srgbClr val="000000"/>
                        </a:solidFill>
                        <a:effectLst/>
                        <a:latin typeface="Calibri" panose="020F0502020204030204" pitchFamily="34" charset="0"/>
                      </a:endParaRPr>
                    </a:p>
                  </a:txBody>
                  <a:tcPr/>
                </a:tc>
              </a:tr>
              <a:tr h="288032">
                <a:tc vMerge="1">
                  <a:txBody>
                    <a:bodyPr/>
                    <a:lstStyle/>
                    <a:p>
                      <a:endParaRPr lang="en-US"/>
                    </a:p>
                  </a:txBody>
                  <a:tcPr/>
                </a:tc>
                <a:tc vMerge="1">
                  <a:txBody>
                    <a:bodyPr/>
                    <a:lstStyle/>
                    <a:p>
                      <a:endParaRPr lang="en-US"/>
                    </a:p>
                  </a:txBody>
                  <a:tcPr/>
                </a:tc>
                <a:tc>
                  <a:txBody>
                    <a:bodyPr/>
                    <a:lstStyle/>
                    <a:p>
                      <a:pPr algn="l" fontAlgn="ctr"/>
                      <a:r>
                        <a:rPr lang="en-US" sz="1100" b="0" i="0" u="none" strike="noStrike" dirty="0">
                          <a:solidFill>
                            <a:srgbClr val="000000"/>
                          </a:solidFill>
                          <a:effectLst/>
                          <a:latin typeface="Calibri" panose="020F0502020204030204" pitchFamily="34" charset="0"/>
                        </a:rPr>
                        <a:t>SOCIAL SCIENCES, GENERAL</a:t>
                      </a:r>
                    </a:p>
                  </a:txBody>
                  <a:tcPr marL="9525" marR="9525" marT="9525" marB="0" anchor="ctr"/>
                </a:tc>
                <a:tc>
                  <a:txBody>
                    <a:bodyPr/>
                    <a:lstStyle/>
                    <a:p>
                      <a:pPr algn="ctr"/>
                      <a:r>
                        <a:rPr lang="zh-CN" altLang="en-US" sz="1100" dirty="0" smtClean="0">
                          <a:latin typeface="Calibri" panose="020F0502020204030204" pitchFamily="34" charset="0"/>
                        </a:rPr>
                        <a:t>成都理工大学</a:t>
                      </a:r>
                      <a:endParaRPr lang="zh-CN" altLang="en-US" sz="1100" dirty="0">
                        <a:latin typeface="Calibri" panose="020F0502020204030204" pitchFamily="34" charset="0"/>
                      </a:endParaRPr>
                    </a:p>
                  </a:txBody>
                  <a:tcPr/>
                </a:tc>
                <a:tc>
                  <a:txBody>
                    <a:bodyPr/>
                    <a:lstStyle/>
                    <a:p>
                      <a:pPr algn="ctr"/>
                      <a:r>
                        <a:rPr lang="en-US" sz="1100" dirty="0" smtClean="0">
                          <a:latin typeface="Calibri" panose="020F0502020204030204" pitchFamily="34" charset="0"/>
                        </a:rPr>
                        <a:t>1</a:t>
                      </a:r>
                      <a:endParaRPr lang="en-US" sz="1100" dirty="0">
                        <a:latin typeface="Calibri" panose="020F0502020204030204" pitchFamily="34" charset="0"/>
                      </a:endParaRPr>
                    </a:p>
                  </a:txBody>
                  <a:tcPr/>
                </a:tc>
                <a:tc>
                  <a:txBody>
                    <a:bodyPr/>
                    <a:lstStyle/>
                    <a:p>
                      <a:pPr algn="l" fontAlgn="ctr"/>
                      <a:r>
                        <a:rPr lang="en-US" sz="1100" b="0" i="0" u="none" strike="noStrike" dirty="0">
                          <a:solidFill>
                            <a:srgbClr val="000000"/>
                          </a:solidFill>
                          <a:effectLst/>
                          <a:latin typeface="Calibri" panose="020F0502020204030204" pitchFamily="34" charset="0"/>
                        </a:rPr>
                        <a:t>GEOSCIENCES</a:t>
                      </a:r>
                    </a:p>
                  </a:txBody>
                  <a:tcPr marL="9525" marR="9525" marT="9525" marB="0" anchor="ctr"/>
                </a:tc>
              </a:tr>
            </a:tbl>
          </a:graphicData>
        </a:graphic>
      </p:graphicFrame>
      <p:sp>
        <p:nvSpPr>
          <p:cNvPr id="11" name="Rectangle 2">
            <a:extLst>
              <a:ext uri="{FF2B5EF4-FFF2-40B4-BE49-F238E27FC236}">
                <a16:creationId xmlns="" xmlns:a16="http://schemas.microsoft.com/office/drawing/2014/main" id="{B25E6B17-F5F6-4B36-8F20-87204C572CF7}"/>
              </a:ext>
            </a:extLst>
          </p:cNvPr>
          <p:cNvSpPr/>
          <p:nvPr/>
        </p:nvSpPr>
        <p:spPr>
          <a:xfrm>
            <a:off x="-11134" y="5369471"/>
            <a:ext cx="4571999" cy="1008445"/>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en-US" altLang="zh-CN" sz="2400" b="1" dirty="0">
                <a:solidFill>
                  <a:srgbClr val="FFFFFF"/>
                </a:solidFill>
              </a:rPr>
              <a:t>4</a:t>
            </a:r>
            <a:r>
              <a:rPr lang="zh-CN" altLang="en-US" dirty="0" smtClean="0">
                <a:solidFill>
                  <a:srgbClr val="FFFFFF"/>
                </a:solidFill>
              </a:rPr>
              <a:t>个</a:t>
            </a:r>
            <a:r>
              <a:rPr lang="zh-CN" altLang="en-US" dirty="0">
                <a:solidFill>
                  <a:srgbClr val="FFFFFF"/>
                </a:solidFill>
              </a:rPr>
              <a:t>学科进入</a:t>
            </a:r>
            <a:r>
              <a:rPr lang="en-US" altLang="zh-CN" dirty="0">
                <a:solidFill>
                  <a:srgbClr val="FFFFFF"/>
                </a:solidFill>
              </a:rPr>
              <a:t>ESI</a:t>
            </a:r>
            <a:r>
              <a:rPr lang="zh-CN" altLang="en-US" dirty="0">
                <a:solidFill>
                  <a:srgbClr val="FFFFFF"/>
                </a:solidFill>
              </a:rPr>
              <a:t>前千分之一；</a:t>
            </a:r>
          </a:p>
          <a:p>
            <a:pPr algn="ctr" defTabSz="457200" eaLnBrk="1" fontAlgn="auto" hangingPunct="1">
              <a:spcBef>
                <a:spcPts val="0"/>
              </a:spcBef>
              <a:spcAft>
                <a:spcPts val="0"/>
              </a:spcAft>
            </a:pPr>
            <a:r>
              <a:rPr lang="en-US" altLang="zh-CN" sz="2400" b="1" dirty="0">
                <a:solidFill>
                  <a:srgbClr val="FFFFFF"/>
                </a:solidFill>
              </a:rPr>
              <a:t>6</a:t>
            </a:r>
            <a:r>
              <a:rPr lang="zh-CN" altLang="en-US" dirty="0" smtClean="0">
                <a:solidFill>
                  <a:srgbClr val="FFFFFF"/>
                </a:solidFill>
              </a:rPr>
              <a:t>个</a:t>
            </a:r>
            <a:r>
              <a:rPr lang="zh-CN" altLang="en-US" dirty="0">
                <a:solidFill>
                  <a:srgbClr val="FFFFFF"/>
                </a:solidFill>
              </a:rPr>
              <a:t>学科进入前</a:t>
            </a:r>
            <a:r>
              <a:rPr lang="en-US" altLang="zh-CN" dirty="0">
                <a:solidFill>
                  <a:srgbClr val="FFFFFF"/>
                </a:solidFill>
              </a:rPr>
              <a:t>200</a:t>
            </a:r>
            <a:r>
              <a:rPr lang="zh-CN" altLang="en-US" dirty="0">
                <a:solidFill>
                  <a:srgbClr val="FFFFFF"/>
                </a:solidFill>
              </a:rPr>
              <a:t>位</a:t>
            </a:r>
            <a:r>
              <a:rPr lang="zh-CN" altLang="en-US" dirty="0" smtClean="0">
                <a:solidFill>
                  <a:srgbClr val="FFFFFF"/>
                </a:solidFill>
              </a:rPr>
              <a:t>；</a:t>
            </a:r>
            <a:endParaRPr lang="en-US" altLang="zh-CN" dirty="0" smtClean="0">
              <a:solidFill>
                <a:srgbClr val="FFFFFF"/>
              </a:solidFill>
            </a:endParaRPr>
          </a:p>
          <a:p>
            <a:pPr algn="ctr" defTabSz="457200" eaLnBrk="1" fontAlgn="auto" hangingPunct="1">
              <a:spcBef>
                <a:spcPts val="0"/>
              </a:spcBef>
              <a:spcAft>
                <a:spcPts val="0"/>
              </a:spcAft>
            </a:pPr>
            <a:r>
              <a:rPr lang="en-US" altLang="zh-CN" sz="2400" b="1" dirty="0">
                <a:solidFill>
                  <a:srgbClr val="FFFFFF"/>
                </a:solidFill>
              </a:rPr>
              <a:t>34</a:t>
            </a:r>
            <a:r>
              <a:rPr lang="zh-CN" altLang="en-US" dirty="0" smtClean="0">
                <a:solidFill>
                  <a:srgbClr val="FFFFFF"/>
                </a:solidFill>
              </a:rPr>
              <a:t>个</a:t>
            </a:r>
            <a:r>
              <a:rPr lang="zh-CN" altLang="en-US" dirty="0">
                <a:solidFill>
                  <a:srgbClr val="FFFFFF"/>
                </a:solidFill>
              </a:rPr>
              <a:t>学科进入前</a:t>
            </a:r>
            <a:r>
              <a:rPr lang="en-US" altLang="zh-CN" dirty="0">
                <a:solidFill>
                  <a:srgbClr val="FFFFFF"/>
                </a:solidFill>
              </a:rPr>
              <a:t>1%</a:t>
            </a:r>
          </a:p>
        </p:txBody>
      </p:sp>
      <p:sp>
        <p:nvSpPr>
          <p:cNvPr id="8" name="Title 2"/>
          <p:cNvSpPr txBox="1">
            <a:spLocks/>
          </p:cNvSpPr>
          <p:nvPr/>
        </p:nvSpPr>
        <p:spPr>
          <a:xfrm>
            <a:off x="359051" y="274681"/>
            <a:ext cx="8102477" cy="399311"/>
          </a:xfrm>
          <a:prstGeom prst="rect">
            <a:avLst/>
          </a:prstGeom>
        </p:spPr>
        <p:txBody>
          <a:bodyPr vert="horz" lIns="0" tIns="0" rIns="0" bIns="0"/>
          <a:lstStyle>
            <a:lvl1pPr algn="l" defTabSz="457200" rtl="0" eaLnBrk="1" latinLnBrk="0" hangingPunct="1">
              <a:spcBef>
                <a:spcPct val="0"/>
              </a:spcBef>
              <a:buNone/>
              <a:defRPr sz="2000" b="1" i="0" kern="1200" cap="none">
                <a:solidFill>
                  <a:srgbClr val="6817FF"/>
                </a:solidFill>
                <a:latin typeface="Arial"/>
                <a:ea typeface="+mj-ea"/>
                <a:cs typeface="Arial"/>
              </a:defRPr>
            </a:lvl1pPr>
          </a:lstStyle>
          <a:p>
            <a:pPr fontAlgn="auto">
              <a:spcAft>
                <a:spcPts val="0"/>
              </a:spcAft>
            </a:pPr>
            <a:r>
              <a:rPr lang="zh-CN" altLang="en-US" sz="2800" dirty="0" smtClean="0">
                <a:latin typeface="Microsoft YaHei" panose="020B0503020204020204" pitchFamily="34" charset="-122"/>
                <a:ea typeface="Microsoft YaHei" panose="020B0503020204020204" pitchFamily="34" charset="-122"/>
              </a:rPr>
              <a:t>四川省高校</a:t>
            </a:r>
            <a:r>
              <a:rPr lang="en-US" altLang="zh-CN" sz="2800" dirty="0" smtClean="0">
                <a:latin typeface="Microsoft YaHei" panose="020B0503020204020204" pitchFamily="34" charset="-122"/>
                <a:ea typeface="Microsoft YaHei" panose="020B0503020204020204" pitchFamily="34" charset="-122"/>
              </a:rPr>
              <a:t>ESI</a:t>
            </a:r>
            <a:r>
              <a:rPr lang="zh-CN" altLang="en-US" sz="2800" dirty="0" smtClean="0">
                <a:latin typeface="Microsoft YaHei" panose="020B0503020204020204" pitchFamily="34" charset="-122"/>
                <a:ea typeface="Microsoft YaHei" panose="020B0503020204020204" pitchFamily="34" charset="-122"/>
              </a:rPr>
              <a:t>前</a:t>
            </a:r>
            <a:r>
              <a:rPr lang="en-US" altLang="zh-CN" sz="2800" dirty="0" smtClean="0">
                <a:latin typeface="Microsoft YaHei" panose="020B0503020204020204" pitchFamily="34" charset="-122"/>
                <a:ea typeface="Microsoft YaHei" panose="020B0503020204020204" pitchFamily="34" charset="-122"/>
              </a:rPr>
              <a:t>1%</a:t>
            </a:r>
            <a:r>
              <a:rPr lang="zh-CN" altLang="en-US" sz="2800" dirty="0" smtClean="0">
                <a:latin typeface="Microsoft YaHei" panose="020B0503020204020204" pitchFamily="34" charset="-122"/>
                <a:ea typeface="Microsoft YaHei" panose="020B0503020204020204" pitchFamily="34" charset="-122"/>
              </a:rPr>
              <a:t>学科情况</a:t>
            </a:r>
            <a:endParaRPr lang="en-US" sz="28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879723922"/>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1" descr="photo-1471882243907-ba1cf91b79ef.jpg.jpe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4" name="文本占位符 3"/>
          <p:cNvSpPr>
            <a:spLocks noGrp="1"/>
          </p:cNvSpPr>
          <p:nvPr>
            <p:ph type="body" sz="quarter" idx="12"/>
          </p:nvPr>
        </p:nvSpPr>
        <p:spPr>
          <a:xfrm>
            <a:off x="516965" y="1499555"/>
            <a:ext cx="4055036" cy="3729645"/>
          </a:xfrm>
        </p:spPr>
        <p:txBody>
          <a:bodyPr/>
          <a:lstStyle/>
          <a:p>
            <a:pPr>
              <a:lnSpc>
                <a:spcPct val="150000"/>
              </a:lnSpc>
              <a:buClr>
                <a:schemeClr val="accent1"/>
              </a:buClr>
            </a:pPr>
            <a:r>
              <a:rPr lang="zh-CN" altLang="en-US" sz="2000" dirty="0"/>
              <a:t>寻找研究前沿，辅助基金申请</a:t>
            </a:r>
            <a:endParaRPr lang="en-US" altLang="zh-CN" sz="2000" dirty="0"/>
          </a:p>
          <a:p>
            <a:pPr>
              <a:lnSpc>
                <a:spcPct val="150000"/>
              </a:lnSpc>
              <a:buClr>
                <a:schemeClr val="accent1"/>
              </a:buClr>
            </a:pPr>
            <a:r>
              <a:rPr lang="zh-CN" altLang="en-US" sz="2000" dirty="0"/>
              <a:t>充分利用高价值文献资源</a:t>
            </a:r>
            <a:endParaRPr lang="en-US" altLang="zh-CN" sz="2000" dirty="0"/>
          </a:p>
          <a:p>
            <a:pPr>
              <a:lnSpc>
                <a:spcPct val="150000"/>
              </a:lnSpc>
              <a:buClr>
                <a:schemeClr val="accent1"/>
              </a:buClr>
            </a:pPr>
            <a:r>
              <a:rPr lang="zh-CN" altLang="en-US" sz="2000" dirty="0"/>
              <a:t>找到门当户对的期刊进行投稿</a:t>
            </a:r>
            <a:endParaRPr lang="en-US" altLang="zh-CN" sz="2000" dirty="0"/>
          </a:p>
          <a:p>
            <a:pPr lvl="0">
              <a:lnSpc>
                <a:spcPct val="150000"/>
              </a:lnSpc>
              <a:buClr>
                <a:schemeClr val="accent1"/>
              </a:buClr>
            </a:pPr>
            <a:r>
              <a:rPr lang="zh-CN" altLang="en-US" sz="2000" dirty="0"/>
              <a:t>扩展高效国际合作</a:t>
            </a:r>
            <a:endParaRPr lang="en-US" altLang="zh-CN" sz="2000" dirty="0"/>
          </a:p>
          <a:p>
            <a:pPr lvl="0">
              <a:lnSpc>
                <a:spcPct val="150000"/>
              </a:lnSpc>
              <a:buClr>
                <a:schemeClr val="accent1"/>
              </a:buClr>
            </a:pPr>
            <a:r>
              <a:rPr lang="zh-CN" altLang="en-US" sz="2000" dirty="0"/>
              <a:t>精准引进领军人才</a:t>
            </a:r>
            <a:endParaRPr lang="en-US" altLang="zh-CN" sz="2000" dirty="0"/>
          </a:p>
          <a:p>
            <a:pPr lvl="0">
              <a:lnSpc>
                <a:spcPct val="150000"/>
              </a:lnSpc>
              <a:buClr>
                <a:schemeClr val="accent1"/>
              </a:buClr>
            </a:pPr>
            <a:r>
              <a:rPr lang="zh-CN" altLang="en-US" sz="2000" dirty="0"/>
              <a:t>提升机构及科研人员影响力</a:t>
            </a:r>
            <a:endParaRPr lang="en-US" altLang="zh-CN" sz="2000" dirty="0"/>
          </a:p>
          <a:p>
            <a:pPr lvl="0"/>
            <a:endParaRPr lang="zh-CN" altLang="zh-CN" sz="2400" dirty="0"/>
          </a:p>
        </p:txBody>
      </p:sp>
      <p:sp>
        <p:nvSpPr>
          <p:cNvPr id="5" name="文本占位符 4"/>
          <p:cNvSpPr>
            <a:spLocks noGrp="1"/>
          </p:cNvSpPr>
          <p:nvPr>
            <p:ph type="body" sz="quarter" idx="13"/>
          </p:nvPr>
        </p:nvSpPr>
        <p:spPr/>
        <p:txBody>
          <a:bodyPr/>
          <a:lstStyle/>
          <a:p>
            <a:endParaRPr lang="en-US"/>
          </a:p>
        </p:txBody>
      </p:sp>
      <p:sp>
        <p:nvSpPr>
          <p:cNvPr id="8" name="Rectangle 10"/>
          <p:cNvSpPr/>
          <p:nvPr/>
        </p:nvSpPr>
        <p:spPr>
          <a:xfrm>
            <a:off x="4966942"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200"/>
            <a:endParaRPr lang="en-US">
              <a:solidFill>
                <a:prstClr val="white"/>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 name="Rectangle 1">
            <a:extLst>
              <a:ext uri="{FF2B5EF4-FFF2-40B4-BE49-F238E27FC236}">
                <a16:creationId xmlns:a16="http://schemas.microsoft.com/office/drawing/2014/main" xmlns="" id="{48D1B6C6-7C4B-4ECB-991E-A2216C6D8173}"/>
              </a:ext>
            </a:extLst>
          </p:cNvPr>
          <p:cNvSpPr/>
          <p:nvPr/>
        </p:nvSpPr>
        <p:spPr>
          <a:xfrm>
            <a:off x="389589" y="239989"/>
            <a:ext cx="4572000" cy="984885"/>
          </a:xfrm>
          <a:prstGeom prst="rect">
            <a:avLst/>
          </a:prstGeom>
        </p:spPr>
        <p:txBody>
          <a:bodyPr>
            <a:spAutoFit/>
          </a:bodyPr>
          <a:lstStyle/>
          <a:p>
            <a:pPr lvl="0" defTabSz="457200" eaLnBrk="1" fontAlgn="auto" hangingPunct="1">
              <a:spcBef>
                <a:spcPts val="0"/>
              </a:spcBef>
              <a:spcAft>
                <a:spcPts val="1200"/>
              </a:spcAft>
              <a:buClr>
                <a:srgbClr val="FF6600"/>
              </a:buClr>
              <a:buSzPct val="75000"/>
            </a:pPr>
            <a:endParaRPr lang="en-US" altLang="zh-CN" sz="2400" b="1" dirty="0">
              <a:solidFill>
                <a:srgbClr val="6817FF"/>
              </a:solidFill>
              <a:latin typeface="微软雅黑" panose="020B0503020204020204" pitchFamily="34" charset="-122"/>
              <a:ea typeface="微软雅黑" panose="020B0503020204020204" pitchFamily="34" charset="-122"/>
              <a:cs typeface="Arial"/>
            </a:endParaRPr>
          </a:p>
          <a:p>
            <a:pPr lvl="0" defTabSz="457200" eaLnBrk="1" fontAlgn="auto" hangingPunct="1">
              <a:spcBef>
                <a:spcPts val="0"/>
              </a:spcBef>
              <a:spcAft>
                <a:spcPts val="1200"/>
              </a:spcAft>
              <a:buClr>
                <a:srgbClr val="FF6600"/>
              </a:buClr>
              <a:buSzPct val="75000"/>
            </a:pPr>
            <a:r>
              <a:rPr lang="zh-CN" altLang="en-US" sz="2400" b="1" dirty="0">
                <a:solidFill>
                  <a:srgbClr val="6817FF"/>
                </a:solidFill>
                <a:latin typeface="微软雅黑" panose="020B0503020204020204" pitchFamily="34" charset="-122"/>
                <a:ea typeface="微软雅黑" panose="020B0503020204020204" pitchFamily="34" charset="-122"/>
                <a:cs typeface="Arial"/>
              </a:rPr>
              <a:t>推动学术研究，提升</a:t>
            </a:r>
            <a:r>
              <a:rPr lang="en-US" altLang="zh-CN" sz="2400" b="1" dirty="0">
                <a:solidFill>
                  <a:srgbClr val="6817FF"/>
                </a:solidFill>
                <a:latin typeface="微软雅黑" panose="020B0503020204020204" pitchFamily="34" charset="-122"/>
                <a:ea typeface="微软雅黑" panose="020B0503020204020204" pitchFamily="34" charset="-122"/>
                <a:cs typeface="Arial"/>
              </a:rPr>
              <a:t>ESI</a:t>
            </a:r>
            <a:r>
              <a:rPr lang="zh-CN" altLang="en-US" sz="2400" b="1" dirty="0">
                <a:solidFill>
                  <a:srgbClr val="6817FF"/>
                </a:solidFill>
                <a:latin typeface="微软雅黑" panose="020B0503020204020204" pitchFamily="34" charset="-122"/>
                <a:ea typeface="微软雅黑" panose="020B0503020204020204" pitchFamily="34" charset="-122"/>
                <a:cs typeface="Arial"/>
              </a:rPr>
              <a:t>影响力</a:t>
            </a:r>
          </a:p>
        </p:txBody>
      </p:sp>
    </p:spTree>
    <p:extLst>
      <p:ext uri="{BB962C8B-B14F-4D97-AF65-F5344CB8AC3E}">
        <p14:creationId xmlns:p14="http://schemas.microsoft.com/office/powerpoint/2010/main" val="1871062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2AD5C1F-A366-47CE-BAB1-A379DEEE4D7F}"/>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5239" y="415426"/>
            <a:ext cx="9159239" cy="5998584"/>
          </a:xfrm>
          <a:prstGeom prst="rect">
            <a:avLst/>
          </a:prstGeom>
        </p:spPr>
      </p:pic>
      <p:sp>
        <p:nvSpPr>
          <p:cNvPr id="3" name="Rectangle 2">
            <a:extLst>
              <a:ext uri="{FF2B5EF4-FFF2-40B4-BE49-F238E27FC236}">
                <a16:creationId xmlns:a16="http://schemas.microsoft.com/office/drawing/2014/main" xmlns="" id="{726A60D6-219D-41B6-B6CF-67B8A69D6D9C}"/>
              </a:ext>
            </a:extLst>
          </p:cNvPr>
          <p:cNvSpPr/>
          <p:nvPr/>
        </p:nvSpPr>
        <p:spPr>
          <a:xfrm>
            <a:off x="0" y="4816732"/>
            <a:ext cx="9144000" cy="2041268"/>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4" name="Rectangle 3">
            <a:extLst>
              <a:ext uri="{FF2B5EF4-FFF2-40B4-BE49-F238E27FC236}">
                <a16:creationId xmlns:a16="http://schemas.microsoft.com/office/drawing/2014/main" xmlns="" id="{D79F51BF-B78A-49DC-B0BF-F9155C683067}"/>
              </a:ext>
            </a:extLst>
          </p:cNvPr>
          <p:cNvSpPr/>
          <p:nvPr/>
        </p:nvSpPr>
        <p:spPr>
          <a:xfrm>
            <a:off x="-7623" y="415426"/>
            <a:ext cx="9144000" cy="2125363"/>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5" name="Rectangle 4">
            <a:extLst>
              <a:ext uri="{FF2B5EF4-FFF2-40B4-BE49-F238E27FC236}">
                <a16:creationId xmlns:a16="http://schemas.microsoft.com/office/drawing/2014/main" xmlns="" id="{A36EC0AD-D2C1-4656-A334-DB6979DAE210}"/>
              </a:ext>
            </a:extLst>
          </p:cNvPr>
          <p:cNvSpPr/>
          <p:nvPr/>
        </p:nvSpPr>
        <p:spPr>
          <a:xfrm>
            <a:off x="-15242" y="2133600"/>
            <a:ext cx="9159239" cy="2669134"/>
          </a:xfrm>
          <a:prstGeom prst="rect">
            <a:avLst/>
          </a:prstGeom>
          <a:solidFill>
            <a:srgbClr val="FFFFFF">
              <a:alpha val="38824"/>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6" name="组合 14">
            <a:extLst>
              <a:ext uri="{FF2B5EF4-FFF2-40B4-BE49-F238E27FC236}">
                <a16:creationId xmlns:a16="http://schemas.microsoft.com/office/drawing/2014/main" xmlns="" id="{9FA7CA79-227F-4477-B249-334BBAE584AD}"/>
              </a:ext>
            </a:extLst>
          </p:cNvPr>
          <p:cNvGrpSpPr/>
          <p:nvPr/>
        </p:nvGrpSpPr>
        <p:grpSpPr>
          <a:xfrm>
            <a:off x="5500465" y="4806660"/>
            <a:ext cx="3643535" cy="376739"/>
            <a:chOff x="5500470" y="4959656"/>
            <a:chExt cx="3643535" cy="376739"/>
          </a:xfrm>
        </p:grpSpPr>
        <p:sp>
          <p:nvSpPr>
            <p:cNvPr id="7" name="Rectangle 6">
              <a:extLst>
                <a:ext uri="{FF2B5EF4-FFF2-40B4-BE49-F238E27FC236}">
                  <a16:creationId xmlns:a16="http://schemas.microsoft.com/office/drawing/2014/main" xmlns="" id="{5C0371A8-FE0F-4987-98D6-AFA5186EDDF6}"/>
                </a:ext>
              </a:extLst>
            </p:cNvPr>
            <p:cNvSpPr/>
            <p:nvPr/>
          </p:nvSpPr>
          <p:spPr>
            <a:xfrm>
              <a:off x="5500470" y="4959658"/>
              <a:ext cx="3152687" cy="264569"/>
            </a:xfrm>
            <a:prstGeom prst="rect">
              <a:avLst/>
            </a:prstGeom>
            <a:solidFill>
              <a:srgbClr val="00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8" name="Rectangle 7">
              <a:extLst>
                <a:ext uri="{FF2B5EF4-FFF2-40B4-BE49-F238E27FC236}">
                  <a16:creationId xmlns:a16="http://schemas.microsoft.com/office/drawing/2014/main" xmlns="" id="{49068E1D-0021-4999-8B7D-C48A9FDD1A97}"/>
                </a:ext>
              </a:extLst>
            </p:cNvPr>
            <p:cNvSpPr/>
            <p:nvPr/>
          </p:nvSpPr>
          <p:spPr>
            <a:xfrm>
              <a:off x="6457074" y="5112056"/>
              <a:ext cx="2686931" cy="224339"/>
            </a:xfrm>
            <a:prstGeom prst="rect">
              <a:avLst/>
            </a:prstGeom>
            <a:solidFill>
              <a:srgbClr val="1AC60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 name="Rectangle 8">
              <a:extLst>
                <a:ext uri="{FF2B5EF4-FFF2-40B4-BE49-F238E27FC236}">
                  <a16:creationId xmlns:a16="http://schemas.microsoft.com/office/drawing/2014/main" xmlns="" id="{75A7305A-085D-4B60-BAD3-C887197196F0}"/>
                </a:ext>
              </a:extLst>
            </p:cNvPr>
            <p:cNvSpPr/>
            <p:nvPr/>
          </p:nvSpPr>
          <p:spPr>
            <a:xfrm>
              <a:off x="7202659" y="4959656"/>
              <a:ext cx="1941343" cy="224339"/>
            </a:xfrm>
            <a:prstGeom prst="rect">
              <a:avLst/>
            </a:prstGeom>
            <a:solidFill>
              <a:srgbClr val="6817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sp>
        <p:nvSpPr>
          <p:cNvPr id="10" name="矩形 2">
            <a:extLst>
              <a:ext uri="{FF2B5EF4-FFF2-40B4-BE49-F238E27FC236}">
                <a16:creationId xmlns:a16="http://schemas.microsoft.com/office/drawing/2014/main" xmlns="" id="{9E3ED47E-29D5-407C-9266-69EDACF61314}"/>
              </a:ext>
            </a:extLst>
          </p:cNvPr>
          <p:cNvSpPr/>
          <p:nvPr/>
        </p:nvSpPr>
        <p:spPr>
          <a:xfrm>
            <a:off x="395536" y="1332057"/>
            <a:ext cx="8487165" cy="584775"/>
          </a:xfrm>
          <a:prstGeom prst="rect">
            <a:avLst/>
          </a:prstGeom>
        </p:spPr>
        <p:txBody>
          <a:bodyPr wrap="square">
            <a:spAutoFit/>
          </a:bodyPr>
          <a:lstStyle/>
          <a:p>
            <a:r>
              <a:rPr lang="zh-CN" altLang="en-US" sz="3200" b="1" dirty="0">
                <a:solidFill>
                  <a:schemeClr val="bg2"/>
                </a:solidFill>
                <a:latin typeface="微软雅黑" panose="020B0503020204020204" pitchFamily="34" charset="-122"/>
                <a:ea typeface="微软雅黑" panose="020B0503020204020204" pitchFamily="34" charset="-122"/>
              </a:rPr>
              <a:t>客观事实性数据在双一流和大学排名中的应用</a:t>
            </a:r>
          </a:p>
        </p:txBody>
      </p:sp>
    </p:spTree>
    <p:extLst>
      <p:ext uri="{BB962C8B-B14F-4D97-AF65-F5344CB8AC3E}">
        <p14:creationId xmlns:p14="http://schemas.microsoft.com/office/powerpoint/2010/main" val="3313139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2AD5C1F-A366-47CE-BAB1-A379DEEE4D7F}"/>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5239" y="415426"/>
            <a:ext cx="9159239" cy="5998584"/>
          </a:xfrm>
          <a:prstGeom prst="rect">
            <a:avLst/>
          </a:prstGeom>
        </p:spPr>
      </p:pic>
      <p:sp>
        <p:nvSpPr>
          <p:cNvPr id="3" name="Rectangle 2">
            <a:extLst>
              <a:ext uri="{FF2B5EF4-FFF2-40B4-BE49-F238E27FC236}">
                <a16:creationId xmlns:a16="http://schemas.microsoft.com/office/drawing/2014/main" xmlns="" id="{726A60D6-219D-41B6-B6CF-67B8A69D6D9C}"/>
              </a:ext>
            </a:extLst>
          </p:cNvPr>
          <p:cNvSpPr/>
          <p:nvPr/>
        </p:nvSpPr>
        <p:spPr>
          <a:xfrm>
            <a:off x="0" y="4816732"/>
            <a:ext cx="9144000" cy="2041268"/>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4" name="Rectangle 3">
            <a:extLst>
              <a:ext uri="{FF2B5EF4-FFF2-40B4-BE49-F238E27FC236}">
                <a16:creationId xmlns:a16="http://schemas.microsoft.com/office/drawing/2014/main" xmlns="" id="{D79F51BF-B78A-49DC-B0BF-F9155C683067}"/>
              </a:ext>
            </a:extLst>
          </p:cNvPr>
          <p:cNvSpPr/>
          <p:nvPr/>
        </p:nvSpPr>
        <p:spPr>
          <a:xfrm>
            <a:off x="-15245" y="415426"/>
            <a:ext cx="9144000" cy="2125363"/>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5" name="Rectangle 4">
            <a:extLst>
              <a:ext uri="{FF2B5EF4-FFF2-40B4-BE49-F238E27FC236}">
                <a16:creationId xmlns:a16="http://schemas.microsoft.com/office/drawing/2014/main" xmlns="" id="{A36EC0AD-D2C1-4656-A334-DB6979DAE210}"/>
              </a:ext>
            </a:extLst>
          </p:cNvPr>
          <p:cNvSpPr/>
          <p:nvPr/>
        </p:nvSpPr>
        <p:spPr>
          <a:xfrm>
            <a:off x="-15242" y="2133600"/>
            <a:ext cx="9159239" cy="2669134"/>
          </a:xfrm>
          <a:prstGeom prst="rect">
            <a:avLst/>
          </a:prstGeom>
          <a:solidFill>
            <a:srgbClr val="FFFFFF">
              <a:alpha val="38824"/>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6" name="组合 14">
            <a:extLst>
              <a:ext uri="{FF2B5EF4-FFF2-40B4-BE49-F238E27FC236}">
                <a16:creationId xmlns:a16="http://schemas.microsoft.com/office/drawing/2014/main" xmlns="" id="{9FA7CA79-227F-4477-B249-334BBAE584AD}"/>
              </a:ext>
            </a:extLst>
          </p:cNvPr>
          <p:cNvGrpSpPr/>
          <p:nvPr/>
        </p:nvGrpSpPr>
        <p:grpSpPr>
          <a:xfrm>
            <a:off x="5500465" y="4806660"/>
            <a:ext cx="3643535" cy="376739"/>
            <a:chOff x="5500470" y="4959656"/>
            <a:chExt cx="3643535" cy="376739"/>
          </a:xfrm>
        </p:grpSpPr>
        <p:sp>
          <p:nvSpPr>
            <p:cNvPr id="7" name="Rectangle 6">
              <a:extLst>
                <a:ext uri="{FF2B5EF4-FFF2-40B4-BE49-F238E27FC236}">
                  <a16:creationId xmlns:a16="http://schemas.microsoft.com/office/drawing/2014/main" xmlns="" id="{5C0371A8-FE0F-4987-98D6-AFA5186EDDF6}"/>
                </a:ext>
              </a:extLst>
            </p:cNvPr>
            <p:cNvSpPr/>
            <p:nvPr/>
          </p:nvSpPr>
          <p:spPr>
            <a:xfrm>
              <a:off x="5500470" y="4959658"/>
              <a:ext cx="3152687" cy="264569"/>
            </a:xfrm>
            <a:prstGeom prst="rect">
              <a:avLst/>
            </a:prstGeom>
            <a:solidFill>
              <a:srgbClr val="00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8" name="Rectangle 7">
              <a:extLst>
                <a:ext uri="{FF2B5EF4-FFF2-40B4-BE49-F238E27FC236}">
                  <a16:creationId xmlns:a16="http://schemas.microsoft.com/office/drawing/2014/main" xmlns="" id="{49068E1D-0021-4999-8B7D-C48A9FDD1A97}"/>
                </a:ext>
              </a:extLst>
            </p:cNvPr>
            <p:cNvSpPr/>
            <p:nvPr/>
          </p:nvSpPr>
          <p:spPr>
            <a:xfrm>
              <a:off x="6457074" y="5112056"/>
              <a:ext cx="2686931" cy="224339"/>
            </a:xfrm>
            <a:prstGeom prst="rect">
              <a:avLst/>
            </a:prstGeom>
            <a:solidFill>
              <a:srgbClr val="1AC60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 name="Rectangle 8">
              <a:extLst>
                <a:ext uri="{FF2B5EF4-FFF2-40B4-BE49-F238E27FC236}">
                  <a16:creationId xmlns:a16="http://schemas.microsoft.com/office/drawing/2014/main" xmlns="" id="{75A7305A-085D-4B60-BAD3-C887197196F0}"/>
                </a:ext>
              </a:extLst>
            </p:cNvPr>
            <p:cNvSpPr/>
            <p:nvPr/>
          </p:nvSpPr>
          <p:spPr>
            <a:xfrm>
              <a:off x="7202659" y="4959656"/>
              <a:ext cx="1941343" cy="224339"/>
            </a:xfrm>
            <a:prstGeom prst="rect">
              <a:avLst/>
            </a:prstGeom>
            <a:solidFill>
              <a:srgbClr val="6817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sp>
        <p:nvSpPr>
          <p:cNvPr id="10" name="矩形 2">
            <a:extLst>
              <a:ext uri="{FF2B5EF4-FFF2-40B4-BE49-F238E27FC236}">
                <a16:creationId xmlns:a16="http://schemas.microsoft.com/office/drawing/2014/main" xmlns="" id="{9E3ED47E-29D5-407C-9266-69EDACF61314}"/>
              </a:ext>
            </a:extLst>
          </p:cNvPr>
          <p:cNvSpPr/>
          <p:nvPr/>
        </p:nvSpPr>
        <p:spPr>
          <a:xfrm>
            <a:off x="395536" y="1332057"/>
            <a:ext cx="8487165" cy="584775"/>
          </a:xfrm>
          <a:prstGeom prst="rect">
            <a:avLst/>
          </a:prstGeom>
        </p:spPr>
        <p:txBody>
          <a:bodyPr wrap="square">
            <a:spAutoFit/>
          </a:bodyPr>
          <a:lstStyle/>
          <a:p>
            <a:pPr lvl="0" algn="ctr"/>
            <a:r>
              <a:rPr lang="zh-CN" altLang="en-US" sz="3200" b="1" dirty="0">
                <a:solidFill>
                  <a:srgbClr val="6817FF"/>
                </a:solidFill>
                <a:latin typeface="微软雅黑" panose="020B0503020204020204" pitchFamily="34" charset="-122"/>
                <a:ea typeface="微软雅黑" panose="020B0503020204020204" pitchFamily="34" charset="-122"/>
              </a:rPr>
              <a:t>如何寻找研究前沿，辅助基金申请</a:t>
            </a:r>
          </a:p>
        </p:txBody>
      </p:sp>
    </p:spTree>
    <p:extLst>
      <p:ext uri="{BB962C8B-B14F-4D97-AF65-F5344CB8AC3E}">
        <p14:creationId xmlns:p14="http://schemas.microsoft.com/office/powerpoint/2010/main" val="3963700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bwMode="auto">
          <a:xfrm>
            <a:off x="550863" y="620688"/>
            <a:ext cx="8102600" cy="4000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defPPr>
              <a:defRPr lang="zh-CN"/>
            </a:defPPr>
            <a:lvl1pPr eaLnBrk="1" hangingPunct="1">
              <a:lnSpc>
                <a:spcPct val="90000"/>
              </a:lnSpc>
              <a:defRPr sz="2800" b="1" kern="0">
                <a:solidFill>
                  <a:schemeClr val="bg2"/>
                </a:solidFill>
                <a:ea typeface="+mj-ea"/>
                <a:cs typeface="Arial" panose="020B0604020202020204" pitchFamily="34" charset="0"/>
              </a:defRPr>
            </a:lvl1pPr>
            <a:lvl2pPr>
              <a:lnSpc>
                <a:spcPct val="90000"/>
              </a:lnSpc>
              <a:defRPr sz="2800">
                <a:latin typeface="Arial" charset="0"/>
              </a:defRPr>
            </a:lvl2pPr>
            <a:lvl3pPr>
              <a:lnSpc>
                <a:spcPct val="90000"/>
              </a:lnSpc>
              <a:defRPr sz="2800">
                <a:latin typeface="Arial" charset="0"/>
              </a:defRPr>
            </a:lvl3pPr>
            <a:lvl4pPr>
              <a:lnSpc>
                <a:spcPct val="90000"/>
              </a:lnSpc>
              <a:defRPr sz="2800">
                <a:latin typeface="Arial" charset="0"/>
              </a:defRPr>
            </a:lvl4pPr>
            <a:lvl5pPr>
              <a:lnSpc>
                <a:spcPct val="90000"/>
              </a:lnSpc>
              <a:defRPr sz="2800">
                <a:latin typeface="Arial" charset="0"/>
              </a:defRPr>
            </a:lvl5pPr>
            <a:lvl6pPr marL="457200" fontAlgn="base">
              <a:lnSpc>
                <a:spcPct val="90000"/>
              </a:lnSpc>
              <a:spcBef>
                <a:spcPct val="0"/>
              </a:spcBef>
              <a:spcAft>
                <a:spcPct val="0"/>
              </a:spcAft>
              <a:defRPr sz="2800">
                <a:solidFill>
                  <a:schemeClr val="tx2"/>
                </a:solidFill>
                <a:latin typeface="Arial" charset="0"/>
              </a:defRPr>
            </a:lvl6pPr>
            <a:lvl7pPr marL="914400" fontAlgn="base">
              <a:lnSpc>
                <a:spcPct val="90000"/>
              </a:lnSpc>
              <a:spcBef>
                <a:spcPct val="0"/>
              </a:spcBef>
              <a:spcAft>
                <a:spcPct val="0"/>
              </a:spcAft>
              <a:defRPr sz="2800">
                <a:solidFill>
                  <a:schemeClr val="tx2"/>
                </a:solidFill>
                <a:latin typeface="Arial" charset="0"/>
              </a:defRPr>
            </a:lvl7pPr>
            <a:lvl8pPr marL="1371600" fontAlgn="base">
              <a:lnSpc>
                <a:spcPct val="90000"/>
              </a:lnSpc>
              <a:spcBef>
                <a:spcPct val="0"/>
              </a:spcBef>
              <a:spcAft>
                <a:spcPct val="0"/>
              </a:spcAft>
              <a:defRPr sz="2800">
                <a:solidFill>
                  <a:schemeClr val="tx2"/>
                </a:solidFill>
                <a:latin typeface="Arial" charset="0"/>
              </a:defRPr>
            </a:lvl8pPr>
            <a:lvl9pPr marL="1828800" fontAlgn="base">
              <a:lnSpc>
                <a:spcPct val="90000"/>
              </a:lnSpc>
              <a:spcBef>
                <a:spcPct val="0"/>
              </a:spcBef>
              <a:spcAft>
                <a:spcPct val="0"/>
              </a:spcAft>
              <a:defRPr sz="2800">
                <a:solidFill>
                  <a:schemeClr val="tx2"/>
                </a:solidFill>
                <a:latin typeface="Arial" charset="0"/>
              </a:defRPr>
            </a:lvl9pPr>
          </a:lstStyle>
          <a:p>
            <a:pPr defTabSz="457200"/>
            <a:r>
              <a:rPr lang="zh-CN" altLang="en-US" sz="2400" kern="1200" dirty="0">
                <a:solidFill>
                  <a:srgbClr val="6817FF"/>
                </a:solidFill>
                <a:latin typeface="微软雅黑" panose="020B0503020204020204" pitchFamily="34" charset="-122"/>
                <a:ea typeface="微软雅黑" panose="020B0503020204020204" pitchFamily="34" charset="-122"/>
                <a:cs typeface="Arial"/>
              </a:rPr>
              <a:t>基金项目申请条件</a:t>
            </a:r>
            <a:r>
              <a:rPr lang="zh-CN" altLang="en-US" kern="1200" dirty="0">
                <a:solidFill>
                  <a:srgbClr val="6817FF"/>
                </a:solidFill>
                <a:latin typeface="微软雅黑" panose="020B0503020204020204" pitchFamily="34" charset="-122"/>
                <a:ea typeface="微软雅黑" panose="020B0503020204020204" pitchFamily="34" charset="-122"/>
                <a:cs typeface="Arial"/>
              </a:rPr>
              <a:t/>
            </a:r>
            <a:br>
              <a:rPr lang="zh-CN" altLang="en-US" kern="1200" dirty="0">
                <a:solidFill>
                  <a:srgbClr val="6817FF"/>
                </a:solidFill>
                <a:latin typeface="微软雅黑" panose="020B0503020204020204" pitchFamily="34" charset="-122"/>
                <a:ea typeface="微软雅黑" panose="020B0503020204020204" pitchFamily="34" charset="-122"/>
                <a:cs typeface="Arial"/>
              </a:rPr>
            </a:br>
            <a:endParaRPr lang="en-US" kern="1200" dirty="0">
              <a:solidFill>
                <a:srgbClr val="6817FF"/>
              </a:solidFill>
              <a:latin typeface="微软雅黑" panose="020B0503020204020204" pitchFamily="34" charset="-122"/>
              <a:ea typeface="微软雅黑" panose="020B0503020204020204" pitchFamily="34" charset="-122"/>
              <a:cs typeface="Arial"/>
            </a:endParaRPr>
          </a:p>
        </p:txBody>
      </p:sp>
      <p:sp>
        <p:nvSpPr>
          <p:cNvPr id="4" name="Rectangle 3"/>
          <p:cNvSpPr txBox="1">
            <a:spLocks noChangeArrowheads="1"/>
          </p:cNvSpPr>
          <p:nvPr/>
        </p:nvSpPr>
        <p:spPr>
          <a:xfrm>
            <a:off x="323528" y="1340768"/>
            <a:ext cx="8172970" cy="3816350"/>
          </a:xfrm>
          <a:prstGeom prst="rect">
            <a:avLst/>
          </a:prstGeom>
          <a:noFill/>
          <a:ln/>
        </p:spPr>
        <p:txBody>
          <a:bodyPr/>
          <a:lstStyle>
            <a:lvl1pPr marL="228600" indent="-228600" eaLnBrk="0" hangingPunct="0">
              <a:defRPr>
                <a:solidFill>
                  <a:schemeClr val="tx1"/>
                </a:solidFill>
                <a:latin typeface="Impact" panose="020B0806030902050204" pitchFamily="34" charset="0"/>
                <a:ea typeface="宋体" panose="02010600030101010101" pitchFamily="2" charset="-122"/>
              </a:defRPr>
            </a:lvl1pPr>
            <a:lvl2pPr marL="742950" indent="-285750" eaLnBrk="0" hangingPunct="0">
              <a:defRPr>
                <a:solidFill>
                  <a:schemeClr val="tx1"/>
                </a:solidFill>
                <a:latin typeface="Impact" panose="020B0806030902050204" pitchFamily="34" charset="0"/>
                <a:ea typeface="宋体" panose="02010600030101010101" pitchFamily="2" charset="-122"/>
              </a:defRPr>
            </a:lvl2pPr>
            <a:lvl3pPr marL="1143000" indent="-228600" eaLnBrk="0" hangingPunct="0">
              <a:defRPr>
                <a:solidFill>
                  <a:schemeClr val="tx1"/>
                </a:solidFill>
                <a:latin typeface="Impact" panose="020B0806030902050204" pitchFamily="34" charset="0"/>
                <a:ea typeface="宋体" panose="02010600030101010101" pitchFamily="2" charset="-122"/>
              </a:defRPr>
            </a:lvl3pPr>
            <a:lvl4pPr marL="1600200" indent="-228600" eaLnBrk="0" hangingPunct="0">
              <a:defRPr>
                <a:solidFill>
                  <a:schemeClr val="tx1"/>
                </a:solidFill>
                <a:latin typeface="Impact" panose="020B0806030902050204" pitchFamily="34" charset="0"/>
                <a:ea typeface="宋体" panose="02010600030101010101" pitchFamily="2" charset="-122"/>
              </a:defRPr>
            </a:lvl4pPr>
            <a:lvl5pPr marL="2057400" indent="-228600" eaLnBrk="0" hangingPunct="0">
              <a:defRPr>
                <a:solidFill>
                  <a:schemeClr val="tx1"/>
                </a:solidFill>
                <a:latin typeface="Impact" panose="020B080603090205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9pPr>
          </a:lstStyle>
          <a:p>
            <a:pPr>
              <a:spcBef>
                <a:spcPct val="50000"/>
              </a:spcBef>
              <a:buClr>
                <a:srgbClr val="FF8000"/>
              </a:buClr>
              <a:buFontTx/>
              <a:buChar char="•"/>
            </a:pPr>
            <a:r>
              <a:rPr lang="zh-CN" altLang="en-US" sz="2000" b="1" dirty="0">
                <a:solidFill>
                  <a:srgbClr val="6817FF"/>
                </a:solidFill>
                <a:latin typeface="微软雅黑" panose="020B0503020204020204" pitchFamily="34" charset="-122"/>
                <a:ea typeface="微软雅黑" panose="020B0503020204020204" pitchFamily="34" charset="-122"/>
              </a:rPr>
              <a:t>有重要科学意义，瞄准国际科学发展前沿</a:t>
            </a:r>
            <a:r>
              <a:rPr lang="zh-CN" altLang="en-US" sz="2000" dirty="0">
                <a:solidFill>
                  <a:srgbClr val="6817FF"/>
                </a:solidFill>
                <a:latin typeface="微软雅黑" panose="020B0503020204020204" pitchFamily="34" charset="-122"/>
                <a:ea typeface="微软雅黑" panose="020B0503020204020204" pitchFamily="34" charset="-122"/>
              </a:rPr>
              <a:t>，</a:t>
            </a:r>
            <a:r>
              <a:rPr lang="zh-CN" altLang="en-US" sz="2000" dirty="0">
                <a:solidFill>
                  <a:srgbClr val="3F3F3F"/>
                </a:solidFill>
                <a:latin typeface="微软雅黑" panose="020B0503020204020204" pitchFamily="34" charset="-122"/>
                <a:ea typeface="微软雅黑" panose="020B0503020204020204" pitchFamily="34" charset="-122"/>
              </a:rPr>
              <a:t>尤其是我国具有优势的基础研究；或有重要应用前景，</a:t>
            </a:r>
            <a:r>
              <a:rPr lang="zh-CN" altLang="en-US" sz="2000" b="1" dirty="0">
                <a:solidFill>
                  <a:srgbClr val="6817FF"/>
                </a:solidFill>
                <a:latin typeface="微软雅黑" panose="020B0503020204020204" pitchFamily="34" charset="-122"/>
                <a:ea typeface="微软雅黑" panose="020B0503020204020204" pitchFamily="34" charset="-122"/>
              </a:rPr>
              <a:t>围绕我国经济和社会发展中的重点、难点</a:t>
            </a:r>
            <a:r>
              <a:rPr lang="zh-CN" altLang="en-US" sz="2000" dirty="0">
                <a:solidFill>
                  <a:srgbClr val="3F3F3F"/>
                </a:solidFill>
                <a:latin typeface="微软雅黑" panose="020B0503020204020204" pitchFamily="34" charset="-122"/>
                <a:ea typeface="微软雅黑" panose="020B0503020204020204" pitchFamily="34" charset="-122"/>
              </a:rPr>
              <a:t>和紧迫的科学技术问题开展的应用基础研究。</a:t>
            </a:r>
          </a:p>
          <a:p>
            <a:pPr>
              <a:spcBef>
                <a:spcPct val="50000"/>
              </a:spcBef>
              <a:buClr>
                <a:srgbClr val="FF8000"/>
              </a:buClr>
              <a:buFontTx/>
              <a:buChar char="•"/>
            </a:pPr>
            <a:r>
              <a:rPr lang="zh-CN" altLang="en-US" sz="2000" b="1" dirty="0">
                <a:solidFill>
                  <a:srgbClr val="6817FF"/>
                </a:solidFill>
                <a:latin typeface="微软雅黑" panose="020B0503020204020204" pitchFamily="34" charset="-122"/>
                <a:ea typeface="微软雅黑" panose="020B0503020204020204" pitchFamily="34" charset="-122"/>
              </a:rPr>
              <a:t>学术思想新颖，创新性强</a:t>
            </a:r>
            <a:r>
              <a:rPr lang="zh-CN" altLang="en-US" sz="2000" dirty="0">
                <a:solidFill>
                  <a:srgbClr val="3F3F3F"/>
                </a:solidFill>
                <a:latin typeface="微软雅黑" panose="020B0503020204020204" pitchFamily="34" charset="-122"/>
                <a:ea typeface="微软雅黑" panose="020B0503020204020204" pitchFamily="34" charset="-122"/>
              </a:rPr>
              <a:t>，立论根据充分，研究目标明确，研究内容具体，研究方法和技术路线合理、可行，可获得新的科学发现或取得重要进展。</a:t>
            </a:r>
          </a:p>
          <a:p>
            <a:pPr>
              <a:spcBef>
                <a:spcPct val="50000"/>
              </a:spcBef>
              <a:buClr>
                <a:srgbClr val="FF8000"/>
              </a:buClr>
              <a:buFontTx/>
              <a:buChar char="•"/>
            </a:pPr>
            <a:r>
              <a:rPr lang="zh-CN" altLang="en-US" sz="2000" b="1" dirty="0">
                <a:solidFill>
                  <a:srgbClr val="6817FF"/>
                </a:solidFill>
                <a:latin typeface="微软雅黑" panose="020B0503020204020204" pitchFamily="34" charset="-122"/>
                <a:ea typeface="微软雅黑" panose="020B0503020204020204" pitchFamily="34" charset="-122"/>
              </a:rPr>
              <a:t>有稳定的研究队伍</a:t>
            </a:r>
            <a:r>
              <a:rPr lang="zh-CN" altLang="en-US" sz="2000" b="1" dirty="0">
                <a:solidFill>
                  <a:srgbClr val="3F3F3F"/>
                </a:solidFill>
                <a:latin typeface="微软雅黑" panose="020B0503020204020204" pitchFamily="34" charset="-122"/>
                <a:ea typeface="微软雅黑" panose="020B0503020204020204" pitchFamily="34" charset="-122"/>
              </a:rPr>
              <a:t>，</a:t>
            </a:r>
            <a:r>
              <a:rPr lang="zh-CN" altLang="en-US" sz="2000" dirty="0">
                <a:solidFill>
                  <a:srgbClr val="3F3F3F"/>
                </a:solidFill>
                <a:latin typeface="微软雅黑" panose="020B0503020204020204" pitchFamily="34" charset="-122"/>
                <a:ea typeface="微软雅黑" panose="020B0503020204020204" pitchFamily="34" charset="-122"/>
              </a:rPr>
              <a:t>申请者与项目组成员具有较高的研究水平和可靠的时间保证。所在单位能提供基本的研究条件。</a:t>
            </a:r>
          </a:p>
          <a:p>
            <a:pPr>
              <a:spcBef>
                <a:spcPct val="50000"/>
              </a:spcBef>
              <a:buClr>
                <a:srgbClr val="FF8000"/>
              </a:buClr>
              <a:buFontTx/>
              <a:buChar char="•"/>
            </a:pPr>
            <a:r>
              <a:rPr lang="zh-CN" altLang="en-US" sz="2000" b="1" dirty="0">
                <a:solidFill>
                  <a:srgbClr val="6817FF"/>
                </a:solidFill>
                <a:latin typeface="微软雅黑" panose="020B0503020204020204" pitchFamily="34" charset="-122"/>
                <a:ea typeface="微软雅黑" panose="020B0503020204020204" pitchFamily="34" charset="-122"/>
              </a:rPr>
              <a:t>经费预算实事求是。</a:t>
            </a:r>
          </a:p>
          <a:p>
            <a:pPr>
              <a:lnSpc>
                <a:spcPct val="80000"/>
              </a:lnSpc>
              <a:spcBef>
                <a:spcPct val="50000"/>
              </a:spcBef>
              <a:buClr>
                <a:srgbClr val="FF8000"/>
              </a:buClr>
              <a:buFontTx/>
              <a:buChar char="•"/>
            </a:pPr>
            <a:endParaRPr lang="zh-CN" altLang="en-US" sz="2000" dirty="0">
              <a:solidFill>
                <a:srgbClr val="0099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87989336"/>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51520" y="353432"/>
            <a:ext cx="8102600" cy="4000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lgn="l" rtl="0" eaLnBrk="0" fontAlgn="base" hangingPunct="0">
              <a:lnSpc>
                <a:spcPct val="90000"/>
              </a:lnSpc>
              <a:spcBef>
                <a:spcPct val="0"/>
              </a:spcBef>
              <a:spcAft>
                <a:spcPct val="0"/>
              </a:spcAft>
              <a:defRPr sz="2800">
                <a:solidFill>
                  <a:schemeClr val="tx1"/>
                </a:solidFill>
                <a:latin typeface="+mj-lt"/>
                <a:ea typeface="+mj-ea"/>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pPr eaLnBrk="1" hangingPunct="1"/>
            <a:r>
              <a:rPr lang="zh-CN" altLang="en-US" sz="2400" b="1" dirty="0">
                <a:solidFill>
                  <a:srgbClr val="6817FF"/>
                </a:solidFill>
                <a:latin typeface="微软雅黑" panose="020B0503020204020204" pitchFamily="34" charset="-122"/>
                <a:ea typeface="微软雅黑" panose="020B0503020204020204" pitchFamily="34" charset="-122"/>
                <a:cs typeface="Arial"/>
              </a:rPr>
              <a:t>研究前沿报告</a:t>
            </a:r>
            <a:endParaRPr lang="en-US" altLang="en-US" sz="2400" b="1" dirty="0">
              <a:solidFill>
                <a:srgbClr val="6817FF"/>
              </a:solidFill>
              <a:latin typeface="微软雅黑" panose="020B0503020204020204" pitchFamily="34" charset="-122"/>
              <a:ea typeface="微软雅黑" panose="020B0503020204020204" pitchFamily="34" charset="-122"/>
              <a:cs typeface="Arial"/>
            </a:endParaRPr>
          </a:p>
        </p:txBody>
      </p:sp>
      <p:sp>
        <p:nvSpPr>
          <p:cNvPr id="9" name="Rectangle 3"/>
          <p:cNvSpPr txBox="1">
            <a:spLocks noChangeArrowheads="1"/>
          </p:cNvSpPr>
          <p:nvPr/>
        </p:nvSpPr>
        <p:spPr bwMode="auto">
          <a:xfrm>
            <a:off x="463122" y="908839"/>
            <a:ext cx="8388350" cy="1200150"/>
          </a:xfrm>
          <a:prstGeom prst="rect">
            <a:avLst/>
          </a:prstGeom>
          <a:solidFill>
            <a:srgbClr val="6817FF"/>
          </a:solidFill>
          <a:ln>
            <a:noFill/>
          </a:ln>
        </p:spPr>
        <p:style>
          <a:lnRef idx="1">
            <a:schemeClr val="accent1"/>
          </a:lnRef>
          <a:fillRef idx="3">
            <a:schemeClr val="accent1"/>
          </a:fillRef>
          <a:effectRef idx="2">
            <a:schemeClr val="accent1"/>
          </a:effectRef>
          <a:fontRef idx="minor">
            <a:schemeClr val="lt1"/>
          </a:fontRef>
        </p:style>
        <p:txBody>
          <a:bodyPr>
            <a:spAutoFit/>
          </a:bodyPr>
          <a:lstStyle/>
          <a:p>
            <a:pPr defTabSz="457200" eaLnBrk="1" fontAlgn="auto" hangingPunct="1">
              <a:spcBef>
                <a:spcPts val="0"/>
              </a:spcBef>
              <a:spcAft>
                <a:spcPts val="0"/>
              </a:spcAft>
              <a:buClr>
                <a:srgbClr val="FFFFFF"/>
              </a:buClr>
              <a:defRPr/>
            </a:pPr>
            <a:r>
              <a:rPr lang="en-GB" altLang="en-US" sz="2400" dirty="0" err="1">
                <a:solidFill>
                  <a:srgbClr val="FFFFFF"/>
                </a:solidFill>
                <a:latin typeface="微软雅黑" pitchFamily="34" charset="-122"/>
                <a:ea typeface="微软雅黑" pitchFamily="34" charset="-122"/>
              </a:rPr>
              <a:t>Clarivate</a:t>
            </a:r>
            <a:r>
              <a:rPr lang="en-GB" altLang="en-US" sz="2400" dirty="0">
                <a:solidFill>
                  <a:srgbClr val="FFFFFF"/>
                </a:solidFill>
                <a:latin typeface="微软雅黑" pitchFamily="34" charset="-122"/>
                <a:ea typeface="微软雅黑" pitchFamily="34" charset="-122"/>
              </a:rPr>
              <a:t> Analytics</a:t>
            </a:r>
            <a:r>
              <a:rPr lang="zh-CN" altLang="en-US" sz="2400" dirty="0">
                <a:solidFill>
                  <a:srgbClr val="FFFFFF"/>
                </a:solidFill>
                <a:latin typeface="微软雅黑" pitchFamily="34" charset="-122"/>
                <a:ea typeface="微软雅黑" pitchFamily="34" charset="-122"/>
              </a:rPr>
              <a:t>与中国科学院合作发布</a:t>
            </a:r>
            <a:r>
              <a:rPr lang="en-US" altLang="zh-CN" sz="2400" dirty="0">
                <a:solidFill>
                  <a:srgbClr val="FFFFFF"/>
                </a:solidFill>
                <a:latin typeface="微软雅黑" pitchFamily="34" charset="-122"/>
                <a:ea typeface="微软雅黑" pitchFamily="34" charset="-122"/>
              </a:rPr>
              <a:t>《2014</a:t>
            </a:r>
            <a:r>
              <a:rPr lang="zh-CN" altLang="en-US" sz="2400" dirty="0">
                <a:solidFill>
                  <a:srgbClr val="FFFFFF"/>
                </a:solidFill>
                <a:latin typeface="微软雅黑" pitchFamily="34" charset="-122"/>
                <a:ea typeface="微软雅黑" pitchFamily="34" charset="-122"/>
              </a:rPr>
              <a:t>研究前沿</a:t>
            </a:r>
            <a:r>
              <a:rPr lang="en-US" altLang="zh-CN" sz="2400" dirty="0">
                <a:solidFill>
                  <a:srgbClr val="FFFFFF"/>
                </a:solidFill>
                <a:latin typeface="微软雅黑" pitchFamily="34" charset="-122"/>
                <a:ea typeface="微软雅黑" pitchFamily="34" charset="-122"/>
              </a:rPr>
              <a:t>》 《2015</a:t>
            </a:r>
            <a:r>
              <a:rPr lang="zh-CN" altLang="en-US" sz="2400" dirty="0">
                <a:solidFill>
                  <a:srgbClr val="FFFFFF"/>
                </a:solidFill>
                <a:latin typeface="微软雅黑" pitchFamily="34" charset="-122"/>
                <a:ea typeface="微软雅黑" pitchFamily="34" charset="-122"/>
              </a:rPr>
              <a:t>研究前沿</a:t>
            </a:r>
            <a:r>
              <a:rPr lang="en-US" altLang="zh-CN" sz="2400" dirty="0">
                <a:solidFill>
                  <a:srgbClr val="FFFFFF"/>
                </a:solidFill>
                <a:latin typeface="微软雅黑" pitchFamily="34" charset="-122"/>
                <a:ea typeface="微软雅黑" pitchFamily="34" charset="-122"/>
              </a:rPr>
              <a:t>》 《2016</a:t>
            </a:r>
            <a:r>
              <a:rPr lang="zh-CN" altLang="en-US" sz="2400" dirty="0">
                <a:solidFill>
                  <a:srgbClr val="FFFFFF"/>
                </a:solidFill>
                <a:latin typeface="微软雅黑" pitchFamily="34" charset="-122"/>
                <a:ea typeface="微软雅黑" pitchFamily="34" charset="-122"/>
              </a:rPr>
              <a:t>研究前沿</a:t>
            </a:r>
            <a:r>
              <a:rPr lang="en-US" altLang="zh-CN" sz="2400" dirty="0">
                <a:solidFill>
                  <a:srgbClr val="FFFFFF"/>
                </a:solidFill>
                <a:latin typeface="微软雅黑" pitchFamily="34" charset="-122"/>
                <a:ea typeface="微软雅黑" pitchFamily="34" charset="-122"/>
              </a:rPr>
              <a:t>》 《2017</a:t>
            </a:r>
            <a:r>
              <a:rPr lang="zh-CN" altLang="en-US" sz="2400" dirty="0">
                <a:solidFill>
                  <a:srgbClr val="FFFFFF"/>
                </a:solidFill>
                <a:latin typeface="微软雅黑" pitchFamily="34" charset="-122"/>
                <a:ea typeface="微软雅黑" pitchFamily="34" charset="-122"/>
              </a:rPr>
              <a:t>研究前沿</a:t>
            </a:r>
            <a:r>
              <a:rPr lang="en-US" altLang="zh-CN" sz="2400" dirty="0">
                <a:solidFill>
                  <a:srgbClr val="FFFFFF"/>
                </a:solidFill>
                <a:latin typeface="微软雅黑" pitchFamily="34" charset="-122"/>
                <a:ea typeface="微软雅黑" pitchFamily="34" charset="-122"/>
              </a:rPr>
              <a:t>》《2018</a:t>
            </a:r>
            <a:r>
              <a:rPr lang="zh-CN" altLang="en-US" sz="2400" dirty="0">
                <a:solidFill>
                  <a:srgbClr val="FFFFFF"/>
                </a:solidFill>
                <a:latin typeface="微软雅黑" pitchFamily="34" charset="-122"/>
                <a:ea typeface="微软雅黑" pitchFamily="34" charset="-122"/>
              </a:rPr>
              <a:t>研究前沿</a:t>
            </a:r>
            <a:r>
              <a:rPr lang="en-US" altLang="zh-CN" sz="2400" dirty="0">
                <a:solidFill>
                  <a:srgbClr val="FFFFFF"/>
                </a:solidFill>
                <a:latin typeface="微软雅黑" pitchFamily="34" charset="-122"/>
                <a:ea typeface="微软雅黑" pitchFamily="34" charset="-122"/>
              </a:rPr>
              <a:t>》《2018</a:t>
            </a:r>
            <a:r>
              <a:rPr lang="zh-CN" altLang="en-US" sz="2400" dirty="0">
                <a:solidFill>
                  <a:srgbClr val="FFFFFF"/>
                </a:solidFill>
                <a:latin typeface="微软雅黑" pitchFamily="34" charset="-122"/>
                <a:ea typeface="微软雅黑" pitchFamily="34" charset="-122"/>
              </a:rPr>
              <a:t>研究前沿热度指数</a:t>
            </a:r>
            <a:r>
              <a:rPr lang="en-US" altLang="zh-CN" sz="2400" dirty="0">
                <a:solidFill>
                  <a:srgbClr val="FFFFFF"/>
                </a:solidFill>
                <a:latin typeface="微软雅黑" pitchFamily="34" charset="-122"/>
                <a:ea typeface="微软雅黑" pitchFamily="34" charset="-122"/>
              </a:rPr>
              <a:t>》</a:t>
            </a:r>
            <a:r>
              <a:rPr lang="zh-CN" altLang="en-US" sz="2400" dirty="0">
                <a:solidFill>
                  <a:srgbClr val="FFFFFF"/>
                </a:solidFill>
                <a:latin typeface="微软雅黑" pitchFamily="34" charset="-122"/>
                <a:ea typeface="微软雅黑" pitchFamily="34" charset="-122"/>
              </a:rPr>
              <a:t>报告</a:t>
            </a:r>
          </a:p>
        </p:txBody>
      </p:sp>
      <p:grpSp>
        <p:nvGrpSpPr>
          <p:cNvPr id="11" name="Group 10"/>
          <p:cNvGrpSpPr>
            <a:grpSpLocks/>
          </p:cNvGrpSpPr>
          <p:nvPr/>
        </p:nvGrpSpPr>
        <p:grpSpPr bwMode="auto">
          <a:xfrm>
            <a:off x="463122" y="2862991"/>
            <a:ext cx="4425950" cy="1903413"/>
            <a:chOff x="2629082" y="2819401"/>
            <a:chExt cx="5989670" cy="2632347"/>
          </a:xfrm>
        </p:grpSpPr>
        <p:pic>
          <p:nvPicPr>
            <p:cNvPr id="14" name="Picture 2"/>
            <p:cNvPicPr>
              <a:picLocks noChangeAspect="1" noChangeArrowheads="1"/>
            </p:cNvPicPr>
            <p:nvPr/>
          </p:nvPicPr>
          <p:blipFill>
            <a:blip r:embed="rId2"/>
            <a:srcRect/>
            <a:stretch>
              <a:fillRect/>
            </a:stretch>
          </p:blipFill>
          <p:spPr bwMode="auto">
            <a:xfrm>
              <a:off x="2629082" y="2819401"/>
              <a:ext cx="1847603" cy="26103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3"/>
            <a:srcRect/>
            <a:stretch>
              <a:fillRect/>
            </a:stretch>
          </p:blipFill>
          <p:spPr bwMode="auto">
            <a:xfrm>
              <a:off x="4633517" y="2869897"/>
              <a:ext cx="1907757" cy="2581851"/>
            </a:xfrm>
            <a:prstGeom prst="rect">
              <a:avLst/>
            </a:prstGeom>
            <a:ln>
              <a:noFill/>
            </a:ln>
            <a:effectLst>
              <a:outerShdw blurRad="292100" dist="139700" dir="2700000" algn="tl" rotWithShape="0">
                <a:srgbClr val="333333">
                  <a:alpha val="65000"/>
                </a:srgbClr>
              </a:outerShdw>
            </a:effectLst>
          </p:spPr>
        </p:pic>
        <p:pic>
          <p:nvPicPr>
            <p:cNvPr id="17" name="Picture 2"/>
            <p:cNvPicPr>
              <a:picLocks noChangeAspect="1" noChangeArrowheads="1"/>
            </p:cNvPicPr>
            <p:nvPr/>
          </p:nvPicPr>
          <p:blipFill>
            <a:blip r:embed="rId4"/>
            <a:srcRect/>
            <a:stretch>
              <a:fillRect/>
            </a:stretch>
          </p:blipFill>
          <p:spPr bwMode="auto">
            <a:xfrm>
              <a:off x="6710995" y="2856724"/>
              <a:ext cx="1907757" cy="2573069"/>
            </a:xfrm>
            <a:prstGeom prst="rect">
              <a:avLst/>
            </a:prstGeom>
            <a:ln>
              <a:noFill/>
            </a:ln>
            <a:effectLst>
              <a:outerShdw blurRad="292100" dist="139700" dir="2700000" algn="tl" rotWithShape="0">
                <a:srgbClr val="333333">
                  <a:alpha val="65000"/>
                </a:srgbClr>
              </a:outerShdw>
            </a:effectLst>
          </p:spPr>
        </p:pic>
      </p:grpSp>
      <p:pic>
        <p:nvPicPr>
          <p:cNvPr id="18" name="Picture 2"/>
          <p:cNvPicPr>
            <a:picLocks noChangeAspect="1"/>
          </p:cNvPicPr>
          <p:nvPr/>
        </p:nvPicPr>
        <p:blipFill>
          <a:blip r:embed="rId5"/>
          <a:stretch>
            <a:fillRect/>
          </a:stretch>
        </p:blipFill>
        <p:spPr>
          <a:xfrm>
            <a:off x="5014485" y="2889979"/>
            <a:ext cx="1360487" cy="1860550"/>
          </a:xfrm>
          <a:prstGeom prst="rect">
            <a:avLst/>
          </a:prstGeom>
          <a:ln>
            <a:noFill/>
          </a:ln>
          <a:effectLst>
            <a:outerShdw blurRad="292100" dist="139700" dir="2700000" algn="tl" rotWithShape="0">
              <a:srgbClr val="333333">
                <a:alpha val="65000"/>
              </a:srgbClr>
            </a:outerShdw>
          </a:effectLst>
        </p:spPr>
      </p:pic>
      <p:pic>
        <p:nvPicPr>
          <p:cNvPr id="19" name="图片 18">
            <a:extLst/>
          </p:cNvPr>
          <p:cNvPicPr>
            <a:picLocks noChangeAspect="1"/>
          </p:cNvPicPr>
          <p:nvPr/>
        </p:nvPicPr>
        <p:blipFill>
          <a:blip r:embed="rId6"/>
          <a:stretch>
            <a:fillRect/>
          </a:stretch>
        </p:blipFill>
        <p:spPr>
          <a:xfrm>
            <a:off x="6540072" y="2354991"/>
            <a:ext cx="2311400" cy="3084513"/>
          </a:xfrm>
          <a:prstGeom prst="rect">
            <a:avLst/>
          </a:prstGeom>
          <a:ln>
            <a:noFill/>
          </a:ln>
          <a:effectLst>
            <a:outerShdw blurRad="292100" dist="139700" dir="2700000" algn="tl" rotWithShape="0">
              <a:srgbClr val="333333">
                <a:alpha val="65000"/>
              </a:srgbClr>
            </a:outerShdw>
          </a:effectLst>
        </p:spPr>
      </p:pic>
      <p:pic>
        <p:nvPicPr>
          <p:cNvPr id="20" name="图片 8"/>
          <p:cNvPicPr>
            <a:picLocks noChangeAspect="1"/>
          </p:cNvPicPr>
          <p:nvPr/>
        </p:nvPicPr>
        <p:blipFill>
          <a:blip r:embed="rId7">
            <a:extLst>
              <a:ext uri="{28A0092B-C50C-407E-A947-70E740481C1C}">
                <a14:useLocalDpi xmlns:a14="http://schemas.microsoft.com/office/drawing/2010/main" val="0"/>
              </a:ext>
            </a:extLst>
          </a:blip>
          <a:srcRect b="7538"/>
          <a:stretch>
            <a:fillRect/>
          </a:stretch>
        </p:blipFill>
        <p:spPr bwMode="auto">
          <a:xfrm>
            <a:off x="3059832" y="4869160"/>
            <a:ext cx="1584176" cy="1906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9370379"/>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0" y="514350"/>
            <a:ext cx="9144000" cy="4000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1" latinLnBrk="0" hangingPunct="1">
              <a:spcBef>
                <a:spcPct val="0"/>
              </a:spcBef>
              <a:buNone/>
              <a:defRPr sz="1500" b="1" i="0" kern="1200" cap="none">
                <a:solidFill>
                  <a:srgbClr val="6817FF"/>
                </a:solidFill>
                <a:latin typeface="+mj-lt"/>
                <a:ea typeface="+mj-ea"/>
                <a:cs typeface="Arial"/>
              </a:defRPr>
            </a:lvl1pPr>
          </a:lstStyle>
          <a:p>
            <a:pPr algn="ctr" fontAlgn="auto">
              <a:spcAft>
                <a:spcPts val="0"/>
              </a:spcAft>
            </a:pPr>
            <a:r>
              <a:rPr lang="en-US" altLang="zh-CN" sz="2400" dirty="0">
                <a:latin typeface="微软雅黑" panose="020B0503020204020204" pitchFamily="34" charset="-122"/>
                <a:ea typeface="微软雅黑" panose="020B0503020204020204" pitchFamily="34" charset="-122"/>
                <a:cs typeface="Arial" panose="020B0604020202020204" pitchFamily="34" charset="0"/>
              </a:rPr>
              <a:t>《2018</a:t>
            </a:r>
            <a:r>
              <a:rPr lang="zh-CN" altLang="en-US" sz="2400" dirty="0">
                <a:latin typeface="微软雅黑" panose="020B0503020204020204" pitchFamily="34" charset="-122"/>
                <a:ea typeface="微软雅黑" panose="020B0503020204020204" pitchFamily="34" charset="-122"/>
                <a:cs typeface="Arial" panose="020B0604020202020204" pitchFamily="34" charset="0"/>
              </a:rPr>
              <a:t>研究前沿</a:t>
            </a:r>
            <a:r>
              <a:rPr lang="en-US" altLang="zh-CN" sz="2400" dirty="0">
                <a:latin typeface="微软雅黑" panose="020B0503020204020204" pitchFamily="34" charset="-122"/>
                <a:ea typeface="微软雅黑" panose="020B0503020204020204" pitchFamily="34" charset="-122"/>
                <a:cs typeface="Arial" panose="020B0604020202020204" pitchFamily="34" charset="0"/>
              </a:rPr>
              <a:t>》</a:t>
            </a:r>
            <a:r>
              <a:rPr lang="zh-CN" altLang="en-US" sz="2400" dirty="0">
                <a:latin typeface="微软雅黑" panose="020B0503020204020204" pitchFamily="34" charset="-122"/>
                <a:ea typeface="微软雅黑" panose="020B0503020204020204" pitchFamily="34" charset="-122"/>
                <a:cs typeface="Arial" panose="020B0604020202020204" pitchFamily="34" charset="0"/>
              </a:rPr>
              <a:t>发布暨研讨会</a:t>
            </a:r>
            <a:endParaRPr lang="en-US" altLang="zh-CN" sz="24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12" name="Rectangle 3"/>
          <p:cNvSpPr>
            <a:spLocks noChangeArrowheads="1"/>
          </p:cNvSpPr>
          <p:nvPr/>
        </p:nvSpPr>
        <p:spPr bwMode="auto">
          <a:xfrm>
            <a:off x="423863" y="4441825"/>
            <a:ext cx="8302625" cy="1323975"/>
          </a:xfrm>
          <a:prstGeom prst="rect">
            <a:avLst/>
          </a:prstGeom>
          <a:solidFill>
            <a:srgbClr val="6817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ea typeface="宋体" panose="02010600030101010101" pitchFamily="2" charset="-122"/>
              </a:defRPr>
            </a:lvl1pPr>
            <a:lvl2pPr marL="742950" indent="-285750" defTabSz="457200">
              <a:defRPr>
                <a:solidFill>
                  <a:schemeClr val="tx1"/>
                </a:solidFill>
                <a:latin typeface="Calibri" panose="020F0502020204030204" pitchFamily="34" charset="0"/>
                <a:ea typeface="宋体" panose="02010600030101010101" pitchFamily="2" charset="-122"/>
              </a:defRPr>
            </a:lvl2pPr>
            <a:lvl3pPr marL="1143000" indent="-228600" defTabSz="457200">
              <a:defRPr>
                <a:solidFill>
                  <a:schemeClr val="tx1"/>
                </a:solidFill>
                <a:latin typeface="Calibri" panose="020F0502020204030204" pitchFamily="34" charset="0"/>
                <a:ea typeface="宋体" panose="02010600030101010101" pitchFamily="2" charset="-122"/>
              </a:defRPr>
            </a:lvl3pPr>
            <a:lvl4pPr marL="1600200" indent="-228600" defTabSz="457200">
              <a:defRPr>
                <a:solidFill>
                  <a:schemeClr val="tx1"/>
                </a:solidFill>
                <a:latin typeface="Calibri" panose="020F0502020204030204" pitchFamily="34" charset="0"/>
                <a:ea typeface="宋体" panose="02010600030101010101" pitchFamily="2" charset="-122"/>
              </a:defRPr>
            </a:lvl4pPr>
            <a:lvl5pPr marL="2057400" indent="-228600" defTabSz="4572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spcAft>
                <a:spcPts val="1200"/>
              </a:spcAft>
              <a:buClr>
                <a:srgbClr val="4900D1"/>
              </a:buClr>
              <a:buSzPct val="120000"/>
            </a:pPr>
            <a:r>
              <a:rPr lang="en-US" altLang="zh-CN" sz="2000" dirty="0">
                <a:solidFill>
                  <a:srgbClr val="FFFFFF"/>
                </a:solidFill>
                <a:latin typeface="微软雅黑" panose="020B0503020204020204" pitchFamily="34" charset="-122"/>
                <a:ea typeface="微软雅黑" panose="020B0503020204020204" pitchFamily="34" charset="-122"/>
              </a:rPr>
              <a:t>《2018</a:t>
            </a:r>
            <a:r>
              <a:rPr lang="zh-CN" altLang="en-US" sz="2000" dirty="0">
                <a:solidFill>
                  <a:srgbClr val="FFFFFF"/>
                </a:solidFill>
                <a:latin typeface="微软雅黑" panose="020B0503020204020204" pitchFamily="34" charset="-122"/>
                <a:ea typeface="微软雅黑" panose="020B0503020204020204" pitchFamily="34" charset="-122"/>
              </a:rPr>
              <a:t>研究前沿</a:t>
            </a:r>
            <a:r>
              <a:rPr lang="en-US" altLang="zh-CN" sz="2000" dirty="0">
                <a:solidFill>
                  <a:srgbClr val="FFFFFF"/>
                </a:solidFill>
                <a:latin typeface="微软雅黑" panose="020B0503020204020204" pitchFamily="34" charset="-122"/>
                <a:ea typeface="微软雅黑" panose="020B0503020204020204" pitchFamily="34" charset="-122"/>
              </a:rPr>
              <a:t>》</a:t>
            </a:r>
            <a:r>
              <a:rPr lang="zh-CN" altLang="en-US" sz="2000" dirty="0">
                <a:solidFill>
                  <a:srgbClr val="FFFFFF"/>
                </a:solidFill>
                <a:latin typeface="微软雅黑" panose="020B0503020204020204" pitchFamily="34" charset="-122"/>
                <a:ea typeface="微软雅黑" panose="020B0503020204020204" pitchFamily="34" charset="-122"/>
              </a:rPr>
              <a:t>报告依托于中国科学院杰出的文献分析实力，根据科睿唯安</a:t>
            </a:r>
            <a:r>
              <a:rPr lang="en-US" altLang="zh-CN" sz="2000" dirty="0">
                <a:solidFill>
                  <a:srgbClr val="FFFFFF"/>
                </a:solidFill>
                <a:latin typeface="微软雅黑" panose="020B0503020204020204" pitchFamily="34" charset="-122"/>
                <a:ea typeface="微软雅黑" panose="020B0503020204020204" pitchFamily="34" charset="-122"/>
              </a:rPr>
              <a:t>Web of Science</a:t>
            </a:r>
            <a:r>
              <a:rPr lang="zh-CN" altLang="en-US" sz="2000" dirty="0">
                <a:solidFill>
                  <a:srgbClr val="FFFFFF"/>
                </a:solidFill>
                <a:latin typeface="微软雅黑" panose="020B0503020204020204" pitchFamily="34" charset="-122"/>
                <a:ea typeface="微软雅黑" panose="020B0503020204020204" pitchFamily="34" charset="-122"/>
              </a:rPr>
              <a:t>和</a:t>
            </a:r>
            <a:r>
              <a:rPr lang="en-US" altLang="zh-CN" sz="2000" dirty="0">
                <a:solidFill>
                  <a:srgbClr val="FFFFFF"/>
                </a:solidFill>
                <a:latin typeface="微软雅黑" panose="020B0503020204020204" pitchFamily="34" charset="-122"/>
                <a:ea typeface="微软雅黑" panose="020B0503020204020204" pitchFamily="34" charset="-122"/>
              </a:rPr>
              <a:t>Essential Science Indicators </a:t>
            </a:r>
            <a:r>
              <a:rPr lang="zh-CN" altLang="en-US" sz="2000" dirty="0">
                <a:solidFill>
                  <a:srgbClr val="FFFFFF"/>
                </a:solidFill>
                <a:latin typeface="微软雅黑" panose="020B0503020204020204" pitchFamily="34" charset="-122"/>
                <a:ea typeface="微软雅黑" panose="020B0503020204020204" pitchFamily="34" charset="-122"/>
              </a:rPr>
              <a:t>（基础科学指标，简称</a:t>
            </a:r>
            <a:r>
              <a:rPr lang="en-US" altLang="zh-CN" sz="2000" dirty="0">
                <a:solidFill>
                  <a:srgbClr val="FFFFFF"/>
                </a:solidFill>
                <a:latin typeface="微软雅黑" panose="020B0503020204020204" pitchFamily="34" charset="-122"/>
                <a:ea typeface="微软雅黑" panose="020B0503020204020204" pitchFamily="34" charset="-122"/>
              </a:rPr>
              <a:t>ESI</a:t>
            </a:r>
            <a:r>
              <a:rPr lang="zh-CN" altLang="en-US" sz="2000" dirty="0">
                <a:solidFill>
                  <a:srgbClr val="FFFFFF"/>
                </a:solidFill>
                <a:latin typeface="微软雅黑" panose="020B0503020204020204" pitchFamily="34" charset="-122"/>
                <a:ea typeface="微软雅黑" panose="020B0503020204020204" pitchFamily="34" charset="-122"/>
              </a:rPr>
              <a:t>）的高质量数据，遴选出了</a:t>
            </a:r>
            <a:r>
              <a:rPr lang="en-US" altLang="zh-CN" sz="2000" dirty="0">
                <a:solidFill>
                  <a:srgbClr val="FFFFFF"/>
                </a:solidFill>
                <a:latin typeface="微软雅黑" panose="020B0503020204020204" pitchFamily="34" charset="-122"/>
                <a:ea typeface="微软雅黑" panose="020B0503020204020204" pitchFamily="34" charset="-122"/>
              </a:rPr>
              <a:t>2018</a:t>
            </a:r>
            <a:r>
              <a:rPr lang="zh-CN" altLang="en-US" sz="2000" dirty="0">
                <a:solidFill>
                  <a:srgbClr val="FFFFFF"/>
                </a:solidFill>
                <a:latin typeface="微软雅黑" panose="020B0503020204020204" pitchFamily="34" charset="-122"/>
                <a:ea typeface="微软雅黑" panose="020B0503020204020204" pitchFamily="34" charset="-122"/>
              </a:rPr>
              <a:t>年自然科学和社会科学的 </a:t>
            </a:r>
            <a:r>
              <a:rPr lang="en-US" altLang="zh-CN" sz="2000" dirty="0">
                <a:solidFill>
                  <a:srgbClr val="FFFFFF"/>
                </a:solidFill>
                <a:latin typeface="微软雅黑" panose="020B0503020204020204" pitchFamily="34" charset="-122"/>
                <a:ea typeface="微软雅黑" panose="020B0503020204020204" pitchFamily="34" charset="-122"/>
              </a:rPr>
              <a:t>10 </a:t>
            </a:r>
            <a:r>
              <a:rPr lang="zh-CN" altLang="en-US" sz="2000" dirty="0">
                <a:solidFill>
                  <a:srgbClr val="FFFFFF"/>
                </a:solidFill>
                <a:latin typeface="微软雅黑" panose="020B0503020204020204" pitchFamily="34" charset="-122"/>
                <a:ea typeface="微软雅黑" panose="020B0503020204020204" pitchFamily="34" charset="-122"/>
              </a:rPr>
              <a:t>个大学科领域排名最前的 </a:t>
            </a:r>
            <a:r>
              <a:rPr lang="en-US" altLang="zh-CN" sz="2000" dirty="0">
                <a:solidFill>
                  <a:srgbClr val="FFFFFF"/>
                </a:solidFill>
                <a:latin typeface="微软雅黑" panose="020B0503020204020204" pitchFamily="34" charset="-122"/>
                <a:ea typeface="微软雅黑" panose="020B0503020204020204" pitchFamily="34" charset="-122"/>
              </a:rPr>
              <a:t>100 </a:t>
            </a:r>
            <a:r>
              <a:rPr lang="zh-CN" altLang="en-US" sz="2000" dirty="0">
                <a:solidFill>
                  <a:srgbClr val="FFFFFF"/>
                </a:solidFill>
                <a:latin typeface="微软雅黑" panose="020B0503020204020204" pitchFamily="34" charset="-122"/>
                <a:ea typeface="微软雅黑" panose="020B0503020204020204" pitchFamily="34" charset="-122"/>
              </a:rPr>
              <a:t>个热点前沿和 </a:t>
            </a:r>
            <a:r>
              <a:rPr lang="en-US" altLang="zh-CN" sz="2000" dirty="0">
                <a:solidFill>
                  <a:srgbClr val="FFFFFF"/>
                </a:solidFill>
                <a:latin typeface="微软雅黑" panose="020B0503020204020204" pitchFamily="34" charset="-122"/>
                <a:ea typeface="微软雅黑" panose="020B0503020204020204" pitchFamily="34" charset="-122"/>
              </a:rPr>
              <a:t>38 </a:t>
            </a:r>
            <a:r>
              <a:rPr lang="zh-CN" altLang="en-US" sz="2000" dirty="0">
                <a:solidFill>
                  <a:srgbClr val="FFFFFF"/>
                </a:solidFill>
                <a:latin typeface="微软雅黑" panose="020B0503020204020204" pitchFamily="34" charset="-122"/>
                <a:ea typeface="微软雅黑" panose="020B0503020204020204" pitchFamily="34" charset="-122"/>
              </a:rPr>
              <a:t>个新兴前沿。</a:t>
            </a:r>
            <a:endParaRPr lang="en-US" altLang="zh-CN" sz="2000" dirty="0">
              <a:solidFill>
                <a:srgbClr val="FFFFFF"/>
              </a:solidFill>
              <a:latin typeface="微软雅黑" panose="020B0503020204020204" pitchFamily="34" charset="-122"/>
              <a:ea typeface="微软雅黑" panose="020B0503020204020204" pitchFamily="34" charset="-122"/>
            </a:endParaRPr>
          </a:p>
        </p:txBody>
      </p:sp>
      <p:pic>
        <p:nvPicPr>
          <p:cNvPr id="13"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4425" y="1568450"/>
            <a:ext cx="3802063"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3863" y="1568450"/>
            <a:ext cx="4259262"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0639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vert="horz" lIns="0" tIns="0" rIns="0" bIns="0"/>
          <a:lstStyle/>
          <a:p>
            <a:r>
              <a:rPr lang="zh-CN" altLang="en-US" sz="2400" dirty="0">
                <a:solidFill>
                  <a:schemeClr val="accent1"/>
                </a:solidFill>
                <a:latin typeface="微软雅黑" panose="020B0503020204020204" pitchFamily="34" charset="-122"/>
                <a:ea typeface="微软雅黑" panose="020B0503020204020204" pitchFamily="34" charset="-122"/>
                <a:cs typeface="Arial" pitchFamily="34" charset="0"/>
              </a:rPr>
              <a:t>临床医学领域</a:t>
            </a:r>
            <a:r>
              <a:rPr lang="en-US" altLang="zh-CN" sz="2400" dirty="0">
                <a:solidFill>
                  <a:schemeClr val="accent1"/>
                </a:solidFill>
                <a:latin typeface="微软雅黑" panose="020B0503020204020204" pitchFamily="34" charset="-122"/>
                <a:ea typeface="微软雅黑" panose="020B0503020204020204" pitchFamily="34" charset="-122"/>
                <a:cs typeface="Arial" pitchFamily="34" charset="0"/>
              </a:rPr>
              <a:t>TOP10</a:t>
            </a:r>
            <a:r>
              <a:rPr lang="zh-CN" altLang="en-US" sz="2400" dirty="0">
                <a:solidFill>
                  <a:schemeClr val="accent1"/>
                </a:solidFill>
                <a:latin typeface="微软雅黑" panose="020B0503020204020204" pitchFamily="34" charset="-122"/>
                <a:ea typeface="微软雅黑" panose="020B0503020204020204" pitchFamily="34" charset="-122"/>
                <a:cs typeface="Arial" pitchFamily="34" charset="0"/>
              </a:rPr>
              <a:t>热点前沿</a:t>
            </a:r>
            <a:br>
              <a:rPr lang="zh-CN" altLang="en-US" sz="2400" dirty="0">
                <a:solidFill>
                  <a:schemeClr val="accent1"/>
                </a:solidFill>
                <a:latin typeface="微软雅黑" panose="020B0503020204020204" pitchFamily="34" charset="-122"/>
                <a:ea typeface="微软雅黑" panose="020B0503020204020204" pitchFamily="34" charset="-122"/>
                <a:cs typeface="Arial" pitchFamily="34" charset="0"/>
              </a:rPr>
            </a:br>
            <a:endParaRPr lang="en-US" sz="2400" dirty="0">
              <a:solidFill>
                <a:schemeClr val="accent1"/>
              </a:solidFill>
              <a:latin typeface="微软雅黑" panose="020B0503020204020204" pitchFamily="34" charset="-122"/>
              <a:ea typeface="微软雅黑" panose="020B0503020204020204" pitchFamily="34" charset="-122"/>
              <a:cs typeface="Arial" pitchFamily="34" charset="0"/>
            </a:endParaRPr>
          </a:p>
        </p:txBody>
      </p:sp>
      <p:sp>
        <p:nvSpPr>
          <p:cNvPr id="4" name="Text Placeholder 3"/>
          <p:cNvSpPr>
            <a:spLocks noGrp="1"/>
          </p:cNvSpPr>
          <p:nvPr>
            <p:ph type="body" sz="quarter" idx="13"/>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061581"/>
            <a:ext cx="8100392" cy="4657725"/>
          </a:xfrm>
          <a:prstGeom prst="rect">
            <a:avLst/>
          </a:prstGeom>
        </p:spPr>
      </p:pic>
    </p:spTree>
    <p:extLst>
      <p:ext uri="{BB962C8B-B14F-4D97-AF65-F5344CB8AC3E}">
        <p14:creationId xmlns:p14="http://schemas.microsoft.com/office/powerpoint/2010/main" val="3724801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endParaRPr lang="en-US"/>
          </a:p>
        </p:txBody>
      </p:sp>
      <p:sp>
        <p:nvSpPr>
          <p:cNvPr id="4" name="Text Placeholder 3"/>
          <p:cNvSpPr>
            <a:spLocks noGrp="1"/>
          </p:cNvSpPr>
          <p:nvPr>
            <p:ph type="body" sz="quarter" idx="13"/>
          </p:nvPr>
        </p:nvSpPr>
        <p:spPr/>
        <p:txBody>
          <a:bodyPr/>
          <a:lstStyle/>
          <a:p>
            <a:endParaRPr lang="en-US"/>
          </a:p>
        </p:txBody>
      </p:sp>
      <p:pic>
        <p:nvPicPr>
          <p:cNvPr id="5" name="Picture 4"/>
          <p:cNvPicPr>
            <a:picLocks noChangeAspect="1"/>
          </p:cNvPicPr>
          <p:nvPr/>
        </p:nvPicPr>
        <p:blipFill>
          <a:blip r:embed="rId2"/>
          <a:stretch>
            <a:fillRect/>
          </a:stretch>
        </p:blipFill>
        <p:spPr>
          <a:xfrm>
            <a:off x="592225" y="1196803"/>
            <a:ext cx="7869303" cy="5465423"/>
          </a:xfrm>
          <a:prstGeom prst="rect">
            <a:avLst/>
          </a:prstGeom>
        </p:spPr>
      </p:pic>
      <p:sp>
        <p:nvSpPr>
          <p:cNvPr id="6" name="Title 1"/>
          <p:cNvSpPr txBox="1">
            <a:spLocks/>
          </p:cNvSpPr>
          <p:nvPr/>
        </p:nvSpPr>
        <p:spPr>
          <a:xfrm>
            <a:off x="592225" y="527917"/>
            <a:ext cx="8390828" cy="399311"/>
          </a:xfrm>
          <a:prstGeom prst="rect">
            <a:avLst/>
          </a:prstGeom>
        </p:spPr>
        <p:txBody>
          <a:bodyPr vert="horz" lIns="0" tIns="0" rIns="0" bIns="0"/>
          <a:lstStyle>
            <a:lvl1pPr algn="l" defTabSz="457200" rtl="0" eaLnBrk="1" latinLnBrk="0" hangingPunct="1">
              <a:spcBef>
                <a:spcPct val="0"/>
              </a:spcBef>
              <a:buNone/>
              <a:defRPr sz="2000" b="1" i="0" kern="1200" cap="none">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r>
              <a:rPr lang="zh-CN" altLang="en-US" sz="2900" dirty="0" smtClean="0">
                <a:solidFill>
                  <a:srgbClr val="6817FF"/>
                </a:solidFill>
                <a:latin typeface="微软雅黑" panose="020B0503020204020204" pitchFamily="34" charset="-122"/>
                <a:ea typeface="微软雅黑" panose="020B0503020204020204" pitchFamily="34" charset="-122"/>
                <a:cs typeface="Arial" pitchFamily="34" charset="0"/>
              </a:rPr>
              <a:t>临床医学新兴研究前沿</a:t>
            </a:r>
            <a:endParaRPr lang="en-US" sz="2900" dirty="0">
              <a:solidFill>
                <a:srgbClr val="6817FF"/>
              </a:solidFill>
              <a:latin typeface="微软雅黑" panose="020B0503020204020204" pitchFamily="34" charset="-122"/>
              <a:ea typeface="微软雅黑" panose="020B0503020204020204" pitchFamily="34" charset="-122"/>
              <a:cs typeface="Arial" pitchFamily="34" charset="0"/>
            </a:endParaRPr>
          </a:p>
        </p:txBody>
      </p:sp>
    </p:spTree>
    <p:extLst>
      <p:ext uri="{BB962C8B-B14F-4D97-AF65-F5344CB8AC3E}">
        <p14:creationId xmlns:p14="http://schemas.microsoft.com/office/powerpoint/2010/main" val="3321833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4"/>
          <p:cNvSpPr>
            <a:spLocks noGrp="1" noChangeArrowheads="1"/>
          </p:cNvSpPr>
          <p:nvPr>
            <p:ph type="title"/>
          </p:nvPr>
        </p:nvSpPr>
        <p:spPr>
          <a:xfrm>
            <a:off x="376146" y="319048"/>
            <a:ext cx="8390828" cy="399311"/>
          </a:xfrm>
        </p:spPr>
        <p:txBody>
          <a:bodyPr>
            <a:noAutofit/>
          </a:bodyPr>
          <a:lstStyle/>
          <a:p>
            <a:r>
              <a:rPr lang="zh-CN" altLang="en-US" sz="2400" dirty="0">
                <a:solidFill>
                  <a:srgbClr val="6817FF"/>
                </a:solidFill>
                <a:latin typeface="微软雅黑" panose="020B0503020204020204" pitchFamily="34" charset="-122"/>
                <a:ea typeface="微软雅黑" panose="020B0503020204020204" pitchFamily="34" charset="-122"/>
                <a:cs typeface="Arial" pitchFamily="34" charset="0"/>
              </a:rPr>
              <a:t>研究前沿</a:t>
            </a:r>
            <a:r>
              <a:rPr lang="en-US" altLang="zh-CN" sz="2400" dirty="0">
                <a:solidFill>
                  <a:srgbClr val="6817FF"/>
                </a:solidFill>
                <a:latin typeface="微软雅黑" panose="020B0503020204020204" pitchFamily="34" charset="-122"/>
                <a:ea typeface="微软雅黑" panose="020B0503020204020204" pitchFamily="34" charset="-122"/>
                <a:cs typeface="Arial" pitchFamily="34" charset="0"/>
              </a:rPr>
              <a:t>(</a:t>
            </a:r>
            <a:r>
              <a:rPr lang="en-US" altLang="ja-JP" sz="2400" dirty="0">
                <a:solidFill>
                  <a:srgbClr val="6817FF"/>
                </a:solidFill>
                <a:latin typeface="微软雅黑" panose="020B0503020204020204" pitchFamily="34" charset="-122"/>
                <a:ea typeface="微软雅黑" panose="020B0503020204020204" pitchFamily="34" charset="-122"/>
                <a:cs typeface="Arial" pitchFamily="34" charset="0"/>
              </a:rPr>
              <a:t>Research Front)</a:t>
            </a:r>
          </a:p>
        </p:txBody>
      </p:sp>
      <p:sp>
        <p:nvSpPr>
          <p:cNvPr id="11" name="Text Placeholder 10"/>
          <p:cNvSpPr>
            <a:spLocks noGrp="1"/>
          </p:cNvSpPr>
          <p:nvPr>
            <p:ph type="body" sz="quarter" idx="13"/>
          </p:nvPr>
        </p:nvSpPr>
        <p:spPr/>
        <p:txBody>
          <a:bodyPr/>
          <a:lstStyle/>
          <a:p>
            <a:endParaRPr lang="en-US" dirty="0">
              <a:latin typeface="微软雅黑" panose="020B0503020204020204" pitchFamily="34" charset="-122"/>
              <a:ea typeface="微软雅黑" panose="020B0503020204020204" pitchFamily="34" charset="-122"/>
            </a:endParaRPr>
          </a:p>
        </p:txBody>
      </p:sp>
      <p:pic>
        <p:nvPicPr>
          <p:cNvPr id="337922" name="Picture 2"/>
          <p:cNvPicPr>
            <a:picLocks noChangeAspect="1" noChangeArrowheads="1"/>
          </p:cNvPicPr>
          <p:nvPr/>
        </p:nvPicPr>
        <p:blipFill>
          <a:blip r:embed="rId2" cstate="print"/>
          <a:srcRect/>
          <a:stretch>
            <a:fillRect/>
          </a:stretch>
        </p:blipFill>
        <p:spPr bwMode="auto">
          <a:xfrm>
            <a:off x="323528" y="908720"/>
            <a:ext cx="7920000" cy="4857108"/>
          </a:xfrm>
          <a:prstGeom prst="rect">
            <a:avLst/>
          </a:prstGeom>
          <a:noFill/>
          <a:ln w="9525">
            <a:noFill/>
            <a:miter lim="800000"/>
            <a:headEnd/>
            <a:tailEnd/>
          </a:ln>
        </p:spPr>
      </p:pic>
      <p:sp>
        <p:nvSpPr>
          <p:cNvPr id="7" name="Rectangle 6"/>
          <p:cNvSpPr>
            <a:spLocks noChangeArrowheads="1"/>
          </p:cNvSpPr>
          <p:nvPr/>
        </p:nvSpPr>
        <p:spPr bwMode="auto">
          <a:xfrm>
            <a:off x="2889448" y="4492210"/>
            <a:ext cx="5715000" cy="1169038"/>
          </a:xfrm>
          <a:prstGeom prst="rect">
            <a:avLst/>
          </a:prstGeom>
          <a:solidFill>
            <a:srgbClr val="6817FF"/>
          </a:solidFill>
          <a:ln>
            <a:solidFill>
              <a:srgbClr val="6817FF"/>
            </a:solidFill>
          </a:ln>
        </p:spPr>
        <p:style>
          <a:lnRef idx="1">
            <a:schemeClr val="accent1"/>
          </a:lnRef>
          <a:fillRef idx="3">
            <a:schemeClr val="accent1"/>
          </a:fillRef>
          <a:effectRef idx="2">
            <a:schemeClr val="accent1"/>
          </a:effectRef>
          <a:fontRef idx="minor">
            <a:schemeClr val="lt1"/>
          </a:fontRef>
        </p:style>
        <p:txBody>
          <a:bodyPr>
            <a:spAutoFit/>
          </a:bodyPr>
          <a:lstStyle/>
          <a:p>
            <a:pPr eaLnBrk="1" fontAlgn="auto" hangingPunct="1">
              <a:lnSpc>
                <a:spcPct val="120000"/>
              </a:lnSpc>
              <a:spcBef>
                <a:spcPts val="0"/>
              </a:spcBef>
              <a:spcAft>
                <a:spcPts val="0"/>
              </a:spcAft>
              <a:buClr>
                <a:srgbClr val="236402"/>
              </a:buClr>
              <a:buSzPct val="60000"/>
              <a:defRPr/>
            </a:pPr>
            <a:r>
              <a:rPr lang="zh-CN" altLang="en-US" sz="2000" b="1" dirty="0">
                <a:solidFill>
                  <a:srgbClr val="FFFFFF"/>
                </a:solidFill>
                <a:latin typeface="微软雅黑" panose="020B0503020204020204" pitchFamily="34" charset="-122"/>
                <a:ea typeface="微软雅黑" panose="020B0503020204020204" pitchFamily="34" charset="-122"/>
              </a:rPr>
              <a:t>利用</a:t>
            </a:r>
            <a:r>
              <a:rPr lang="en-US" altLang="zh-CN" sz="2000" b="1" dirty="0">
                <a:solidFill>
                  <a:srgbClr val="FFFFFF"/>
                </a:solidFill>
                <a:latin typeface="微软雅黑" panose="020B0503020204020204" pitchFamily="34" charset="-122"/>
                <a:ea typeface="微软雅黑" panose="020B0503020204020204" pitchFamily="34" charset="-122"/>
              </a:rPr>
              <a:t>co-citation analysis </a:t>
            </a:r>
            <a:r>
              <a:rPr lang="zh-CN" altLang="en-US" sz="2000" b="1" dirty="0">
                <a:solidFill>
                  <a:srgbClr val="FFFFFF"/>
                </a:solidFill>
                <a:latin typeface="微软雅黑" panose="020B0503020204020204" pitchFamily="34" charset="-122"/>
                <a:ea typeface="微软雅黑" panose="020B0503020204020204" pitchFamily="34" charset="-122"/>
              </a:rPr>
              <a:t>对</a:t>
            </a:r>
            <a:r>
              <a:rPr lang="en-US" altLang="zh-CN" sz="2000" b="1" dirty="0">
                <a:solidFill>
                  <a:srgbClr val="FFFFFF"/>
                </a:solidFill>
                <a:latin typeface="微软雅黑" panose="020B0503020204020204" pitchFamily="34" charset="-122"/>
                <a:ea typeface="微软雅黑" panose="020B0503020204020204" pitchFamily="34" charset="-122"/>
              </a:rPr>
              <a:t>highly cited papers</a:t>
            </a:r>
            <a:r>
              <a:rPr lang="zh-CN" altLang="en-US" sz="2000" b="1" dirty="0">
                <a:solidFill>
                  <a:srgbClr val="FFFFFF"/>
                </a:solidFill>
                <a:latin typeface="微软雅黑" panose="020B0503020204020204" pitchFamily="34" charset="-122"/>
                <a:ea typeface="微软雅黑" panose="020B0503020204020204" pitchFamily="34" charset="-122"/>
              </a:rPr>
              <a:t>进行分析，一组高被引论文的题名中的主要关键词组成了研究前沿</a:t>
            </a:r>
          </a:p>
        </p:txBody>
      </p:sp>
      <p:sp>
        <p:nvSpPr>
          <p:cNvPr id="9" name="矩形标注 7"/>
          <p:cNvSpPr/>
          <p:nvPr/>
        </p:nvSpPr>
        <p:spPr>
          <a:xfrm>
            <a:off x="4572000" y="908720"/>
            <a:ext cx="1080319" cy="811367"/>
          </a:xfrm>
          <a:prstGeom prst="wedgeRectCallout">
            <a:avLst>
              <a:gd name="adj1" fmla="val 90166"/>
              <a:gd name="adj2" fmla="val 75886"/>
            </a:avLst>
          </a:prstGeom>
          <a:solidFill>
            <a:srgbClr val="6817FF"/>
          </a:solidFill>
          <a:ln>
            <a:solidFill>
              <a:srgbClr val="6817FF"/>
            </a:solidFill>
          </a:ln>
        </p:spPr>
        <p:style>
          <a:lnRef idx="2">
            <a:schemeClr val="accent1"/>
          </a:lnRef>
          <a:fillRef idx="1">
            <a:schemeClr val="lt1"/>
          </a:fillRef>
          <a:effectRef idx="0">
            <a:schemeClr val="accent1"/>
          </a:effectRef>
          <a:fontRef idx="minor">
            <a:schemeClr val="dk1"/>
          </a:fontRef>
        </p:style>
        <p:txBody>
          <a:bodyPr wrap="square" lIns="36000" tIns="36000" rIns="36000" bIns="36000" anchor="ctr">
            <a:spAutoFit/>
          </a:bodyPr>
          <a:lstStyle/>
          <a:p>
            <a:pPr eaLnBrk="1" fontAlgn="auto" hangingPunct="1">
              <a:spcBef>
                <a:spcPts val="0"/>
              </a:spcBef>
              <a:spcAft>
                <a:spcPts val="0"/>
              </a:spcAft>
              <a:defRPr/>
            </a:pPr>
            <a:r>
              <a:rPr lang="zh-CN" altLang="en-US" sz="1600" b="1" dirty="0">
                <a:solidFill>
                  <a:srgbClr val="FFFFFF"/>
                </a:solidFill>
                <a:latin typeface="微软雅黑" panose="020B0503020204020204" pitchFamily="34" charset="-122"/>
                <a:ea typeface="微软雅黑" panose="020B0503020204020204" pitchFamily="34" charset="-122"/>
              </a:rPr>
              <a:t>点击查看高被引论文</a:t>
            </a:r>
            <a:endParaRPr lang="en-US" altLang="zh-CN" sz="1600" b="1" dirty="0">
              <a:solidFill>
                <a:srgbClr val="FFFFFF"/>
              </a:solidFill>
              <a:latin typeface="微软雅黑" panose="020B0503020204020204" pitchFamily="34" charset="-122"/>
              <a:ea typeface="微软雅黑" panose="020B0503020204020204" pitchFamily="34" charset="-122"/>
            </a:endParaRPr>
          </a:p>
        </p:txBody>
      </p:sp>
      <p:sp>
        <p:nvSpPr>
          <p:cNvPr id="10" name="矩形标注 7"/>
          <p:cNvSpPr/>
          <p:nvPr/>
        </p:nvSpPr>
        <p:spPr>
          <a:xfrm>
            <a:off x="7884368" y="954886"/>
            <a:ext cx="864295" cy="811367"/>
          </a:xfrm>
          <a:prstGeom prst="wedgeRectCallout">
            <a:avLst>
              <a:gd name="adj1" fmla="val -72750"/>
              <a:gd name="adj2" fmla="val 67714"/>
            </a:avLst>
          </a:prstGeom>
          <a:solidFill>
            <a:srgbClr val="6817FF"/>
          </a:solidFill>
          <a:ln>
            <a:solidFill>
              <a:srgbClr val="6817FF"/>
            </a:solidFill>
          </a:ln>
        </p:spPr>
        <p:style>
          <a:lnRef idx="2">
            <a:schemeClr val="accent1"/>
          </a:lnRef>
          <a:fillRef idx="1">
            <a:schemeClr val="lt1"/>
          </a:fillRef>
          <a:effectRef idx="0">
            <a:schemeClr val="accent1"/>
          </a:effectRef>
          <a:fontRef idx="minor">
            <a:schemeClr val="dk1"/>
          </a:fontRef>
        </p:style>
        <p:txBody>
          <a:bodyPr wrap="square" lIns="36000" tIns="36000" rIns="36000" bIns="36000" anchor="ctr">
            <a:spAutoFit/>
          </a:bodyPr>
          <a:lstStyle/>
          <a:p>
            <a:pPr eaLnBrk="1" fontAlgn="auto" hangingPunct="1">
              <a:spcBef>
                <a:spcPts val="0"/>
              </a:spcBef>
              <a:spcAft>
                <a:spcPts val="0"/>
              </a:spcAft>
              <a:defRPr/>
            </a:pPr>
            <a:r>
              <a:rPr lang="zh-CN" altLang="en-US" sz="1600" b="1" dirty="0">
                <a:solidFill>
                  <a:srgbClr val="FFFFFF"/>
                </a:solidFill>
                <a:latin typeface="微软雅黑" panose="020B0503020204020204" pitchFamily="34" charset="-122"/>
                <a:ea typeface="微软雅黑" panose="020B0503020204020204" pitchFamily="34" charset="-122"/>
              </a:rPr>
              <a:t>论文的平均发表年份</a:t>
            </a:r>
            <a:endParaRPr lang="en-US" altLang="zh-CN" sz="1600" b="1" dirty="0">
              <a:solidFill>
                <a:srgbClr val="FFFF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75241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endParaRPr lang="en-US"/>
          </a:p>
        </p:txBody>
      </p:sp>
      <p:sp>
        <p:nvSpPr>
          <p:cNvPr id="3" name="Title 2"/>
          <p:cNvSpPr>
            <a:spLocks noGrp="1"/>
          </p:cNvSpPr>
          <p:nvPr>
            <p:ph type="title"/>
          </p:nvPr>
        </p:nvSpPr>
        <p:spPr>
          <a:xfrm>
            <a:off x="433015" y="642535"/>
            <a:ext cx="8102477" cy="299483"/>
          </a:xfrm>
        </p:spPr>
        <p:txBody>
          <a:bodyPr/>
          <a:lstStyle/>
          <a:p>
            <a:r>
              <a:rPr lang="zh-CN" altLang="en-US" sz="2400" dirty="0">
                <a:latin typeface="微软雅黑" panose="020B0503020204020204" pitchFamily="34" charset="-122"/>
                <a:ea typeface="微软雅黑" panose="020B0503020204020204" pitchFamily="34" charset="-122"/>
              </a:rPr>
              <a:t>精准定位研究前沿</a:t>
            </a:r>
            <a:r>
              <a:rPr lang="en-US" altLang="zh-CN" sz="2400" dirty="0">
                <a:latin typeface="微软雅黑" panose="020B0503020204020204" pitchFamily="34" charset="-122"/>
                <a:ea typeface="微软雅黑" panose="020B0503020204020204" pitchFamily="34" charset="-122"/>
              </a:rPr>
              <a:t> – SCI</a:t>
            </a:r>
            <a:r>
              <a:rPr lang="zh-CN" altLang="en-US" sz="2400" dirty="0">
                <a:latin typeface="微软雅黑" panose="020B0503020204020204" pitchFamily="34" charset="-122"/>
                <a:ea typeface="微软雅黑" panose="020B0503020204020204" pitchFamily="34" charset="-122"/>
              </a:rPr>
              <a:t>和</a:t>
            </a:r>
            <a:r>
              <a:rPr lang="en-US" altLang="zh-CN" sz="2400" dirty="0">
                <a:latin typeface="微软雅黑" panose="020B0503020204020204" pitchFamily="34" charset="-122"/>
                <a:ea typeface="微软雅黑" panose="020B0503020204020204" pitchFamily="34" charset="-122"/>
              </a:rPr>
              <a:t>ESI </a:t>
            </a:r>
            <a:r>
              <a:rPr lang="zh-CN" altLang="en-US" sz="2400" dirty="0">
                <a:latin typeface="微软雅黑" panose="020B0503020204020204" pitchFamily="34" charset="-122"/>
                <a:ea typeface="微软雅黑" panose="020B0503020204020204" pitchFamily="34" charset="-122"/>
              </a:rPr>
              <a:t>助力科研选题及基金申请</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042" y="1217539"/>
            <a:ext cx="8703916" cy="44998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圆角矩形 1"/>
          <p:cNvSpPr/>
          <p:nvPr/>
        </p:nvSpPr>
        <p:spPr>
          <a:xfrm>
            <a:off x="433015" y="2780928"/>
            <a:ext cx="898625" cy="288032"/>
          </a:xfrm>
          <a:prstGeom prst="roundRect">
            <a:avLst/>
          </a:prstGeom>
          <a:noFill/>
          <a:ln w="19050">
            <a:solidFill>
              <a:srgbClr val="1AC60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9829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705" y="2521720"/>
            <a:ext cx="4314853" cy="1130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ight Arrow 29"/>
          <p:cNvSpPr/>
          <p:nvPr/>
        </p:nvSpPr>
        <p:spPr>
          <a:xfrm>
            <a:off x="1137485" y="2716355"/>
            <a:ext cx="829205" cy="479088"/>
          </a:xfrm>
          <a:prstGeom prst="right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algn="ctr" eaLnBrk="1" fontAlgn="auto" hangingPunct="1">
              <a:spcBef>
                <a:spcPts val="0"/>
              </a:spcBef>
              <a:spcAft>
                <a:spcPts val="0"/>
              </a:spcAft>
              <a:defRPr/>
            </a:pPr>
            <a:r>
              <a:rPr lang="en-US" altLang="zh-CN" sz="1100" b="1" kern="0" dirty="0">
                <a:solidFill>
                  <a:prstClr val="black"/>
                </a:solidFill>
                <a:latin typeface="Calibri"/>
                <a:ea typeface="宋体"/>
              </a:rPr>
              <a:t>catalyst</a:t>
            </a:r>
            <a:endParaRPr lang="en-US" sz="1100" b="1" kern="0" dirty="0">
              <a:solidFill>
                <a:prstClr val="black"/>
              </a:solidFill>
              <a:latin typeface="Calibri"/>
            </a:endParaRPr>
          </a:p>
        </p:txBody>
      </p:sp>
      <p:sp>
        <p:nvSpPr>
          <p:cNvPr id="31" name="TextBox 30"/>
          <p:cNvSpPr txBox="1"/>
          <p:nvPr/>
        </p:nvSpPr>
        <p:spPr>
          <a:xfrm>
            <a:off x="948038" y="3263162"/>
            <a:ext cx="1780133" cy="369332"/>
          </a:xfrm>
          <a:prstGeom prst="rect">
            <a:avLst/>
          </a:prstGeom>
          <a:noFill/>
        </p:spPr>
        <p:txBody>
          <a:bodyPr wrap="square" rtlCol="0">
            <a:spAutoFit/>
          </a:bodyPr>
          <a:lstStyle/>
          <a:p>
            <a:r>
              <a:rPr lang="zh-CN" altLang="en-US" b="1" dirty="0">
                <a:latin typeface="微软雅黑" pitchFamily="34" charset="-122"/>
                <a:ea typeface="微软雅黑" pitchFamily="34" charset="-122"/>
              </a:rPr>
              <a:t>碳氢活化反应</a:t>
            </a:r>
            <a:endParaRPr lang="en-US" b="1" dirty="0">
              <a:latin typeface="微软雅黑" pitchFamily="34" charset="-122"/>
              <a:ea typeface="微软雅黑" pitchFamily="34" charset="-122"/>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217" y="1218306"/>
            <a:ext cx="4519895" cy="568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217" y="1569377"/>
            <a:ext cx="4519900" cy="725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4217" y="2014635"/>
            <a:ext cx="4519900" cy="640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9462" y="2413078"/>
            <a:ext cx="4526434" cy="55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4691" y="2753006"/>
            <a:ext cx="4532960" cy="646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4418" y="3156419"/>
            <a:ext cx="4532959" cy="568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4419" y="3496347"/>
            <a:ext cx="4532958" cy="45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4418" y="3779174"/>
            <a:ext cx="4532965" cy="613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5658" y="4161957"/>
            <a:ext cx="4519900" cy="542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312680" y="1222600"/>
            <a:ext cx="230966" cy="5296045"/>
          </a:xfrm>
          <a:prstGeom prst="rect">
            <a:avLst/>
          </a:prstGeom>
          <a:solidFill>
            <a:srgbClr val="FFFFFF"/>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kern="0">
              <a:solidFill>
                <a:srgbClr val="FFFFFF"/>
              </a:solidFill>
            </a:endParaRPr>
          </a:p>
        </p:txBody>
      </p:sp>
      <p:sp>
        <p:nvSpPr>
          <p:cNvPr id="19" name="TextBox 18"/>
          <p:cNvSpPr txBox="1"/>
          <p:nvPr/>
        </p:nvSpPr>
        <p:spPr>
          <a:xfrm>
            <a:off x="5104563" y="4114613"/>
            <a:ext cx="3726014" cy="276999"/>
          </a:xfrm>
          <a:prstGeom prst="rect">
            <a:avLst/>
          </a:prstGeom>
          <a:solidFill>
            <a:srgbClr val="C9E7A7"/>
          </a:solidFill>
          <a:ln w="15875">
            <a:solidFill>
              <a:srgbClr val="FF8000"/>
            </a:solidFill>
          </a:ln>
        </p:spPr>
        <p:txBody>
          <a:bodyPr wrap="square" rtlCol="0">
            <a:spAutoFit/>
          </a:bodyPr>
          <a:lstStyle/>
          <a:p>
            <a:pPr>
              <a:defRPr/>
            </a:pPr>
            <a:r>
              <a:rPr lang="zh-CN" altLang="en-US" sz="1200" b="1" kern="0" dirty="0">
                <a:solidFill>
                  <a:sysClr val="windowText" lastClr="000000"/>
                </a:solidFill>
                <a:latin typeface="微软雅黑" pitchFamily="34" charset="-122"/>
                <a:ea typeface="微软雅黑" pitchFamily="34" charset="-122"/>
              </a:rPr>
              <a:t>高效有机太阳能电池</a:t>
            </a:r>
            <a:endParaRPr lang="en-US" altLang="zh-CN" sz="1200" b="1" kern="0" dirty="0">
              <a:solidFill>
                <a:sysClr val="windowText" lastClr="000000"/>
              </a:solidFill>
              <a:latin typeface="微软雅黑" pitchFamily="34" charset="-122"/>
              <a:ea typeface="微软雅黑" pitchFamily="34" charset="-122"/>
            </a:endParaRPr>
          </a:p>
        </p:txBody>
      </p:sp>
      <p:sp>
        <p:nvSpPr>
          <p:cNvPr id="20" name="TextBox 19"/>
          <p:cNvSpPr txBox="1"/>
          <p:nvPr/>
        </p:nvSpPr>
        <p:spPr>
          <a:xfrm>
            <a:off x="5104564" y="3763433"/>
            <a:ext cx="3726014" cy="276999"/>
          </a:xfrm>
          <a:prstGeom prst="rect">
            <a:avLst/>
          </a:prstGeom>
          <a:solidFill>
            <a:srgbClr val="005A84">
              <a:lumMod val="20000"/>
              <a:lumOff val="80000"/>
            </a:srgbClr>
          </a:solidFill>
          <a:ln w="15875">
            <a:solidFill>
              <a:srgbClr val="FF8000"/>
            </a:solidFill>
          </a:ln>
        </p:spPr>
        <p:txBody>
          <a:bodyPr wrap="square" rtlCol="0">
            <a:spAutoFit/>
          </a:bodyPr>
          <a:lstStyle/>
          <a:p>
            <a:pPr>
              <a:defRPr/>
            </a:pPr>
            <a:r>
              <a:rPr lang="zh-CN" altLang="en-US" sz="1200" b="1" kern="0" dirty="0">
                <a:solidFill>
                  <a:sysClr val="windowText" lastClr="000000"/>
                </a:solidFill>
                <a:latin typeface="微软雅黑" pitchFamily="34" charset="-122"/>
                <a:ea typeface="微软雅黑" pitchFamily="34" charset="-122"/>
              </a:rPr>
              <a:t>有机发光二极管</a:t>
            </a:r>
            <a:endParaRPr lang="en-US" altLang="zh-CN" sz="1200" b="1" kern="0" dirty="0">
              <a:solidFill>
                <a:sysClr val="windowText" lastClr="000000"/>
              </a:solidFill>
              <a:latin typeface="微软雅黑" pitchFamily="34" charset="-122"/>
              <a:ea typeface="微软雅黑" pitchFamily="34" charset="-122"/>
            </a:endParaRPr>
          </a:p>
        </p:txBody>
      </p:sp>
      <p:sp>
        <p:nvSpPr>
          <p:cNvPr id="21" name="TextBox 20"/>
          <p:cNvSpPr txBox="1"/>
          <p:nvPr/>
        </p:nvSpPr>
        <p:spPr>
          <a:xfrm>
            <a:off x="5104565" y="3413209"/>
            <a:ext cx="3726014" cy="276999"/>
          </a:xfrm>
          <a:prstGeom prst="rect">
            <a:avLst/>
          </a:prstGeom>
          <a:solidFill>
            <a:srgbClr val="005A84">
              <a:lumMod val="20000"/>
              <a:lumOff val="80000"/>
            </a:srgbClr>
          </a:solidFill>
          <a:ln w="15875">
            <a:solidFill>
              <a:srgbClr val="FF8000"/>
            </a:solidFill>
          </a:ln>
        </p:spPr>
        <p:txBody>
          <a:bodyPr wrap="square" rtlCol="0">
            <a:spAutoFit/>
          </a:bodyPr>
          <a:lstStyle/>
          <a:p>
            <a:pPr>
              <a:defRPr/>
            </a:pPr>
            <a:r>
              <a:rPr lang="zh-CN" altLang="en-US" sz="1200" b="1" kern="0" dirty="0">
                <a:solidFill>
                  <a:sysClr val="windowText" lastClr="000000"/>
                </a:solidFill>
                <a:latin typeface="微软雅黑" pitchFamily="34" charset="-122"/>
                <a:ea typeface="微软雅黑" pitchFamily="34" charset="-122"/>
              </a:rPr>
              <a:t>镧系金属元素的单粒子磁体</a:t>
            </a:r>
            <a:endParaRPr lang="en-US" altLang="zh-CN" sz="1200" b="1" kern="0" dirty="0">
              <a:solidFill>
                <a:sysClr val="windowText" lastClr="000000"/>
              </a:solidFill>
              <a:latin typeface="微软雅黑" pitchFamily="34" charset="-122"/>
              <a:ea typeface="微软雅黑" pitchFamily="34" charset="-122"/>
            </a:endParaRPr>
          </a:p>
        </p:txBody>
      </p:sp>
      <p:sp>
        <p:nvSpPr>
          <p:cNvPr id="22" name="TextBox 21"/>
          <p:cNvSpPr txBox="1"/>
          <p:nvPr/>
        </p:nvSpPr>
        <p:spPr>
          <a:xfrm>
            <a:off x="5079606" y="3055090"/>
            <a:ext cx="3726014" cy="276999"/>
          </a:xfrm>
          <a:prstGeom prst="rect">
            <a:avLst/>
          </a:prstGeom>
          <a:solidFill>
            <a:sysClr val="window" lastClr="FFFFFF">
              <a:lumMod val="65000"/>
            </a:sysClr>
          </a:solidFill>
          <a:ln w="15875">
            <a:solidFill>
              <a:srgbClr val="FF8000"/>
            </a:solidFill>
          </a:ln>
        </p:spPr>
        <p:txBody>
          <a:bodyPr wrap="square" rtlCol="0">
            <a:spAutoFit/>
          </a:bodyPr>
          <a:lstStyle/>
          <a:p>
            <a:pPr eaLnBrk="1" fontAlgn="auto" hangingPunct="1">
              <a:spcBef>
                <a:spcPts val="0"/>
              </a:spcBef>
              <a:spcAft>
                <a:spcPts val="0"/>
              </a:spcAft>
              <a:defRPr/>
            </a:pPr>
            <a:r>
              <a:rPr lang="en-US" altLang="zh-CN" sz="1200" b="1" kern="0" dirty="0">
                <a:solidFill>
                  <a:sysClr val="windowText" lastClr="000000"/>
                </a:solidFill>
                <a:latin typeface="微软雅黑" pitchFamily="34" charset="-122"/>
                <a:ea typeface="微软雅黑" pitchFamily="34" charset="-122"/>
              </a:rPr>
              <a:t>C-H</a:t>
            </a:r>
            <a:r>
              <a:rPr lang="zh-CN" altLang="en-US" sz="1200" b="1" kern="0" dirty="0">
                <a:solidFill>
                  <a:sysClr val="windowText" lastClr="000000"/>
                </a:solidFill>
                <a:latin typeface="微软雅黑" pitchFamily="34" charset="-122"/>
                <a:ea typeface="微软雅黑" pitchFamily="34" charset="-122"/>
              </a:rPr>
              <a:t>键的烯丙基化、酰胺化、炔基化 </a:t>
            </a:r>
            <a:endParaRPr lang="en-US" altLang="zh-CN" sz="1200" b="1" kern="0" dirty="0">
              <a:solidFill>
                <a:sysClr val="windowText" lastClr="000000"/>
              </a:solidFill>
              <a:latin typeface="微软雅黑" pitchFamily="34" charset="-122"/>
              <a:ea typeface="微软雅黑" pitchFamily="34" charset="-122"/>
            </a:endParaRPr>
          </a:p>
        </p:txBody>
      </p:sp>
      <p:sp>
        <p:nvSpPr>
          <p:cNvPr id="23" name="TextBox 22"/>
          <p:cNvSpPr txBox="1"/>
          <p:nvPr/>
        </p:nvSpPr>
        <p:spPr>
          <a:xfrm>
            <a:off x="5079606" y="2670151"/>
            <a:ext cx="3726014" cy="276999"/>
          </a:xfrm>
          <a:prstGeom prst="rect">
            <a:avLst/>
          </a:prstGeom>
          <a:solidFill>
            <a:sysClr val="window" lastClr="FFFFFF">
              <a:lumMod val="65000"/>
            </a:sysClr>
          </a:solidFill>
          <a:ln w="15875">
            <a:solidFill>
              <a:srgbClr val="FF8000"/>
            </a:solidFill>
          </a:ln>
        </p:spPr>
        <p:txBody>
          <a:bodyPr wrap="square" rtlCol="0">
            <a:spAutoFit/>
          </a:bodyPr>
          <a:lstStyle/>
          <a:p>
            <a:pPr eaLnBrk="1" fontAlgn="auto" hangingPunct="1">
              <a:spcBef>
                <a:spcPts val="0"/>
              </a:spcBef>
              <a:spcAft>
                <a:spcPts val="0"/>
              </a:spcAft>
              <a:defRPr/>
            </a:pPr>
            <a:r>
              <a:rPr lang="en-US" altLang="zh-CN" sz="1200" b="1" kern="0" dirty="0">
                <a:solidFill>
                  <a:sysClr val="windowText" lastClr="000000"/>
                </a:solidFill>
                <a:latin typeface="微软雅黑" pitchFamily="34" charset="-122"/>
                <a:ea typeface="微软雅黑" pitchFamily="34" charset="-122"/>
              </a:rPr>
              <a:t>C-H</a:t>
            </a:r>
            <a:r>
              <a:rPr lang="zh-CN" altLang="en-US" sz="1200" b="1" kern="0" dirty="0">
                <a:solidFill>
                  <a:sysClr val="windowText" lastClr="000000"/>
                </a:solidFill>
                <a:latin typeface="微软雅黑" pitchFamily="34" charset="-122"/>
                <a:ea typeface="微软雅黑" pitchFamily="34" charset="-122"/>
              </a:rPr>
              <a:t>键的三氟甲基化</a:t>
            </a:r>
            <a:endParaRPr lang="en-US" altLang="zh-CN" sz="1200" b="1" kern="0" dirty="0">
              <a:solidFill>
                <a:sysClr val="windowText" lastClr="000000"/>
              </a:solidFill>
              <a:latin typeface="微软雅黑" pitchFamily="34" charset="-122"/>
              <a:ea typeface="微软雅黑" pitchFamily="34" charset="-122"/>
            </a:endParaRPr>
          </a:p>
        </p:txBody>
      </p:sp>
      <p:sp>
        <p:nvSpPr>
          <p:cNvPr id="24" name="TextBox 23"/>
          <p:cNvSpPr txBox="1"/>
          <p:nvPr/>
        </p:nvSpPr>
        <p:spPr>
          <a:xfrm>
            <a:off x="5076056" y="2303881"/>
            <a:ext cx="3726014" cy="276999"/>
          </a:xfrm>
          <a:prstGeom prst="rect">
            <a:avLst/>
          </a:prstGeom>
          <a:solidFill>
            <a:sysClr val="window" lastClr="FFFFFF">
              <a:lumMod val="65000"/>
            </a:sysClr>
          </a:solidFill>
          <a:ln w="15875">
            <a:solidFill>
              <a:srgbClr val="FF8000"/>
            </a:solidFill>
          </a:ln>
        </p:spPr>
        <p:txBody>
          <a:bodyPr wrap="square" rtlCol="0">
            <a:spAutoFit/>
          </a:bodyPr>
          <a:lstStyle/>
          <a:p>
            <a:pPr eaLnBrk="1" fontAlgn="auto" hangingPunct="1">
              <a:spcBef>
                <a:spcPts val="0"/>
              </a:spcBef>
              <a:spcAft>
                <a:spcPts val="0"/>
              </a:spcAft>
              <a:defRPr/>
            </a:pPr>
            <a:r>
              <a:rPr lang="en-US" altLang="zh-CN" sz="1200" b="1" kern="0" dirty="0">
                <a:solidFill>
                  <a:sysClr val="windowText" lastClr="000000"/>
                </a:solidFill>
                <a:latin typeface="微软雅黑" pitchFamily="34" charset="-122"/>
                <a:ea typeface="微软雅黑" pitchFamily="34" charset="-122"/>
              </a:rPr>
              <a:t>N-</a:t>
            </a:r>
            <a:r>
              <a:rPr lang="zh-CN" altLang="en-US" sz="1200" b="1" kern="0" dirty="0">
                <a:solidFill>
                  <a:sysClr val="windowText" lastClr="000000"/>
                </a:solidFill>
                <a:latin typeface="微软雅黑" pitchFamily="34" charset="-122"/>
                <a:ea typeface="微软雅黑" pitchFamily="34" charset="-122"/>
              </a:rPr>
              <a:t>杂环卡宾</a:t>
            </a:r>
            <a:r>
              <a:rPr lang="en-US" altLang="zh-CN" sz="1200" b="1" kern="0" dirty="0">
                <a:solidFill>
                  <a:sysClr val="windowText" lastClr="000000"/>
                </a:solidFill>
                <a:latin typeface="微软雅黑" pitchFamily="34" charset="-122"/>
                <a:ea typeface="微软雅黑" pitchFamily="34" charset="-122"/>
              </a:rPr>
              <a:t>(NHC)</a:t>
            </a:r>
            <a:r>
              <a:rPr lang="zh-CN" altLang="en-US" sz="1200" b="1" kern="0" dirty="0">
                <a:solidFill>
                  <a:sysClr val="windowText" lastClr="000000"/>
                </a:solidFill>
                <a:latin typeface="微软雅黑" pitchFamily="34" charset="-122"/>
                <a:ea typeface="微软雅黑" pitchFamily="34" charset="-122"/>
              </a:rPr>
              <a:t>催化</a:t>
            </a:r>
            <a:endParaRPr lang="en-US" altLang="zh-CN" sz="1200" b="1" kern="0" dirty="0">
              <a:solidFill>
                <a:sysClr val="windowText" lastClr="000000"/>
              </a:solidFill>
              <a:latin typeface="微软雅黑" pitchFamily="34" charset="-122"/>
              <a:ea typeface="微软雅黑" pitchFamily="34" charset="-122"/>
            </a:endParaRPr>
          </a:p>
        </p:txBody>
      </p:sp>
      <p:sp>
        <p:nvSpPr>
          <p:cNvPr id="25" name="TextBox 24"/>
          <p:cNvSpPr txBox="1"/>
          <p:nvPr/>
        </p:nvSpPr>
        <p:spPr>
          <a:xfrm>
            <a:off x="5108112" y="1915109"/>
            <a:ext cx="3726014" cy="276999"/>
          </a:xfrm>
          <a:prstGeom prst="rect">
            <a:avLst/>
          </a:prstGeom>
          <a:solidFill>
            <a:srgbClr val="005A84">
              <a:lumMod val="20000"/>
              <a:lumOff val="80000"/>
            </a:srgbClr>
          </a:solidFill>
          <a:ln w="15875">
            <a:solidFill>
              <a:srgbClr val="FF8000"/>
            </a:solidFill>
          </a:ln>
        </p:spPr>
        <p:txBody>
          <a:bodyPr wrap="square" rtlCol="0">
            <a:spAutoFit/>
          </a:bodyPr>
          <a:lstStyle/>
          <a:p>
            <a:pPr>
              <a:defRPr/>
            </a:pPr>
            <a:r>
              <a:rPr lang="zh-CN" altLang="en-US" sz="1200" b="1" kern="0" dirty="0">
                <a:solidFill>
                  <a:sysClr val="windowText" lastClr="000000"/>
                </a:solidFill>
                <a:latin typeface="微软雅黑" pitchFamily="34" charset="-122"/>
                <a:ea typeface="微软雅黑" pitchFamily="34" charset="-122"/>
              </a:rPr>
              <a:t>发光镧系金属</a:t>
            </a:r>
            <a:r>
              <a:rPr lang="en-US" altLang="zh-CN" sz="1200" b="1" kern="0" dirty="0">
                <a:solidFill>
                  <a:sysClr val="windowText" lastClr="000000"/>
                </a:solidFill>
                <a:latin typeface="微软雅黑" pitchFamily="34" charset="-122"/>
                <a:ea typeface="微软雅黑" pitchFamily="34" charset="-122"/>
              </a:rPr>
              <a:t>-</a:t>
            </a:r>
            <a:r>
              <a:rPr lang="zh-CN" altLang="en-US" sz="1200" b="1" kern="0" dirty="0">
                <a:solidFill>
                  <a:sysClr val="windowText" lastClr="000000"/>
                </a:solidFill>
                <a:latin typeface="微软雅黑" pitchFamily="34" charset="-122"/>
                <a:ea typeface="微软雅黑" pitchFamily="34" charset="-122"/>
              </a:rPr>
              <a:t>有机骨架材料</a:t>
            </a:r>
            <a:endParaRPr lang="en-US" altLang="zh-CN" sz="1200" b="1" kern="0" dirty="0">
              <a:solidFill>
                <a:sysClr val="windowText" lastClr="000000"/>
              </a:solidFill>
              <a:latin typeface="微软雅黑" pitchFamily="34" charset="-122"/>
              <a:ea typeface="微软雅黑" pitchFamily="34" charset="-122"/>
            </a:endParaRPr>
          </a:p>
        </p:txBody>
      </p:sp>
      <p:sp>
        <p:nvSpPr>
          <p:cNvPr id="26" name="TextBox 25"/>
          <p:cNvSpPr txBox="1"/>
          <p:nvPr/>
        </p:nvSpPr>
        <p:spPr>
          <a:xfrm>
            <a:off x="5104568" y="1555068"/>
            <a:ext cx="3726014" cy="276999"/>
          </a:xfrm>
          <a:prstGeom prst="rect">
            <a:avLst/>
          </a:prstGeom>
          <a:solidFill>
            <a:srgbClr val="C9E7A7"/>
          </a:solidFill>
          <a:ln w="15875">
            <a:solidFill>
              <a:srgbClr val="FF8000"/>
            </a:solidFill>
          </a:ln>
        </p:spPr>
        <p:txBody>
          <a:bodyPr wrap="square" rtlCol="0">
            <a:spAutoFit/>
          </a:bodyPr>
          <a:lstStyle/>
          <a:p>
            <a:pPr>
              <a:defRPr/>
            </a:pPr>
            <a:r>
              <a:rPr lang="zh-CN" altLang="en-US" sz="1200" b="1" kern="0" dirty="0">
                <a:solidFill>
                  <a:sysClr val="windowText" lastClr="000000"/>
                </a:solidFill>
                <a:latin typeface="微软雅黑" pitchFamily="34" charset="-122"/>
                <a:ea typeface="微软雅黑" pitchFamily="34" charset="-122"/>
              </a:rPr>
              <a:t>非富勒烯型聚合物太阳能电池</a:t>
            </a:r>
            <a:endParaRPr lang="en-US" altLang="zh-CN" sz="1200" b="1" kern="0" dirty="0">
              <a:solidFill>
                <a:sysClr val="windowText" lastClr="000000"/>
              </a:solidFill>
              <a:latin typeface="微软雅黑" pitchFamily="34" charset="-122"/>
              <a:ea typeface="微软雅黑" pitchFamily="34" charset="-122"/>
            </a:endParaRPr>
          </a:p>
        </p:txBody>
      </p:sp>
      <p:sp>
        <p:nvSpPr>
          <p:cNvPr id="27" name="TextBox 26"/>
          <p:cNvSpPr txBox="1"/>
          <p:nvPr/>
        </p:nvSpPr>
        <p:spPr>
          <a:xfrm>
            <a:off x="5108112" y="1196752"/>
            <a:ext cx="3726014" cy="276999"/>
          </a:xfrm>
          <a:prstGeom prst="rect">
            <a:avLst/>
          </a:prstGeom>
          <a:solidFill>
            <a:srgbClr val="005A84">
              <a:lumMod val="20000"/>
              <a:lumOff val="80000"/>
            </a:srgbClr>
          </a:solidFill>
          <a:ln w="15875">
            <a:solidFill>
              <a:srgbClr val="FF8000"/>
            </a:solidFill>
          </a:ln>
        </p:spPr>
        <p:txBody>
          <a:bodyPr wrap="square" rtlCol="0">
            <a:spAutoFit/>
          </a:bodyPr>
          <a:lstStyle/>
          <a:p>
            <a:pPr>
              <a:defRPr/>
            </a:pPr>
            <a:r>
              <a:rPr lang="zh-CN" altLang="en-US" sz="1200" b="1" kern="0" dirty="0">
                <a:solidFill>
                  <a:sysClr val="windowText" lastClr="000000"/>
                </a:solidFill>
                <a:latin typeface="微软雅黑" pitchFamily="34" charset="-122"/>
                <a:ea typeface="微软雅黑" pitchFamily="34" charset="-122"/>
              </a:rPr>
              <a:t>有机金属配合物发光材料</a:t>
            </a:r>
            <a:endParaRPr lang="en-US" altLang="zh-CN" sz="1200" b="1" kern="0" dirty="0">
              <a:solidFill>
                <a:sysClr val="windowText" lastClr="000000"/>
              </a:solidFill>
              <a:latin typeface="微软雅黑" pitchFamily="34" charset="-122"/>
              <a:ea typeface="微软雅黑" pitchFamily="34" charset="-122"/>
            </a:endParaRPr>
          </a:p>
        </p:txBody>
      </p:sp>
      <p:sp>
        <p:nvSpPr>
          <p:cNvPr id="28" name="TextBox 27"/>
          <p:cNvSpPr txBox="1"/>
          <p:nvPr/>
        </p:nvSpPr>
        <p:spPr>
          <a:xfrm>
            <a:off x="5053077" y="2203768"/>
            <a:ext cx="3852781" cy="1200329"/>
          </a:xfrm>
          <a:prstGeom prst="rect">
            <a:avLst/>
          </a:prstGeom>
          <a:noFill/>
          <a:ln w="31750">
            <a:solidFill>
              <a:srgbClr val="FF00FF"/>
            </a:solidFill>
          </a:ln>
        </p:spPr>
        <p:txBody>
          <a:bodyPr wrap="square" rtlCol="0">
            <a:spAutoFit/>
          </a:bodyPr>
          <a:lstStyle/>
          <a:p>
            <a:endParaRPr lang="en-US" sz="1200" b="1" dirty="0">
              <a:solidFill>
                <a:prstClr val="black"/>
              </a:solidFill>
              <a:latin typeface="Calibri"/>
            </a:endParaRPr>
          </a:p>
          <a:p>
            <a:endParaRPr lang="en-US" sz="1200" b="1" dirty="0">
              <a:solidFill>
                <a:prstClr val="black"/>
              </a:solidFill>
              <a:latin typeface="Calibri"/>
            </a:endParaRPr>
          </a:p>
          <a:p>
            <a:endParaRPr lang="en-US" sz="1200" b="1" dirty="0">
              <a:solidFill>
                <a:prstClr val="black"/>
              </a:solidFill>
              <a:latin typeface="Calibri"/>
            </a:endParaRPr>
          </a:p>
          <a:p>
            <a:endParaRPr lang="en-US" sz="1200" b="1" dirty="0">
              <a:solidFill>
                <a:prstClr val="black"/>
              </a:solidFill>
              <a:latin typeface="Calibri"/>
            </a:endParaRPr>
          </a:p>
          <a:p>
            <a:endParaRPr lang="en-US" sz="1200" b="1" dirty="0">
              <a:solidFill>
                <a:prstClr val="black"/>
              </a:solidFill>
              <a:latin typeface="Calibri"/>
            </a:endParaRPr>
          </a:p>
          <a:p>
            <a:endParaRPr lang="en-US" sz="1200" b="1" dirty="0">
              <a:solidFill>
                <a:prstClr val="black"/>
              </a:solidFill>
              <a:latin typeface="Calibri"/>
            </a:endParaRPr>
          </a:p>
        </p:txBody>
      </p:sp>
      <p:sp>
        <p:nvSpPr>
          <p:cNvPr id="33" name="Title 2"/>
          <p:cNvSpPr>
            <a:spLocks noGrp="1"/>
          </p:cNvSpPr>
          <p:nvPr>
            <p:ph type="title"/>
          </p:nvPr>
        </p:nvSpPr>
        <p:spPr>
          <a:xfrm>
            <a:off x="395146" y="577415"/>
            <a:ext cx="8102477" cy="299483"/>
          </a:xfrm>
        </p:spPr>
        <p:txBody>
          <a:bodyPr/>
          <a:lstStyle/>
          <a:p>
            <a:r>
              <a:rPr lang="zh-CN" altLang="en-US" sz="2400" dirty="0">
                <a:latin typeface="微软雅黑" panose="020B0503020204020204" pitchFamily="34" charset="-122"/>
                <a:ea typeface="微软雅黑" panose="020B0503020204020204" pitchFamily="34" charset="-122"/>
              </a:rPr>
              <a:t>精准定位研究前沿</a:t>
            </a:r>
            <a:r>
              <a:rPr lang="en-US" altLang="zh-CN" sz="2400" dirty="0">
                <a:latin typeface="微软雅黑" panose="020B0503020204020204" pitchFamily="34" charset="-122"/>
                <a:ea typeface="微软雅黑" panose="020B0503020204020204" pitchFamily="34" charset="-122"/>
              </a:rPr>
              <a:t> – WOS</a:t>
            </a:r>
            <a:r>
              <a:rPr lang="zh-CN" altLang="en-US" sz="2400" dirty="0">
                <a:latin typeface="微软雅黑" panose="020B0503020204020204" pitchFamily="34" charset="-122"/>
                <a:ea typeface="微软雅黑" panose="020B0503020204020204" pitchFamily="34" charset="-122"/>
              </a:rPr>
              <a:t>和</a:t>
            </a:r>
            <a:r>
              <a:rPr lang="en-US" altLang="zh-CN" sz="2400" dirty="0">
                <a:latin typeface="微软雅黑" panose="020B0503020204020204" pitchFamily="34" charset="-122"/>
                <a:ea typeface="微软雅黑" panose="020B0503020204020204" pitchFamily="34" charset="-122"/>
              </a:rPr>
              <a:t>ESI </a:t>
            </a:r>
            <a:r>
              <a:rPr lang="zh-CN" altLang="en-US" sz="2400" dirty="0">
                <a:latin typeface="微软雅黑" panose="020B0503020204020204" pitchFamily="34" charset="-122"/>
                <a:ea typeface="微软雅黑" panose="020B0503020204020204" pitchFamily="34" charset="-122"/>
              </a:rPr>
              <a:t>助力科研选题及基金申请</a:t>
            </a:r>
          </a:p>
        </p:txBody>
      </p:sp>
    </p:spTree>
    <p:extLst>
      <p:ext uri="{BB962C8B-B14F-4D97-AF65-F5344CB8AC3E}">
        <p14:creationId xmlns:p14="http://schemas.microsoft.com/office/powerpoint/2010/main" val="535975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4"/>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5"/>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6"/>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7"/>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arn(inVertical)">
                                      <p:cBhvr>
                                        <p:cTn id="38" dur="500"/>
                                        <p:tgtEl>
                                          <p:spTgt spid="3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arn(inVertical)">
                                      <p:cBhvr>
                                        <p:cTn id="4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18" grpId="0" animBg="1"/>
      <p:bldP spid="2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96390" y="1536148"/>
            <a:ext cx="8462237" cy="1384995"/>
          </a:xfrm>
          <a:prstGeom prst="rect">
            <a:avLst/>
          </a:prstGeom>
        </p:spPr>
        <p:txBody>
          <a:bodyPr wrap="square">
            <a:spAutoFit/>
          </a:bodyPr>
          <a:lstStyle/>
          <a:p>
            <a:pPr>
              <a:spcBef>
                <a:spcPct val="50000"/>
              </a:spcBef>
              <a:buClr>
                <a:srgbClr val="FF8000"/>
              </a:buClr>
            </a:pPr>
            <a:r>
              <a:rPr lang="en-US" altLang="zh-CN" sz="1400" b="1" kern="0" dirty="0">
                <a:solidFill>
                  <a:srgbClr val="FF8001"/>
                </a:solidFill>
                <a:latin typeface="微软雅黑" panose="020B0503020204020204" pitchFamily="34" charset="-122"/>
                <a:ea typeface="微软雅黑" panose="020B0503020204020204" pitchFamily="34" charset="-122"/>
              </a:rPr>
              <a:t>2012</a:t>
            </a:r>
            <a:r>
              <a:rPr lang="zh-CN" altLang="en-US" sz="1400" b="1" kern="0" dirty="0">
                <a:solidFill>
                  <a:srgbClr val="FF8001"/>
                </a:solidFill>
                <a:latin typeface="微软雅黑" panose="020B0503020204020204" pitchFamily="34" charset="-122"/>
                <a:ea typeface="微软雅黑" panose="020B0503020204020204" pitchFamily="34" charset="-122"/>
              </a:rPr>
              <a:t>：选择性反应尤其是催化不对称反应，已成为有机化学研究的热点。</a:t>
            </a:r>
            <a:endParaRPr lang="en-US" altLang="zh-CN" sz="1400" b="1" kern="0" dirty="0">
              <a:solidFill>
                <a:srgbClr val="FF8001"/>
              </a:solidFill>
              <a:latin typeface="微软雅黑" panose="020B0503020204020204" pitchFamily="34" charset="-122"/>
              <a:ea typeface="微软雅黑" panose="020B0503020204020204" pitchFamily="34" charset="-122"/>
            </a:endParaRPr>
          </a:p>
          <a:p>
            <a:pPr>
              <a:spcBef>
                <a:spcPct val="50000"/>
              </a:spcBef>
              <a:buClr>
                <a:srgbClr val="FF8000"/>
              </a:buClr>
            </a:pPr>
            <a:r>
              <a:rPr lang="en-US" sz="1400" b="1" kern="0" dirty="0">
                <a:solidFill>
                  <a:srgbClr val="1F497D">
                    <a:lumMod val="40000"/>
                    <a:lumOff val="60000"/>
                  </a:srgbClr>
                </a:solidFill>
                <a:latin typeface="微软雅黑" panose="020B0503020204020204" pitchFamily="34" charset="-122"/>
                <a:ea typeface="微软雅黑" panose="020B0503020204020204" pitchFamily="34" charset="-122"/>
              </a:rPr>
              <a:t>2013 </a:t>
            </a:r>
            <a:r>
              <a:rPr lang="en-US" altLang="zh-CN" sz="1400" b="1" kern="0" dirty="0">
                <a:solidFill>
                  <a:srgbClr val="1F497D">
                    <a:lumMod val="40000"/>
                    <a:lumOff val="60000"/>
                  </a:srgbClr>
                </a:solidFill>
                <a:latin typeface="微软雅黑" panose="020B0503020204020204" pitchFamily="34" charset="-122"/>
                <a:ea typeface="微软雅黑" panose="020B0503020204020204" pitchFamily="34" charset="-122"/>
              </a:rPr>
              <a:t>- 2015</a:t>
            </a:r>
            <a:r>
              <a:rPr lang="zh-CN" altLang="en-US" sz="1400" b="1" kern="0" dirty="0">
                <a:solidFill>
                  <a:srgbClr val="1F497D">
                    <a:lumMod val="40000"/>
                    <a:lumOff val="60000"/>
                  </a:srgbClr>
                </a:solidFill>
                <a:latin typeface="微软雅黑" panose="020B0503020204020204" pitchFamily="34" charset="-122"/>
                <a:ea typeface="微软雅黑" panose="020B0503020204020204" pitchFamily="34" charset="-122"/>
              </a:rPr>
              <a:t>：选择性反应（尤其是催化不对称反应）以及惰性化学键的活化与转化，已成为有机化学研究的热点。</a:t>
            </a:r>
            <a:endParaRPr lang="en-US" altLang="zh-CN" sz="1400" b="1" kern="0" dirty="0">
              <a:solidFill>
                <a:srgbClr val="1F497D">
                  <a:lumMod val="40000"/>
                  <a:lumOff val="60000"/>
                </a:srgbClr>
              </a:solidFill>
              <a:latin typeface="微软雅黑" panose="020B0503020204020204" pitchFamily="34" charset="-122"/>
              <a:ea typeface="微软雅黑" panose="020B0503020204020204" pitchFamily="34" charset="-122"/>
            </a:endParaRPr>
          </a:p>
          <a:p>
            <a:pPr>
              <a:spcBef>
                <a:spcPct val="50000"/>
              </a:spcBef>
              <a:buClr>
                <a:srgbClr val="FF8000"/>
              </a:buClr>
            </a:pPr>
            <a:r>
              <a:rPr lang="en-US" sz="1400" b="1" kern="0" dirty="0">
                <a:solidFill>
                  <a:srgbClr val="9BBB59"/>
                </a:solidFill>
                <a:latin typeface="微软雅黑" panose="020B0503020204020204" pitchFamily="34" charset="-122"/>
                <a:ea typeface="微软雅黑" panose="020B0503020204020204" pitchFamily="34" charset="-122"/>
              </a:rPr>
              <a:t>2016</a:t>
            </a:r>
            <a:r>
              <a:rPr lang="zh-CN" altLang="en-US" sz="1400" b="1" kern="0" dirty="0">
                <a:solidFill>
                  <a:srgbClr val="9BBB59"/>
                </a:solidFill>
                <a:latin typeface="微软雅黑" panose="020B0503020204020204" pitchFamily="34" charset="-122"/>
                <a:ea typeface="微软雅黑" panose="020B0503020204020204" pitchFamily="34" charset="-122"/>
              </a:rPr>
              <a:t>：有机化学反应与合成更加注重选择性精准控制和原子</a:t>
            </a:r>
            <a:r>
              <a:rPr lang="en-US" altLang="zh-CN" sz="1400" b="1" kern="0" dirty="0">
                <a:solidFill>
                  <a:srgbClr val="9BBB59"/>
                </a:solidFill>
                <a:latin typeface="微软雅黑" panose="020B0503020204020204" pitchFamily="34" charset="-122"/>
                <a:ea typeface="微软雅黑" panose="020B0503020204020204" pitchFamily="34" charset="-122"/>
              </a:rPr>
              <a:t>/</a:t>
            </a:r>
            <a:r>
              <a:rPr lang="zh-CN" altLang="en-US" sz="1400" b="1" kern="0" dirty="0">
                <a:solidFill>
                  <a:srgbClr val="9BBB59"/>
                </a:solidFill>
                <a:latin typeface="微软雅黑" panose="020B0503020204020204" pitchFamily="34" charset="-122"/>
                <a:ea typeface="微软雅黑" panose="020B0503020204020204" pitchFamily="34" charset="-122"/>
              </a:rPr>
              <a:t>步骤经济性；惰性化学键与小分子的活化与转化、廉价金属催化、绿色合成、生物质转化等成为应对可持续发展需求的前沿领域。</a:t>
            </a:r>
            <a:endParaRPr lang="en-US" sz="1400" b="1" kern="0" dirty="0">
              <a:solidFill>
                <a:srgbClr val="9BBB59"/>
              </a:solidFill>
              <a:latin typeface="微软雅黑" panose="020B0503020204020204" pitchFamily="34" charset="-122"/>
              <a:ea typeface="微软雅黑" panose="020B0503020204020204" pitchFamily="34" charset="-122"/>
            </a:endParaRPr>
          </a:p>
        </p:txBody>
      </p:sp>
      <p:sp>
        <p:nvSpPr>
          <p:cNvPr id="11" name="Rectangle 10"/>
          <p:cNvSpPr/>
          <p:nvPr/>
        </p:nvSpPr>
        <p:spPr>
          <a:xfrm>
            <a:off x="496389" y="1203058"/>
            <a:ext cx="8199120" cy="307777"/>
          </a:xfrm>
          <a:prstGeom prst="rect">
            <a:avLst/>
          </a:prstGeom>
        </p:spPr>
        <p:txBody>
          <a:bodyPr wrap="square">
            <a:spAutoFit/>
          </a:bodyPr>
          <a:lstStyle/>
          <a:p>
            <a:r>
              <a:rPr lang="en-US" sz="1400" b="1" dirty="0">
                <a:solidFill>
                  <a:prstClr val="black"/>
                </a:solidFill>
                <a:latin typeface="微软雅黑" panose="020B0503020204020204" pitchFamily="34" charset="-122"/>
                <a:ea typeface="微软雅黑" panose="020B0503020204020204" pitchFamily="34" charset="-122"/>
              </a:rPr>
              <a:t>2012 </a:t>
            </a:r>
            <a:r>
              <a:rPr lang="en-US" altLang="zh-CN" sz="1400" b="1" dirty="0">
                <a:solidFill>
                  <a:prstClr val="black"/>
                </a:solidFill>
                <a:latin typeface="微软雅黑" panose="020B0503020204020204" pitchFamily="34" charset="-122"/>
                <a:ea typeface="微软雅黑" panose="020B0503020204020204" pitchFamily="34" charset="-122"/>
              </a:rPr>
              <a:t>- 2016</a:t>
            </a:r>
            <a:r>
              <a:rPr lang="zh-CN" altLang="en-US" sz="1400" b="1" dirty="0">
                <a:solidFill>
                  <a:prstClr val="black"/>
                </a:solidFill>
                <a:latin typeface="微软雅黑" panose="020B0503020204020204" pitchFamily="34" charset="-122"/>
                <a:ea typeface="微软雅黑" panose="020B0503020204020204" pitchFamily="34" charset="-122"/>
              </a:rPr>
              <a:t>年国家自然科学基金委有机化学面上项目指南研究前沿领域的变化</a:t>
            </a:r>
            <a:endParaRPr lang="en-US" sz="1400" dirty="0">
              <a:solidFill>
                <a:prstClr val="black"/>
              </a:solidFill>
              <a:latin typeface="微软雅黑" panose="020B0503020204020204" pitchFamily="34" charset="-122"/>
              <a:ea typeface="微软雅黑" panose="020B0503020204020204" pitchFamily="34" charset="-122"/>
            </a:endParaRPr>
          </a:p>
        </p:txBody>
      </p:sp>
      <p:sp>
        <p:nvSpPr>
          <p:cNvPr id="12" name="TextBox 11"/>
          <p:cNvSpPr txBox="1"/>
          <p:nvPr/>
        </p:nvSpPr>
        <p:spPr>
          <a:xfrm>
            <a:off x="3089470" y="1863219"/>
            <a:ext cx="3283225" cy="338554"/>
          </a:xfrm>
          <a:prstGeom prst="rect">
            <a:avLst/>
          </a:prstGeom>
          <a:noFill/>
        </p:spPr>
        <p:txBody>
          <a:bodyPr wrap="square" rtlCol="0">
            <a:spAutoFit/>
          </a:bodyPr>
          <a:lstStyle/>
          <a:p>
            <a:pPr algn="ctr"/>
            <a:r>
              <a:rPr lang="zh-CN" altLang="en-US" sz="1600" b="1" dirty="0">
                <a:solidFill>
                  <a:prstClr val="black"/>
                </a:solidFill>
                <a:latin typeface="微软雅黑" panose="020B0503020204020204" pitchFamily="34" charset="-122"/>
                <a:ea typeface="微软雅黑" panose="020B0503020204020204" pitchFamily="34" charset="-122"/>
              </a:rPr>
              <a:t>惰性化学键活化（碳氢活化）</a:t>
            </a:r>
            <a:endParaRPr lang="en-US" sz="1600" b="1" dirty="0">
              <a:solidFill>
                <a:prstClr val="black"/>
              </a:solidFill>
              <a:latin typeface="微软雅黑" panose="020B0503020204020204" pitchFamily="34" charset="-122"/>
              <a:ea typeface="微软雅黑" panose="020B0503020204020204" pitchFamily="34" charset="-122"/>
            </a:endParaRPr>
          </a:p>
        </p:txBody>
      </p:sp>
      <p:sp>
        <p:nvSpPr>
          <p:cNvPr id="13" name="Rectangle 12"/>
          <p:cNvSpPr/>
          <p:nvPr/>
        </p:nvSpPr>
        <p:spPr>
          <a:xfrm>
            <a:off x="3351970" y="2669764"/>
            <a:ext cx="2751074" cy="338554"/>
          </a:xfrm>
          <a:prstGeom prst="rect">
            <a:avLst/>
          </a:prstGeom>
        </p:spPr>
        <p:txBody>
          <a:bodyPr wrap="none">
            <a:spAutoFit/>
          </a:bodyPr>
          <a:lstStyle/>
          <a:p>
            <a:r>
              <a:rPr lang="zh-CN" altLang="en-US" sz="1600" b="1" dirty="0">
                <a:solidFill>
                  <a:prstClr val="black"/>
                </a:solidFill>
                <a:latin typeface="微软雅黑" panose="020B0503020204020204" pitchFamily="34" charset="-122"/>
                <a:ea typeface="微软雅黑" panose="020B0503020204020204" pitchFamily="34" charset="-122"/>
              </a:rPr>
              <a:t>有机化学领域的</a:t>
            </a:r>
            <a:r>
              <a:rPr lang="en-US" altLang="zh-CN" sz="1600" b="1" dirty="0">
                <a:solidFill>
                  <a:prstClr val="black"/>
                </a:solidFill>
                <a:latin typeface="微软雅黑" panose="020B0503020204020204" pitchFamily="34" charset="-122"/>
                <a:ea typeface="微软雅黑" panose="020B0503020204020204" pitchFamily="34" charset="-122"/>
              </a:rPr>
              <a:t>ESI</a:t>
            </a:r>
            <a:r>
              <a:rPr lang="zh-CN" altLang="en-US" sz="1600" b="1" dirty="0">
                <a:solidFill>
                  <a:prstClr val="black"/>
                </a:solidFill>
                <a:latin typeface="微软雅黑" panose="020B0503020204020204" pitchFamily="34" charset="-122"/>
                <a:ea typeface="微软雅黑" panose="020B0503020204020204" pitchFamily="34" charset="-122"/>
              </a:rPr>
              <a:t>研究前沿</a:t>
            </a:r>
            <a:endParaRPr lang="en-US" sz="1600" b="1" dirty="0">
              <a:solidFill>
                <a:prstClr val="black"/>
              </a:solidFill>
              <a:latin typeface="微软雅黑" panose="020B0503020204020204" pitchFamily="34" charset="-122"/>
              <a:ea typeface="微软雅黑" panose="020B0503020204020204" pitchFamily="34" charset="-122"/>
            </a:endParaRPr>
          </a:p>
        </p:txBody>
      </p:sp>
      <p:sp>
        <p:nvSpPr>
          <p:cNvPr id="14" name="TextBox 13"/>
          <p:cNvSpPr txBox="1"/>
          <p:nvPr/>
        </p:nvSpPr>
        <p:spPr>
          <a:xfrm>
            <a:off x="2803510" y="3767416"/>
            <a:ext cx="3847991" cy="307777"/>
          </a:xfrm>
          <a:prstGeom prst="rect">
            <a:avLst/>
          </a:prstGeom>
          <a:solidFill>
            <a:sysClr val="window" lastClr="FFFFFF">
              <a:lumMod val="65000"/>
            </a:sysClr>
          </a:solidFill>
          <a:ln w="15875">
            <a:solidFill>
              <a:srgbClr val="FF8000"/>
            </a:solidFill>
          </a:ln>
        </p:spPr>
        <p:txBody>
          <a:bodyPr wrap="square" rtlCol="0">
            <a:spAutoFit/>
          </a:bodyPr>
          <a:lstStyle/>
          <a:p>
            <a:pPr eaLnBrk="1" fontAlgn="auto" hangingPunct="1">
              <a:spcBef>
                <a:spcPts val="0"/>
              </a:spcBef>
              <a:spcAft>
                <a:spcPts val="0"/>
              </a:spcAft>
              <a:defRPr/>
            </a:pPr>
            <a:r>
              <a:rPr lang="en-US" altLang="zh-CN" sz="1400" b="1" kern="0" dirty="0">
                <a:solidFill>
                  <a:schemeClr val="bg1"/>
                </a:solidFill>
                <a:latin typeface="微软雅黑" panose="020B0503020204020204" pitchFamily="34" charset="-122"/>
                <a:ea typeface="微软雅黑" panose="020B0503020204020204" pitchFamily="34" charset="-122"/>
              </a:rPr>
              <a:t>C-H</a:t>
            </a:r>
            <a:r>
              <a:rPr lang="zh-CN" altLang="en-US" sz="1400" b="1" kern="0" dirty="0">
                <a:solidFill>
                  <a:schemeClr val="bg1"/>
                </a:solidFill>
                <a:latin typeface="微软雅黑" panose="020B0503020204020204" pitchFamily="34" charset="-122"/>
                <a:ea typeface="微软雅黑" panose="020B0503020204020204" pitchFamily="34" charset="-122"/>
              </a:rPr>
              <a:t>键的烯丙基化、酰胺化、炔基化    </a:t>
            </a:r>
            <a:r>
              <a:rPr lang="en-US" altLang="zh-CN" sz="1400" b="1" kern="0" dirty="0">
                <a:solidFill>
                  <a:schemeClr val="bg1"/>
                </a:solidFill>
                <a:latin typeface="微软雅黑" panose="020B0503020204020204" pitchFamily="34" charset="-122"/>
                <a:ea typeface="微软雅黑" panose="020B0503020204020204" pitchFamily="34" charset="-122"/>
              </a:rPr>
              <a:t>2014.8</a:t>
            </a:r>
            <a:r>
              <a:rPr lang="zh-CN" altLang="en-US" sz="1400" b="1" kern="0" dirty="0">
                <a:solidFill>
                  <a:schemeClr val="bg1"/>
                </a:solidFill>
                <a:latin typeface="微软雅黑" panose="020B0503020204020204" pitchFamily="34" charset="-122"/>
                <a:ea typeface="微软雅黑" panose="020B0503020204020204" pitchFamily="34" charset="-122"/>
              </a:rPr>
              <a:t> </a:t>
            </a:r>
            <a:endParaRPr lang="en-US" altLang="zh-CN" sz="1400" b="1" kern="0" dirty="0">
              <a:solidFill>
                <a:schemeClr val="bg1"/>
              </a:solidFill>
              <a:latin typeface="微软雅黑" panose="020B0503020204020204" pitchFamily="34" charset="-122"/>
              <a:ea typeface="微软雅黑" panose="020B0503020204020204" pitchFamily="34" charset="-122"/>
            </a:endParaRPr>
          </a:p>
        </p:txBody>
      </p:sp>
      <p:sp>
        <p:nvSpPr>
          <p:cNvPr id="15" name="TextBox 14"/>
          <p:cNvSpPr txBox="1"/>
          <p:nvPr/>
        </p:nvSpPr>
        <p:spPr>
          <a:xfrm>
            <a:off x="2803508" y="3411591"/>
            <a:ext cx="3847992" cy="307777"/>
          </a:xfrm>
          <a:prstGeom prst="rect">
            <a:avLst/>
          </a:prstGeom>
          <a:solidFill>
            <a:sysClr val="window" lastClr="FFFFFF">
              <a:lumMod val="65000"/>
            </a:sysClr>
          </a:solidFill>
          <a:ln w="15875">
            <a:solidFill>
              <a:srgbClr val="FF8000"/>
            </a:solidFill>
          </a:ln>
        </p:spPr>
        <p:txBody>
          <a:bodyPr wrap="square" rtlCol="0">
            <a:spAutoFit/>
          </a:bodyPr>
          <a:lstStyle/>
          <a:p>
            <a:pPr eaLnBrk="1" fontAlgn="auto" hangingPunct="1">
              <a:spcBef>
                <a:spcPts val="0"/>
              </a:spcBef>
              <a:spcAft>
                <a:spcPts val="0"/>
              </a:spcAft>
              <a:defRPr/>
            </a:pPr>
            <a:r>
              <a:rPr lang="en-US" altLang="zh-CN" sz="1400" b="1" kern="0" dirty="0">
                <a:solidFill>
                  <a:schemeClr val="bg1"/>
                </a:solidFill>
                <a:latin typeface="微软雅黑" panose="020B0503020204020204" pitchFamily="34" charset="-122"/>
                <a:ea typeface="微软雅黑" panose="020B0503020204020204" pitchFamily="34" charset="-122"/>
              </a:rPr>
              <a:t>C-H</a:t>
            </a:r>
            <a:r>
              <a:rPr lang="zh-CN" altLang="en-US" sz="1400" b="1" kern="0" dirty="0">
                <a:solidFill>
                  <a:schemeClr val="bg1"/>
                </a:solidFill>
                <a:latin typeface="微软雅黑" panose="020B0503020204020204" pitchFamily="34" charset="-122"/>
                <a:ea typeface="微软雅黑" panose="020B0503020204020204" pitchFamily="34" charset="-122"/>
              </a:rPr>
              <a:t>键的三氟甲基化                            </a:t>
            </a:r>
            <a:r>
              <a:rPr lang="en-US" altLang="zh-CN" sz="1400" b="1" kern="0" dirty="0">
                <a:solidFill>
                  <a:schemeClr val="bg1"/>
                </a:solidFill>
                <a:latin typeface="微软雅黑" panose="020B0503020204020204" pitchFamily="34" charset="-122"/>
                <a:ea typeface="微软雅黑" panose="020B0503020204020204" pitchFamily="34" charset="-122"/>
              </a:rPr>
              <a:t>2013.6</a:t>
            </a:r>
          </a:p>
        </p:txBody>
      </p:sp>
      <p:sp>
        <p:nvSpPr>
          <p:cNvPr id="16" name="TextBox 15"/>
          <p:cNvSpPr txBox="1"/>
          <p:nvPr/>
        </p:nvSpPr>
        <p:spPr>
          <a:xfrm>
            <a:off x="2803514" y="3052263"/>
            <a:ext cx="3847987" cy="307777"/>
          </a:xfrm>
          <a:prstGeom prst="rect">
            <a:avLst/>
          </a:prstGeom>
          <a:solidFill>
            <a:sysClr val="window" lastClr="FFFFFF">
              <a:lumMod val="65000"/>
            </a:sysClr>
          </a:solidFill>
          <a:ln w="15875">
            <a:solidFill>
              <a:srgbClr val="FF8000"/>
            </a:solidFill>
          </a:ln>
        </p:spPr>
        <p:txBody>
          <a:bodyPr wrap="square" rtlCol="0">
            <a:spAutoFit/>
          </a:bodyPr>
          <a:lstStyle/>
          <a:p>
            <a:pPr eaLnBrk="1" fontAlgn="auto" hangingPunct="1">
              <a:spcBef>
                <a:spcPts val="0"/>
              </a:spcBef>
              <a:spcAft>
                <a:spcPts val="0"/>
              </a:spcAft>
              <a:defRPr/>
            </a:pPr>
            <a:r>
              <a:rPr lang="en-US" altLang="zh-CN" sz="1400" b="1" kern="0" dirty="0">
                <a:solidFill>
                  <a:schemeClr val="bg1"/>
                </a:solidFill>
                <a:latin typeface="微软雅黑" panose="020B0503020204020204" pitchFamily="34" charset="-122"/>
                <a:ea typeface="微软雅黑" panose="020B0503020204020204" pitchFamily="34" charset="-122"/>
              </a:rPr>
              <a:t>N-</a:t>
            </a:r>
            <a:r>
              <a:rPr lang="zh-CN" altLang="en-US" sz="1400" b="1" kern="0" dirty="0">
                <a:solidFill>
                  <a:schemeClr val="bg1"/>
                </a:solidFill>
                <a:latin typeface="微软雅黑" panose="020B0503020204020204" pitchFamily="34" charset="-122"/>
                <a:ea typeface="微软雅黑" panose="020B0503020204020204" pitchFamily="34" charset="-122"/>
              </a:rPr>
              <a:t>杂环卡宾</a:t>
            </a:r>
            <a:r>
              <a:rPr lang="en-US" altLang="zh-CN" sz="1400" b="1" kern="0" dirty="0">
                <a:solidFill>
                  <a:schemeClr val="bg1"/>
                </a:solidFill>
                <a:latin typeface="微软雅黑" panose="020B0503020204020204" pitchFamily="34" charset="-122"/>
                <a:ea typeface="微软雅黑" panose="020B0503020204020204" pitchFamily="34" charset="-122"/>
              </a:rPr>
              <a:t>(NHC)</a:t>
            </a:r>
            <a:r>
              <a:rPr lang="zh-CN" altLang="en-US" sz="1400" b="1" kern="0" dirty="0">
                <a:solidFill>
                  <a:schemeClr val="bg1"/>
                </a:solidFill>
                <a:latin typeface="微软雅黑" panose="020B0503020204020204" pitchFamily="34" charset="-122"/>
                <a:ea typeface="微软雅黑" panose="020B0503020204020204" pitchFamily="34" charset="-122"/>
              </a:rPr>
              <a:t>催化                       </a:t>
            </a:r>
            <a:r>
              <a:rPr lang="en-US" altLang="zh-CN" sz="1400" b="1" kern="0" dirty="0">
                <a:solidFill>
                  <a:schemeClr val="bg1"/>
                </a:solidFill>
                <a:latin typeface="微软雅黑" panose="020B0503020204020204" pitchFamily="34" charset="-122"/>
                <a:ea typeface="微软雅黑" panose="020B0503020204020204" pitchFamily="34" charset="-122"/>
              </a:rPr>
              <a:t>2013.3</a:t>
            </a:r>
          </a:p>
        </p:txBody>
      </p:sp>
      <p:sp>
        <p:nvSpPr>
          <p:cNvPr id="17" name="TextBox 16"/>
          <p:cNvSpPr txBox="1"/>
          <p:nvPr/>
        </p:nvSpPr>
        <p:spPr>
          <a:xfrm>
            <a:off x="535110" y="4253026"/>
            <a:ext cx="8429378" cy="400110"/>
          </a:xfrm>
          <a:prstGeom prst="rect">
            <a:avLst/>
          </a:prstGeom>
          <a:noFill/>
        </p:spPr>
        <p:txBody>
          <a:bodyPr wrap="square" rtlCol="0">
            <a:spAutoFit/>
          </a:bodyPr>
          <a:lstStyle/>
          <a:p>
            <a:pPr algn="ctr"/>
            <a:r>
              <a:rPr lang="zh-CN" altLang="en-US" sz="2000" b="1" dirty="0">
                <a:solidFill>
                  <a:srgbClr val="6817FF"/>
                </a:solidFill>
                <a:latin typeface="微软雅黑" panose="020B0503020204020204" pitchFamily="34" charset="-122"/>
                <a:ea typeface="微软雅黑" panose="020B0503020204020204" pitchFamily="34" charset="-122"/>
              </a:rPr>
              <a:t>利用</a:t>
            </a:r>
            <a:r>
              <a:rPr lang="en-US" altLang="zh-CN" sz="2000" b="1" dirty="0">
                <a:solidFill>
                  <a:srgbClr val="6817FF"/>
                </a:solidFill>
                <a:latin typeface="微软雅黑" panose="020B0503020204020204" pitchFamily="34" charset="-122"/>
                <a:ea typeface="微软雅黑" panose="020B0503020204020204" pitchFamily="34" charset="-122"/>
              </a:rPr>
              <a:t>ESI</a:t>
            </a:r>
            <a:r>
              <a:rPr lang="zh-CN" altLang="en-US" sz="2000" b="1" dirty="0">
                <a:solidFill>
                  <a:srgbClr val="6817FF"/>
                </a:solidFill>
                <a:latin typeface="微软雅黑" panose="020B0503020204020204" pitchFamily="34" charset="-122"/>
                <a:ea typeface="微软雅黑" panose="020B0503020204020204" pitchFamily="34" charset="-122"/>
              </a:rPr>
              <a:t>研究前沿对基金资助领域进行预判</a:t>
            </a:r>
            <a:endParaRPr lang="en-US" sz="2000" b="1" dirty="0">
              <a:solidFill>
                <a:srgbClr val="6817FF"/>
              </a:solidFill>
              <a:latin typeface="微软雅黑" panose="020B0503020204020204" pitchFamily="34" charset="-122"/>
              <a:ea typeface="微软雅黑" panose="020B0503020204020204" pitchFamily="34" charset="-122"/>
            </a:endParaRPr>
          </a:p>
        </p:txBody>
      </p:sp>
      <p:sp>
        <p:nvSpPr>
          <p:cNvPr id="18" name="Title 2"/>
          <p:cNvSpPr>
            <a:spLocks noGrp="1"/>
          </p:cNvSpPr>
          <p:nvPr>
            <p:ph type="title"/>
          </p:nvPr>
        </p:nvSpPr>
        <p:spPr>
          <a:xfrm>
            <a:off x="428754" y="552395"/>
            <a:ext cx="8102477" cy="299483"/>
          </a:xfrm>
        </p:spPr>
        <p:txBody>
          <a:bodyPr/>
          <a:lstStyle/>
          <a:p>
            <a:r>
              <a:rPr lang="zh-CN" altLang="en-US" sz="2400" dirty="0">
                <a:latin typeface="微软雅黑" panose="020B0503020204020204" pitchFamily="34" charset="-122"/>
                <a:ea typeface="微软雅黑" panose="020B0503020204020204" pitchFamily="34" charset="-122"/>
              </a:rPr>
              <a:t>精准定位研究前沿</a:t>
            </a:r>
            <a:r>
              <a:rPr lang="en-US" altLang="zh-CN" sz="2400" dirty="0">
                <a:latin typeface="微软雅黑" panose="020B0503020204020204" pitchFamily="34" charset="-122"/>
                <a:ea typeface="微软雅黑" panose="020B0503020204020204" pitchFamily="34" charset="-122"/>
              </a:rPr>
              <a:t> – SCI</a:t>
            </a:r>
            <a:r>
              <a:rPr lang="zh-CN" altLang="en-US" sz="2400" dirty="0">
                <a:latin typeface="微软雅黑" panose="020B0503020204020204" pitchFamily="34" charset="-122"/>
                <a:ea typeface="微软雅黑" panose="020B0503020204020204" pitchFamily="34" charset="-122"/>
              </a:rPr>
              <a:t>和</a:t>
            </a:r>
            <a:r>
              <a:rPr lang="en-US" altLang="zh-CN" sz="2400" dirty="0">
                <a:latin typeface="微软雅黑" panose="020B0503020204020204" pitchFamily="34" charset="-122"/>
                <a:ea typeface="微软雅黑" panose="020B0503020204020204" pitchFamily="34" charset="-122"/>
              </a:rPr>
              <a:t>ESI </a:t>
            </a:r>
            <a:r>
              <a:rPr lang="zh-CN" altLang="en-US" sz="2400" dirty="0">
                <a:latin typeface="微软雅黑" panose="020B0503020204020204" pitchFamily="34" charset="-122"/>
                <a:ea typeface="微软雅黑" panose="020B0503020204020204" pitchFamily="34" charset="-122"/>
              </a:rPr>
              <a:t>助力科研选题及基金申请</a:t>
            </a:r>
          </a:p>
        </p:txBody>
      </p:sp>
    </p:spTree>
    <p:extLst>
      <p:ext uri="{BB962C8B-B14F-4D97-AF65-F5344CB8AC3E}">
        <p14:creationId xmlns:p14="http://schemas.microsoft.com/office/powerpoint/2010/main" val="4258783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ppt_x"/>
                                          </p:val>
                                        </p:tav>
                                        <p:tav tm="100000">
                                          <p:val>
                                            <p:strVal val="#ppt_x"/>
                                          </p:val>
                                        </p:tav>
                                      </p:tavLst>
                                    </p:anim>
                                    <p:anim calcmode="lin" valueType="num">
                                      <p:cBhvr additive="base">
                                        <p:cTn id="2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animBg="1"/>
      <p:bldP spid="15" grpId="0" animBg="1"/>
      <p:bldP spid="16"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xmlns="" id="{FEFABF89-0261-479F-9E8B-7CC25907AD1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24347" y="987584"/>
            <a:ext cx="3697776" cy="5031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xmlns="" id="{E0C032A4-2DB1-481F-AAE9-F7752790F0A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211960" y="980249"/>
            <a:ext cx="4392488" cy="5038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xmlns="" id="{57F02F55-2B5B-42D7-861A-BF1ADDA32C44}"/>
              </a:ext>
            </a:extLst>
          </p:cNvPr>
          <p:cNvSpPr/>
          <p:nvPr/>
        </p:nvSpPr>
        <p:spPr>
          <a:xfrm>
            <a:off x="396354" y="267975"/>
            <a:ext cx="5759821" cy="461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defTabSz="457200" eaLnBrk="1" hangingPunct="1"/>
            <a:r>
              <a:rPr lang="zh-CN" altLang="en-US" sz="2400" b="1" dirty="0">
                <a:solidFill>
                  <a:srgbClr val="6817FF"/>
                </a:solidFill>
                <a:latin typeface="微软雅黑" panose="020B0503020204020204" pitchFamily="34" charset="-122"/>
                <a:ea typeface="微软雅黑" panose="020B0503020204020204" pitchFamily="34" charset="-122"/>
                <a:cs typeface="Arial" panose="020B0604020202020204" pitchFamily="34" charset="0"/>
              </a:rPr>
              <a:t>我国启动高校“双一流”建设战略</a:t>
            </a:r>
            <a:endParaRPr lang="en-US" sz="2400" b="1" dirty="0">
              <a:solidFill>
                <a:srgbClr val="6817FF"/>
              </a:solidFill>
              <a:latin typeface="微软雅黑" panose="020B0503020204020204" pitchFamily="34" charset="-122"/>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725122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2AD5C1F-A366-47CE-BAB1-A379DEEE4D7F}"/>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5239" y="415426"/>
            <a:ext cx="9159239" cy="5998584"/>
          </a:xfrm>
          <a:prstGeom prst="rect">
            <a:avLst/>
          </a:prstGeom>
        </p:spPr>
      </p:pic>
      <p:sp>
        <p:nvSpPr>
          <p:cNvPr id="3" name="Rectangle 2">
            <a:extLst>
              <a:ext uri="{FF2B5EF4-FFF2-40B4-BE49-F238E27FC236}">
                <a16:creationId xmlns:a16="http://schemas.microsoft.com/office/drawing/2014/main" xmlns="" id="{726A60D6-219D-41B6-B6CF-67B8A69D6D9C}"/>
              </a:ext>
            </a:extLst>
          </p:cNvPr>
          <p:cNvSpPr/>
          <p:nvPr/>
        </p:nvSpPr>
        <p:spPr>
          <a:xfrm>
            <a:off x="0" y="4816732"/>
            <a:ext cx="9144000" cy="2041268"/>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4" name="Rectangle 3">
            <a:extLst>
              <a:ext uri="{FF2B5EF4-FFF2-40B4-BE49-F238E27FC236}">
                <a16:creationId xmlns:a16="http://schemas.microsoft.com/office/drawing/2014/main" xmlns="" id="{D79F51BF-B78A-49DC-B0BF-F9155C683067}"/>
              </a:ext>
            </a:extLst>
          </p:cNvPr>
          <p:cNvSpPr/>
          <p:nvPr/>
        </p:nvSpPr>
        <p:spPr>
          <a:xfrm>
            <a:off x="-15245" y="415426"/>
            <a:ext cx="9144000" cy="2125363"/>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5" name="Rectangle 4">
            <a:extLst>
              <a:ext uri="{FF2B5EF4-FFF2-40B4-BE49-F238E27FC236}">
                <a16:creationId xmlns:a16="http://schemas.microsoft.com/office/drawing/2014/main" xmlns="" id="{A36EC0AD-D2C1-4656-A334-DB6979DAE210}"/>
              </a:ext>
            </a:extLst>
          </p:cNvPr>
          <p:cNvSpPr/>
          <p:nvPr/>
        </p:nvSpPr>
        <p:spPr>
          <a:xfrm>
            <a:off x="-15242" y="2133600"/>
            <a:ext cx="9159239" cy="2669134"/>
          </a:xfrm>
          <a:prstGeom prst="rect">
            <a:avLst/>
          </a:prstGeom>
          <a:solidFill>
            <a:srgbClr val="FFFFFF">
              <a:alpha val="38824"/>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6" name="组合 14">
            <a:extLst>
              <a:ext uri="{FF2B5EF4-FFF2-40B4-BE49-F238E27FC236}">
                <a16:creationId xmlns:a16="http://schemas.microsoft.com/office/drawing/2014/main" xmlns="" id="{9FA7CA79-227F-4477-B249-334BBAE584AD}"/>
              </a:ext>
            </a:extLst>
          </p:cNvPr>
          <p:cNvGrpSpPr/>
          <p:nvPr/>
        </p:nvGrpSpPr>
        <p:grpSpPr>
          <a:xfrm>
            <a:off x="5500465" y="4806660"/>
            <a:ext cx="3643535" cy="376739"/>
            <a:chOff x="5500470" y="4959656"/>
            <a:chExt cx="3643535" cy="376739"/>
          </a:xfrm>
        </p:grpSpPr>
        <p:sp>
          <p:nvSpPr>
            <p:cNvPr id="7" name="Rectangle 6">
              <a:extLst>
                <a:ext uri="{FF2B5EF4-FFF2-40B4-BE49-F238E27FC236}">
                  <a16:creationId xmlns:a16="http://schemas.microsoft.com/office/drawing/2014/main" xmlns="" id="{5C0371A8-FE0F-4987-98D6-AFA5186EDDF6}"/>
                </a:ext>
              </a:extLst>
            </p:cNvPr>
            <p:cNvSpPr/>
            <p:nvPr/>
          </p:nvSpPr>
          <p:spPr>
            <a:xfrm>
              <a:off x="5500470" y="4959658"/>
              <a:ext cx="3152687" cy="264569"/>
            </a:xfrm>
            <a:prstGeom prst="rect">
              <a:avLst/>
            </a:prstGeom>
            <a:solidFill>
              <a:srgbClr val="00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8" name="Rectangle 7">
              <a:extLst>
                <a:ext uri="{FF2B5EF4-FFF2-40B4-BE49-F238E27FC236}">
                  <a16:creationId xmlns:a16="http://schemas.microsoft.com/office/drawing/2014/main" xmlns="" id="{49068E1D-0021-4999-8B7D-C48A9FDD1A97}"/>
                </a:ext>
              </a:extLst>
            </p:cNvPr>
            <p:cNvSpPr/>
            <p:nvPr/>
          </p:nvSpPr>
          <p:spPr>
            <a:xfrm>
              <a:off x="6457074" y="5112056"/>
              <a:ext cx="2686931" cy="224339"/>
            </a:xfrm>
            <a:prstGeom prst="rect">
              <a:avLst/>
            </a:prstGeom>
            <a:solidFill>
              <a:srgbClr val="1AC60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 name="Rectangle 8">
              <a:extLst>
                <a:ext uri="{FF2B5EF4-FFF2-40B4-BE49-F238E27FC236}">
                  <a16:creationId xmlns:a16="http://schemas.microsoft.com/office/drawing/2014/main" xmlns="" id="{75A7305A-085D-4B60-BAD3-C887197196F0}"/>
                </a:ext>
              </a:extLst>
            </p:cNvPr>
            <p:cNvSpPr/>
            <p:nvPr/>
          </p:nvSpPr>
          <p:spPr>
            <a:xfrm>
              <a:off x="7202659" y="4959656"/>
              <a:ext cx="1941343" cy="224339"/>
            </a:xfrm>
            <a:prstGeom prst="rect">
              <a:avLst/>
            </a:prstGeom>
            <a:solidFill>
              <a:srgbClr val="6817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sp>
        <p:nvSpPr>
          <p:cNvPr id="10" name="矩形 2">
            <a:extLst>
              <a:ext uri="{FF2B5EF4-FFF2-40B4-BE49-F238E27FC236}">
                <a16:creationId xmlns:a16="http://schemas.microsoft.com/office/drawing/2014/main" xmlns="" id="{9E3ED47E-29D5-407C-9266-69EDACF61314}"/>
              </a:ext>
            </a:extLst>
          </p:cNvPr>
          <p:cNvSpPr/>
          <p:nvPr/>
        </p:nvSpPr>
        <p:spPr>
          <a:xfrm>
            <a:off x="395536" y="1332057"/>
            <a:ext cx="8487165" cy="584775"/>
          </a:xfrm>
          <a:prstGeom prst="rect">
            <a:avLst/>
          </a:prstGeom>
        </p:spPr>
        <p:txBody>
          <a:bodyPr wrap="square">
            <a:spAutoFit/>
          </a:bodyPr>
          <a:lstStyle/>
          <a:p>
            <a:pPr lvl="0" algn="ctr"/>
            <a:r>
              <a:rPr lang="zh-CN" altLang="en-US" sz="3200" b="1" dirty="0">
                <a:solidFill>
                  <a:srgbClr val="6817FF"/>
                </a:solidFill>
                <a:latin typeface="微软雅黑" panose="020B0503020204020204" pitchFamily="34" charset="-122"/>
                <a:ea typeface="微软雅黑" panose="020B0503020204020204" pitchFamily="34" charset="-122"/>
              </a:rPr>
              <a:t>充分利用高价值文献资源</a:t>
            </a:r>
          </a:p>
        </p:txBody>
      </p:sp>
    </p:spTree>
    <p:extLst>
      <p:ext uri="{BB962C8B-B14F-4D97-AF65-F5344CB8AC3E}">
        <p14:creationId xmlns:p14="http://schemas.microsoft.com/office/powerpoint/2010/main" val="184137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p:cNvSpPr>
            <a:spLocks noGrp="1"/>
          </p:cNvSpPr>
          <p:nvPr>
            <p:ph type="body" sz="quarter" idx="10"/>
          </p:nvPr>
        </p:nvSpPr>
        <p:spPr>
          <a:xfrm>
            <a:off x="2338811" y="764704"/>
            <a:ext cx="4257576" cy="1974900"/>
          </a:xfrm>
          <a:prstGeom prst="rect">
            <a:avLst/>
          </a:prstGeom>
        </p:spPr>
        <p:txBody>
          <a:bodyPr wrap="none">
            <a:spAutoFit/>
          </a:bodyPr>
          <a:lstStyle/>
          <a:p>
            <a:pPr algn="ctr" eaLnBrk="1" hangingPunct="1">
              <a:lnSpc>
                <a:spcPct val="125000"/>
              </a:lnSpc>
              <a:buFontTx/>
              <a:buNone/>
            </a:pPr>
            <a:r>
              <a:rPr lang="zh-CN" altLang="en-US" sz="3200" dirty="0">
                <a:latin typeface="微软雅黑" panose="020B0503020204020204" pitchFamily="34" charset="-122"/>
                <a:ea typeface="微软雅黑" panose="020B0503020204020204" pitchFamily="34" charset="-122"/>
              </a:rPr>
              <a:t>做好科学研究</a:t>
            </a:r>
            <a:endParaRPr lang="en-US" altLang="zh-CN" sz="3200" dirty="0">
              <a:latin typeface="微软雅黑" panose="020B0503020204020204" pitchFamily="34" charset="-122"/>
              <a:ea typeface="微软雅黑" panose="020B0503020204020204" pitchFamily="34" charset="-122"/>
            </a:endParaRPr>
          </a:p>
          <a:p>
            <a:pPr algn="ctr" eaLnBrk="1" hangingPunct="1">
              <a:lnSpc>
                <a:spcPct val="125000"/>
              </a:lnSpc>
              <a:buFontTx/>
              <a:buNone/>
            </a:pPr>
            <a:r>
              <a:rPr lang="zh-CN" altLang="en-US" sz="3200" dirty="0">
                <a:latin typeface="微软雅黑" panose="020B0503020204020204" pitchFamily="34" charset="-122"/>
                <a:ea typeface="微软雅黑" panose="020B0503020204020204" pitchFamily="34" charset="-122"/>
              </a:rPr>
              <a:t>掌握科技</a:t>
            </a:r>
            <a:r>
              <a:rPr lang="zh-CN" altLang="en-US" sz="5400" dirty="0">
                <a:solidFill>
                  <a:schemeClr val="bg2"/>
                </a:solidFill>
                <a:latin typeface="微软雅黑" panose="020B0503020204020204" pitchFamily="34" charset="-122"/>
                <a:ea typeface="微软雅黑" panose="020B0503020204020204" pitchFamily="34" charset="-122"/>
              </a:rPr>
              <a:t>文献</a:t>
            </a:r>
            <a:r>
              <a:rPr lang="zh-CN" altLang="en-US" sz="3200" dirty="0">
                <a:latin typeface="微软雅黑" panose="020B0503020204020204" pitchFamily="34" charset="-122"/>
                <a:ea typeface="微软雅黑" panose="020B0503020204020204" pitchFamily="34" charset="-122"/>
              </a:rPr>
              <a:t>是前提</a:t>
            </a:r>
          </a:p>
        </p:txBody>
      </p:sp>
      <p:sp>
        <p:nvSpPr>
          <p:cNvPr id="6" name="TextBox 5"/>
          <p:cNvSpPr txBox="1"/>
          <p:nvPr/>
        </p:nvSpPr>
        <p:spPr>
          <a:xfrm>
            <a:off x="334948" y="3014151"/>
            <a:ext cx="5416868" cy="2308324"/>
          </a:xfrm>
          <a:prstGeom prst="rect">
            <a:avLst/>
          </a:prstGeom>
          <a:noFill/>
        </p:spPr>
        <p:txBody>
          <a:bodyPr wrap="none" rtlCol="0">
            <a:spAutoFit/>
          </a:bodyPr>
          <a:lstStyle/>
          <a:p>
            <a:pPr>
              <a:lnSpc>
                <a:spcPct val="150000"/>
              </a:lnSpc>
            </a:pPr>
            <a:r>
              <a:rPr lang="zh-CN" altLang="en-US" sz="2400" dirty="0">
                <a:solidFill>
                  <a:prstClr val="black"/>
                </a:solidFill>
                <a:latin typeface="微软雅黑" pitchFamily="34" charset="-122"/>
                <a:ea typeface="微软雅黑" pitchFamily="34" charset="-122"/>
              </a:rPr>
              <a:t>我做的之前有没有人已经做了？</a:t>
            </a:r>
            <a:endParaRPr lang="en-US" altLang="zh-CN" sz="2400" dirty="0">
              <a:solidFill>
                <a:prstClr val="black"/>
              </a:solidFill>
              <a:latin typeface="微软雅黑" pitchFamily="34" charset="-122"/>
              <a:ea typeface="微软雅黑" pitchFamily="34" charset="-122"/>
            </a:endParaRPr>
          </a:p>
          <a:p>
            <a:pPr>
              <a:lnSpc>
                <a:spcPct val="150000"/>
              </a:lnSpc>
            </a:pPr>
            <a:r>
              <a:rPr lang="zh-CN" altLang="en-US" sz="2400" dirty="0">
                <a:solidFill>
                  <a:prstClr val="black"/>
                </a:solidFill>
                <a:latin typeface="微软雅黑" pitchFamily="34" charset="-122"/>
                <a:ea typeface="微软雅黑" pitchFamily="34" charset="-122"/>
              </a:rPr>
              <a:t>我的课题世界上已经做到了哪种程度？</a:t>
            </a:r>
            <a:endParaRPr lang="en-US" altLang="zh-CN" sz="2400" dirty="0">
              <a:solidFill>
                <a:prstClr val="black"/>
              </a:solidFill>
              <a:latin typeface="微软雅黑" pitchFamily="34" charset="-122"/>
              <a:ea typeface="微软雅黑" pitchFamily="34" charset="-122"/>
            </a:endParaRPr>
          </a:p>
          <a:p>
            <a:pPr>
              <a:lnSpc>
                <a:spcPct val="150000"/>
              </a:lnSpc>
            </a:pPr>
            <a:r>
              <a:rPr lang="zh-CN" altLang="en-US" sz="2400" dirty="0">
                <a:solidFill>
                  <a:prstClr val="black"/>
                </a:solidFill>
                <a:latin typeface="微软雅黑" pitchFamily="34" charset="-122"/>
                <a:ea typeface="微软雅黑" pitchFamily="34" charset="-122"/>
              </a:rPr>
              <a:t>我想要更多的启发！</a:t>
            </a:r>
            <a:endParaRPr lang="en-US" altLang="zh-CN" sz="2400" dirty="0">
              <a:solidFill>
                <a:prstClr val="black"/>
              </a:solidFill>
              <a:latin typeface="微软雅黑" pitchFamily="34" charset="-122"/>
              <a:ea typeface="微软雅黑" pitchFamily="34" charset="-122"/>
            </a:endParaRPr>
          </a:p>
          <a:p>
            <a:pPr>
              <a:lnSpc>
                <a:spcPct val="150000"/>
              </a:lnSpc>
            </a:pPr>
            <a:r>
              <a:rPr lang="zh-CN" altLang="en-US" sz="2400" dirty="0">
                <a:solidFill>
                  <a:prstClr val="black"/>
                </a:solidFill>
                <a:latin typeface="微软雅黑" pitchFamily="34" charset="-122"/>
                <a:ea typeface="微软雅黑" pitchFamily="34" charset="-122"/>
              </a:rPr>
              <a:t>。。。</a:t>
            </a:r>
            <a:endParaRPr lang="en-US" altLang="zh-CN" sz="2400" dirty="0">
              <a:solidFill>
                <a:prstClr val="black"/>
              </a:solidFill>
              <a:latin typeface="微软雅黑" pitchFamily="34" charset="-122"/>
              <a:ea typeface="微软雅黑" pitchFamily="34" charset="-122"/>
            </a:endParaRPr>
          </a:p>
        </p:txBody>
      </p:sp>
      <p:pic>
        <p:nvPicPr>
          <p:cNvPr id="7" name="Picture 2" descr="http://www.gotquestions.org/img/question-guy-4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53553" y="3068290"/>
            <a:ext cx="3066919" cy="2254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138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314" y="1052736"/>
            <a:ext cx="8904989" cy="4496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85314" y="476672"/>
            <a:ext cx="8400235" cy="299483"/>
          </a:xfrm>
        </p:spPr>
        <p:txBody>
          <a:bodyPr/>
          <a:lstStyle/>
          <a:p>
            <a:r>
              <a:rPr lang="zh-CN" altLang="en-US" sz="2400" dirty="0">
                <a:latin typeface="微软雅黑" panose="020B0503020204020204" pitchFamily="34" charset="-122"/>
                <a:ea typeface="微软雅黑" panose="020B0503020204020204" pitchFamily="34" charset="-122"/>
              </a:rPr>
              <a:t>深入挖掘文献信息 </a:t>
            </a:r>
            <a:r>
              <a:rPr lang="en-US" altLang="zh-CN" sz="2400" dirty="0">
                <a:latin typeface="微软雅黑" panose="020B0503020204020204" pitchFamily="34" charset="-122"/>
                <a:ea typeface="微软雅黑" panose="020B0503020204020204" pitchFamily="34" charset="-122"/>
              </a:rPr>
              <a:t>– Web of Science </a:t>
            </a:r>
            <a:r>
              <a:rPr lang="zh-CN" altLang="en-US" sz="2400" dirty="0">
                <a:latin typeface="微软雅黑" panose="020B0503020204020204" pitchFamily="34" charset="-122"/>
                <a:ea typeface="微软雅黑" panose="020B0503020204020204" pitchFamily="34" charset="-122"/>
              </a:rPr>
              <a:t>助力研究领域分析</a:t>
            </a:r>
            <a:r>
              <a:rPr lang="en-US" altLang="zh-CN" sz="2400" dirty="0">
                <a:latin typeface="微软雅黑" panose="020B0503020204020204" pitchFamily="34" charset="-122"/>
                <a:ea typeface="微软雅黑" panose="020B0503020204020204" pitchFamily="34" charset="-122"/>
              </a:rPr>
              <a:t> </a:t>
            </a:r>
            <a:endParaRPr lang="zh-CN" altLang="en-US" sz="2400" dirty="0">
              <a:latin typeface="微软雅黑" panose="020B0503020204020204" pitchFamily="34" charset="-122"/>
              <a:ea typeface="微软雅黑" panose="020B0503020204020204" pitchFamily="34" charset="-122"/>
            </a:endParaRPr>
          </a:p>
        </p:txBody>
      </p:sp>
      <p:sp>
        <p:nvSpPr>
          <p:cNvPr id="8" name="TextBox 7"/>
          <p:cNvSpPr txBox="1"/>
          <p:nvPr/>
        </p:nvSpPr>
        <p:spPr>
          <a:xfrm>
            <a:off x="683567" y="3407663"/>
            <a:ext cx="2698239" cy="307777"/>
          </a:xfrm>
          <a:prstGeom prst="rect">
            <a:avLst/>
          </a:prstGeom>
          <a:solidFill>
            <a:srgbClr val="6817FF"/>
          </a:solidFill>
          <a:ln w="15875">
            <a:noFill/>
          </a:ln>
        </p:spPr>
        <p:txBody>
          <a:bodyPr wrap="square" rtlCol="0">
            <a:spAutoFit/>
          </a:bodyPr>
          <a:lstStyle/>
          <a:p>
            <a:r>
              <a:rPr lang="zh-CN" altLang="en-US" sz="1400" b="1" dirty="0">
                <a:solidFill>
                  <a:schemeClr val="bg1"/>
                </a:solidFill>
                <a:latin typeface="微软雅黑" panose="020B0503020204020204" pitchFamily="34" charset="-122"/>
                <a:ea typeface="微软雅黑" panose="020B0503020204020204" pitchFamily="34" charset="-122"/>
              </a:rPr>
              <a:t>搜索与</a:t>
            </a:r>
            <a:r>
              <a:rPr lang="en-US" altLang="zh-CN" sz="1400" b="1" dirty="0">
                <a:solidFill>
                  <a:schemeClr val="bg1"/>
                </a:solidFill>
                <a:latin typeface="微软雅黑" panose="020B0503020204020204" pitchFamily="34" charset="-122"/>
                <a:ea typeface="微软雅黑" panose="020B0503020204020204" pitchFamily="34" charset="-122"/>
              </a:rPr>
              <a:t>C-H</a:t>
            </a:r>
            <a:r>
              <a:rPr lang="zh-CN" altLang="en-US" sz="1400" b="1" dirty="0">
                <a:solidFill>
                  <a:schemeClr val="bg1"/>
                </a:solidFill>
                <a:latin typeface="微软雅黑" panose="020B0503020204020204" pitchFamily="34" charset="-122"/>
                <a:ea typeface="微软雅黑" panose="020B0503020204020204" pitchFamily="34" charset="-122"/>
              </a:rPr>
              <a:t>键活化相关的关键词</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9" name="TextBox 8"/>
          <p:cNvSpPr txBox="1"/>
          <p:nvPr/>
        </p:nvSpPr>
        <p:spPr>
          <a:xfrm>
            <a:off x="4067944" y="3407663"/>
            <a:ext cx="2304256" cy="307777"/>
          </a:xfrm>
          <a:prstGeom prst="rect">
            <a:avLst/>
          </a:prstGeom>
          <a:solidFill>
            <a:srgbClr val="6817FF"/>
          </a:solidFill>
          <a:ln w="15875">
            <a:noFill/>
          </a:ln>
        </p:spPr>
        <p:txBody>
          <a:bodyPr wrap="square" rtlCol="0">
            <a:spAutoFit/>
          </a:bodyPr>
          <a:lstStyle/>
          <a:p>
            <a:r>
              <a:rPr lang="en-US" altLang="zh-CN" sz="1400" b="1" dirty="0">
                <a:solidFill>
                  <a:schemeClr val="bg1"/>
                </a:solidFill>
                <a:latin typeface="微软雅黑" panose="020B0503020204020204" pitchFamily="34" charset="-122"/>
                <a:ea typeface="微软雅黑" panose="020B0503020204020204" pitchFamily="34" charset="-122"/>
              </a:rPr>
              <a:t>Tips</a:t>
            </a:r>
            <a:r>
              <a:rPr lang="zh-CN" altLang="en-US" sz="1400" b="1" dirty="0">
                <a:solidFill>
                  <a:schemeClr val="bg1"/>
                </a:solidFill>
                <a:latin typeface="微软雅黑" pitchFamily="34" charset="-122"/>
                <a:ea typeface="微软雅黑" pitchFamily="34" charset="-122"/>
              </a:rPr>
              <a:t>：使用逻辑运算符</a:t>
            </a:r>
            <a:r>
              <a:rPr lang="en-US" altLang="zh-CN" sz="1400" b="1" dirty="0">
                <a:solidFill>
                  <a:schemeClr val="bg1"/>
                </a:solidFill>
                <a:latin typeface="微软雅黑" panose="020B0503020204020204" pitchFamily="34" charset="-122"/>
                <a:ea typeface="微软雅黑" panose="020B0503020204020204" pitchFamily="34" charset="-122"/>
              </a:rPr>
              <a:t> + </a:t>
            </a:r>
            <a:r>
              <a:rPr lang="zh-CN" altLang="en-US" sz="1400" b="1" dirty="0">
                <a:solidFill>
                  <a:schemeClr val="bg1"/>
                </a:solidFill>
                <a:latin typeface="微软雅黑" panose="020B0503020204020204" pitchFamily="34" charset="-122"/>
                <a:ea typeface="微软雅黑" panose="020B0503020204020204" pitchFamily="34" charset="-122"/>
              </a:rPr>
              <a:t>*</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670604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882" y="524187"/>
            <a:ext cx="8400235" cy="299483"/>
          </a:xfrm>
        </p:spPr>
        <p:txBody>
          <a:bodyPr/>
          <a:lstStyle/>
          <a:p>
            <a:r>
              <a:rPr lang="zh-CN" altLang="en-US" sz="2400" dirty="0">
                <a:latin typeface="微软雅黑" panose="020B0503020204020204" pitchFamily="34" charset="-122"/>
                <a:ea typeface="微软雅黑" panose="020B0503020204020204" pitchFamily="34" charset="-122"/>
              </a:rPr>
              <a:t>国际高被引论文的研究思路</a:t>
            </a: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882" y="991679"/>
            <a:ext cx="8459116" cy="458570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3"/>
          <a:stretch>
            <a:fillRect/>
          </a:stretch>
        </p:blipFill>
        <p:spPr>
          <a:xfrm>
            <a:off x="385141" y="2348880"/>
            <a:ext cx="1757842" cy="720080"/>
          </a:xfrm>
          <a:prstGeom prst="rect">
            <a:avLst/>
          </a:prstGeom>
          <a:solidFill>
            <a:srgbClr val="FF0000"/>
          </a:solidFill>
          <a:ln>
            <a:solidFill>
              <a:srgbClr val="FF0000"/>
            </a:solidFill>
          </a:ln>
        </p:spPr>
      </p:pic>
    </p:spTree>
    <p:extLst>
      <p:ext uri="{BB962C8B-B14F-4D97-AF65-F5344CB8AC3E}">
        <p14:creationId xmlns:p14="http://schemas.microsoft.com/office/powerpoint/2010/main" val="3607536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endParaRPr lang="en-US"/>
          </a:p>
        </p:txBody>
      </p:sp>
      <p:sp>
        <p:nvSpPr>
          <p:cNvPr id="6" name="Title 1"/>
          <p:cNvSpPr>
            <a:spLocks noGrp="1"/>
          </p:cNvSpPr>
          <p:nvPr>
            <p:ph type="title"/>
          </p:nvPr>
        </p:nvSpPr>
        <p:spPr>
          <a:xfrm>
            <a:off x="348229" y="476672"/>
            <a:ext cx="8400235" cy="299483"/>
          </a:xfrm>
        </p:spPr>
        <p:txBody>
          <a:bodyPr/>
          <a:lstStyle/>
          <a:p>
            <a:r>
              <a:rPr lang="zh-CN" altLang="en-US" sz="2400" dirty="0">
                <a:latin typeface="微软雅黑" panose="020B0503020204020204" pitchFamily="34" charset="-122"/>
                <a:ea typeface="微软雅黑" panose="020B0503020204020204" pitchFamily="34" charset="-122"/>
              </a:rPr>
              <a:t>国际高被引论文的研究思路</a:t>
            </a:r>
          </a:p>
        </p:txBody>
      </p:sp>
      <p:graphicFrame>
        <p:nvGraphicFramePr>
          <p:cNvPr id="9" name="Table 8"/>
          <p:cNvGraphicFramePr>
            <a:graphicFrameLocks noGrp="1"/>
          </p:cNvGraphicFramePr>
          <p:nvPr>
            <p:extLst>
              <p:ext uri="{D42A27DB-BD31-4B8C-83A1-F6EECF244321}">
                <p14:modId xmlns:p14="http://schemas.microsoft.com/office/powerpoint/2010/main" val="3112478099"/>
              </p:ext>
            </p:extLst>
          </p:nvPr>
        </p:nvGraphicFramePr>
        <p:xfrm>
          <a:off x="361085" y="908720"/>
          <a:ext cx="8531395" cy="5760640"/>
        </p:xfrm>
        <a:graphic>
          <a:graphicData uri="http://schemas.openxmlformats.org/drawingml/2006/table">
            <a:tbl>
              <a:tblPr bandRow="1">
                <a:tableStyleId>{6E25E649-3F16-4E02-A733-19D2CDBF48F0}</a:tableStyleId>
              </a:tblPr>
              <a:tblGrid>
                <a:gridCol w="5018028">
                  <a:extLst>
                    <a:ext uri="{9D8B030D-6E8A-4147-A177-3AD203B41FA5}">
                      <a16:colId xmlns:a16="http://schemas.microsoft.com/office/drawing/2014/main" xmlns="" val="20000"/>
                    </a:ext>
                  </a:extLst>
                </a:gridCol>
                <a:gridCol w="3513367">
                  <a:extLst>
                    <a:ext uri="{9D8B030D-6E8A-4147-A177-3AD203B41FA5}">
                      <a16:colId xmlns:a16="http://schemas.microsoft.com/office/drawing/2014/main" xmlns="" val="20001"/>
                    </a:ext>
                  </a:extLst>
                </a:gridCol>
              </a:tblGrid>
              <a:tr h="532233">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fontAlgn="b"/>
                      <a:r>
                        <a:rPr lang="en-US" sz="1400" u="none" strike="noStrike" dirty="0">
                          <a:effectLst/>
                        </a:rPr>
                        <a:t>C-H bond activation enables the rapid construction and late-stage diversification of functional molecules</a:t>
                      </a:r>
                      <a:endParaRPr lang="en-US" sz="1400" b="0" i="0" u="none" strike="noStrike" dirty="0">
                        <a:solidFill>
                          <a:schemeClr val="bg1"/>
                        </a:solidFill>
                        <a:effectLst/>
                        <a:latin typeface="微软雅黑" panose="020B0503020204020204" pitchFamily="34" charset="-122"/>
                        <a:ea typeface="微软雅黑" panose="020B0503020204020204" pitchFamily="34" charset="-122"/>
                        <a:cs typeface="Arial" pitchFamily="34" charset="0"/>
                      </a:endParaRPr>
                    </a:p>
                  </a:txBody>
                  <a:tcPr anchor="b"/>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fontAlgn="b"/>
                      <a:r>
                        <a:rPr lang="zh-CN" altLang="en-US" sz="1400" u="none" strike="noStrike" dirty="0">
                          <a:effectLst/>
                        </a:rPr>
                        <a:t>碳氢活化反应快速构建功能分子后期多样性</a:t>
                      </a:r>
                      <a:endParaRPr lang="zh-CN" altLang="en-US" sz="1400" b="0" i="0" u="none" strike="noStrike" dirty="0">
                        <a:solidFill>
                          <a:schemeClr val="bg1"/>
                        </a:solidFill>
                        <a:effectLst/>
                        <a:latin typeface="微软雅黑" pitchFamily="34" charset="-122"/>
                        <a:ea typeface="微软雅黑" pitchFamily="34" charset="-122"/>
                      </a:endParaRPr>
                    </a:p>
                  </a:txBody>
                  <a:tcPr anchor="b"/>
                </a:tc>
                <a:extLst>
                  <a:ext uri="{0D108BD9-81ED-4DB2-BD59-A6C34878D82A}">
                    <a16:rowId xmlns:a16="http://schemas.microsoft.com/office/drawing/2014/main" xmlns="" val="10000"/>
                  </a:ext>
                </a:extLst>
              </a:tr>
              <a:tr h="532233">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fontAlgn="b"/>
                      <a:r>
                        <a:rPr lang="en-US" sz="1400" u="none" strike="noStrike" dirty="0">
                          <a:effectLst/>
                        </a:rPr>
                        <a:t>Functionalization of Organic Molecules by Transition-Metal-Catalyzed C(</a:t>
                      </a:r>
                      <a:r>
                        <a:rPr lang="en-US" sz="1400" u="none" strike="noStrike" dirty="0" err="1">
                          <a:effectLst/>
                        </a:rPr>
                        <a:t>sp</a:t>
                      </a:r>
                      <a:r>
                        <a:rPr lang="en-US" sz="1400" u="none" strike="noStrike" dirty="0">
                          <a:effectLst/>
                        </a:rPr>
                        <a:t>(3))-H Activation</a:t>
                      </a:r>
                      <a:endParaRPr lang="en-US" sz="1400" b="0" i="0" u="none" strike="noStrike" dirty="0">
                        <a:solidFill>
                          <a:schemeClr val="bg1"/>
                        </a:solidFill>
                        <a:effectLst/>
                        <a:latin typeface="微软雅黑" panose="020B0503020204020204" pitchFamily="34" charset="-122"/>
                        <a:ea typeface="微软雅黑" panose="020B0503020204020204" pitchFamily="34" charset="-122"/>
                        <a:cs typeface="Arial" pitchFamily="34" charset="0"/>
                      </a:endParaRPr>
                    </a:p>
                  </a:txBody>
                  <a:tcPr anchor="b"/>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fontAlgn="b"/>
                      <a:r>
                        <a:rPr lang="zh-CN" altLang="en-US" sz="1400" u="none" strike="noStrike" dirty="0">
                          <a:effectLst/>
                        </a:rPr>
                        <a:t>通过过渡金属催化的</a:t>
                      </a:r>
                      <a:r>
                        <a:rPr lang="en-US" altLang="zh-CN" sz="1400" u="none" strike="noStrike" dirty="0">
                          <a:effectLst/>
                        </a:rPr>
                        <a:t>SP3</a:t>
                      </a:r>
                      <a:r>
                        <a:rPr lang="zh-CN" altLang="en-US" sz="1400" u="none" strike="noStrike" dirty="0">
                          <a:effectLst/>
                        </a:rPr>
                        <a:t>杂化的碳氢活化反应实现有机分子的官能团化</a:t>
                      </a:r>
                      <a:endParaRPr lang="zh-CN" altLang="en-US" sz="1400" b="0" i="0" u="none" strike="noStrike" dirty="0">
                        <a:solidFill>
                          <a:schemeClr val="bg1"/>
                        </a:solidFill>
                        <a:effectLst/>
                        <a:latin typeface="微软雅黑" pitchFamily="34" charset="-122"/>
                        <a:ea typeface="微软雅黑" pitchFamily="34" charset="-122"/>
                      </a:endParaRPr>
                    </a:p>
                  </a:txBody>
                  <a:tcPr anchor="b"/>
                </a:tc>
                <a:extLst>
                  <a:ext uri="{0D108BD9-81ED-4DB2-BD59-A6C34878D82A}">
                    <a16:rowId xmlns:a16="http://schemas.microsoft.com/office/drawing/2014/main" xmlns="" val="10001"/>
                  </a:ext>
                </a:extLst>
              </a:tr>
              <a:tr h="751388">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fontAlgn="b"/>
                      <a:r>
                        <a:rPr lang="en-US" sz="1400" u="none" strike="noStrike" dirty="0">
                          <a:effectLst/>
                        </a:rPr>
                        <a:t>Palladium-catalyzed benzene </a:t>
                      </a:r>
                      <a:r>
                        <a:rPr lang="en-US" sz="1400" u="none" strike="noStrike" dirty="0" err="1">
                          <a:effectLst/>
                        </a:rPr>
                        <a:t>arylation</a:t>
                      </a:r>
                      <a:r>
                        <a:rPr lang="en-US" sz="1400" u="none" strike="noStrike" dirty="0">
                          <a:effectLst/>
                        </a:rPr>
                        <a:t>: Incorporation of catalytic </a:t>
                      </a:r>
                      <a:r>
                        <a:rPr lang="en-US" sz="1400" u="none" strike="noStrike" dirty="0" err="1">
                          <a:effectLst/>
                        </a:rPr>
                        <a:t>pivalic</a:t>
                      </a:r>
                      <a:r>
                        <a:rPr lang="en-US" sz="1400" u="none" strike="noStrike" dirty="0">
                          <a:effectLst/>
                        </a:rPr>
                        <a:t> acid as a proton shuttle and a key element in catalyst design</a:t>
                      </a:r>
                      <a:endParaRPr lang="en-US" sz="1400" b="0" i="0" u="none" strike="noStrike" dirty="0">
                        <a:solidFill>
                          <a:schemeClr val="bg1"/>
                        </a:solidFill>
                        <a:effectLst/>
                        <a:latin typeface="微软雅黑" panose="020B0503020204020204" pitchFamily="34" charset="-122"/>
                        <a:ea typeface="微软雅黑" panose="020B0503020204020204" pitchFamily="34" charset="-122"/>
                        <a:cs typeface="Arial" pitchFamily="34" charset="0"/>
                      </a:endParaRPr>
                    </a:p>
                  </a:txBody>
                  <a:tcPr anchor="b"/>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fontAlgn="b"/>
                      <a:r>
                        <a:rPr lang="zh-CN" altLang="en-US" sz="1400" u="none" strike="noStrike" dirty="0">
                          <a:effectLst/>
                        </a:rPr>
                        <a:t>三甲基乙酸作为质子传输器辅助钯催化的苯芳基化反应</a:t>
                      </a:r>
                      <a:endParaRPr lang="zh-CN" altLang="en-US" sz="1400" b="0" i="0" u="none" strike="noStrike" dirty="0">
                        <a:solidFill>
                          <a:schemeClr val="bg1"/>
                        </a:solidFill>
                        <a:effectLst/>
                        <a:latin typeface="微软雅黑" pitchFamily="34" charset="-122"/>
                        <a:ea typeface="微软雅黑" pitchFamily="34" charset="-122"/>
                      </a:endParaRPr>
                    </a:p>
                  </a:txBody>
                  <a:tcPr anchor="b"/>
                </a:tc>
                <a:extLst>
                  <a:ext uri="{0D108BD9-81ED-4DB2-BD59-A6C34878D82A}">
                    <a16:rowId xmlns:a16="http://schemas.microsoft.com/office/drawing/2014/main" xmlns="" val="10002"/>
                  </a:ext>
                </a:extLst>
              </a:tr>
              <a:tr h="532233">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fontAlgn="b"/>
                      <a:r>
                        <a:rPr lang="en-US" sz="1400" u="none" strike="noStrike" dirty="0">
                          <a:effectLst/>
                        </a:rPr>
                        <a:t>Catalytic intermolecular direct </a:t>
                      </a:r>
                      <a:r>
                        <a:rPr lang="en-US" sz="1400" u="none" strike="noStrike" dirty="0" err="1">
                          <a:effectLst/>
                        </a:rPr>
                        <a:t>arylation</a:t>
                      </a:r>
                      <a:r>
                        <a:rPr lang="en-US" sz="1400" u="none" strike="noStrike" dirty="0">
                          <a:effectLst/>
                        </a:rPr>
                        <a:t> of </a:t>
                      </a:r>
                      <a:r>
                        <a:rPr lang="en-US" sz="1400" u="none" strike="noStrike" dirty="0" err="1">
                          <a:effectLst/>
                        </a:rPr>
                        <a:t>perfluorobenzenes</a:t>
                      </a:r>
                      <a:endParaRPr lang="en-US" sz="1400" b="0" i="0" u="none" strike="noStrike" dirty="0">
                        <a:solidFill>
                          <a:schemeClr val="bg1"/>
                        </a:solidFill>
                        <a:effectLst/>
                        <a:latin typeface="微软雅黑" panose="020B0503020204020204" pitchFamily="34" charset="-122"/>
                        <a:ea typeface="微软雅黑" panose="020B0503020204020204" pitchFamily="34" charset="-122"/>
                        <a:cs typeface="Arial" pitchFamily="34" charset="0"/>
                      </a:endParaRPr>
                    </a:p>
                  </a:txBody>
                  <a:tcPr anchor="b"/>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fontAlgn="b"/>
                      <a:r>
                        <a:rPr lang="zh-CN" altLang="en-US" sz="1400" u="none" strike="noStrike" dirty="0">
                          <a:effectLst/>
                        </a:rPr>
                        <a:t>六氟苯的分子间芳基化反应</a:t>
                      </a:r>
                      <a:endParaRPr lang="zh-CN" altLang="en-US" sz="1400" b="0" i="0" u="none" strike="noStrike" dirty="0">
                        <a:solidFill>
                          <a:schemeClr val="bg1"/>
                        </a:solidFill>
                        <a:effectLst/>
                        <a:latin typeface="微软雅黑" pitchFamily="34" charset="-122"/>
                        <a:ea typeface="微软雅黑" pitchFamily="34" charset="-122"/>
                      </a:endParaRPr>
                    </a:p>
                  </a:txBody>
                  <a:tcPr anchor="b"/>
                </a:tc>
                <a:extLst>
                  <a:ext uri="{0D108BD9-81ED-4DB2-BD59-A6C34878D82A}">
                    <a16:rowId xmlns:a16="http://schemas.microsoft.com/office/drawing/2014/main" xmlns="" val="10003"/>
                  </a:ext>
                </a:extLst>
              </a:tr>
              <a:tr h="532233">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fontAlgn="b"/>
                      <a:r>
                        <a:rPr lang="en-US" sz="1400" u="none" strike="noStrike" dirty="0">
                          <a:effectLst/>
                        </a:rPr>
                        <a:t>Proton abstraction mechanism for the palladium-catalyzed </a:t>
                      </a:r>
                      <a:r>
                        <a:rPr lang="en-US" sz="1400" u="none" strike="noStrike" dirty="0" err="1">
                          <a:effectLst/>
                        </a:rPr>
                        <a:t>intramolecular</a:t>
                      </a:r>
                      <a:r>
                        <a:rPr lang="en-US" sz="1400" u="none" strike="noStrike" dirty="0">
                          <a:effectLst/>
                        </a:rPr>
                        <a:t> </a:t>
                      </a:r>
                      <a:r>
                        <a:rPr lang="en-US" sz="1400" u="none" strike="noStrike" dirty="0" err="1">
                          <a:effectLst/>
                        </a:rPr>
                        <a:t>arylation</a:t>
                      </a:r>
                      <a:endParaRPr lang="en-US" sz="1400" b="0" i="0" u="none" strike="noStrike" dirty="0">
                        <a:solidFill>
                          <a:schemeClr val="bg1"/>
                        </a:solidFill>
                        <a:effectLst/>
                        <a:latin typeface="微软雅黑" panose="020B0503020204020204" pitchFamily="34" charset="-122"/>
                        <a:ea typeface="微软雅黑" panose="020B0503020204020204" pitchFamily="34" charset="-122"/>
                        <a:cs typeface="Arial" pitchFamily="34" charset="0"/>
                      </a:endParaRPr>
                    </a:p>
                  </a:txBody>
                  <a:tcPr anchor="b"/>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fontAlgn="b"/>
                      <a:r>
                        <a:rPr lang="zh-CN" altLang="en-US" sz="1400" u="none" strike="noStrike" dirty="0">
                          <a:effectLst/>
                        </a:rPr>
                        <a:t>钯催化分子内芳基化反应的质子抽取机制</a:t>
                      </a:r>
                      <a:endParaRPr lang="zh-CN" altLang="en-US" sz="1400" b="0" i="0" u="none" strike="noStrike" dirty="0">
                        <a:solidFill>
                          <a:schemeClr val="bg1"/>
                        </a:solidFill>
                        <a:effectLst/>
                        <a:latin typeface="微软雅黑" pitchFamily="34" charset="-122"/>
                        <a:ea typeface="微软雅黑" pitchFamily="34" charset="-122"/>
                      </a:endParaRPr>
                    </a:p>
                  </a:txBody>
                  <a:tcPr anchor="b"/>
                </a:tc>
                <a:extLst>
                  <a:ext uri="{0D108BD9-81ED-4DB2-BD59-A6C34878D82A}">
                    <a16:rowId xmlns:a16="http://schemas.microsoft.com/office/drawing/2014/main" xmlns="" val="10004"/>
                  </a:ext>
                </a:extLst>
              </a:tr>
              <a:tr h="532233">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fontAlgn="b"/>
                      <a:r>
                        <a:rPr lang="en-US" sz="1400" u="none" strike="noStrike" dirty="0">
                          <a:effectLst/>
                        </a:rPr>
                        <a:t>Palladium-catalyzed methylation and </a:t>
                      </a:r>
                      <a:r>
                        <a:rPr lang="en-US" sz="1400" u="none" strike="noStrike" dirty="0" err="1">
                          <a:effectLst/>
                        </a:rPr>
                        <a:t>arylation</a:t>
                      </a:r>
                      <a:r>
                        <a:rPr lang="en-US" sz="1400" u="none" strike="noStrike" dirty="0">
                          <a:effectLst/>
                        </a:rPr>
                        <a:t> of </a:t>
                      </a:r>
                      <a:r>
                        <a:rPr lang="en-US" sz="1400" u="none" strike="noStrike" dirty="0" err="1">
                          <a:effectLst/>
                        </a:rPr>
                        <a:t>sp</a:t>
                      </a:r>
                      <a:r>
                        <a:rPr lang="en-US" sz="1400" u="none" strike="noStrike" dirty="0">
                          <a:effectLst/>
                        </a:rPr>
                        <a:t>(2) and </a:t>
                      </a:r>
                      <a:r>
                        <a:rPr lang="en-US" sz="1400" u="none" strike="noStrike" dirty="0" err="1">
                          <a:effectLst/>
                        </a:rPr>
                        <a:t>sp</a:t>
                      </a:r>
                      <a:r>
                        <a:rPr lang="en-US" sz="1400" u="none" strike="noStrike" dirty="0">
                          <a:effectLst/>
                        </a:rPr>
                        <a:t>(3) C-H bonds in simple carboxylic acids</a:t>
                      </a:r>
                      <a:endParaRPr lang="en-US" sz="1400" b="0" i="0" u="none" strike="noStrike" dirty="0">
                        <a:solidFill>
                          <a:schemeClr val="bg1"/>
                        </a:solidFill>
                        <a:effectLst/>
                        <a:latin typeface="微软雅黑" panose="020B0503020204020204" pitchFamily="34" charset="-122"/>
                        <a:ea typeface="微软雅黑" panose="020B0503020204020204" pitchFamily="34" charset="-122"/>
                        <a:cs typeface="Arial" pitchFamily="34" charset="0"/>
                      </a:endParaRPr>
                    </a:p>
                  </a:txBody>
                  <a:tcPr anchor="b"/>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fontAlgn="b"/>
                      <a:r>
                        <a:rPr lang="zh-CN" altLang="en-US" sz="1400" u="none" strike="noStrike" dirty="0">
                          <a:effectLst/>
                        </a:rPr>
                        <a:t>简单羧酸化合物中</a:t>
                      </a:r>
                      <a:r>
                        <a:rPr lang="en-US" altLang="zh-CN" sz="1400" u="none" strike="noStrike" dirty="0">
                          <a:effectLst/>
                        </a:rPr>
                        <a:t>SP2</a:t>
                      </a:r>
                      <a:r>
                        <a:rPr lang="zh-CN" altLang="en-US" sz="1400" u="none" strike="noStrike" dirty="0">
                          <a:effectLst/>
                        </a:rPr>
                        <a:t>及</a:t>
                      </a:r>
                      <a:r>
                        <a:rPr lang="en-US" altLang="zh-CN" sz="1400" u="none" strike="noStrike" dirty="0">
                          <a:effectLst/>
                        </a:rPr>
                        <a:t>SP3</a:t>
                      </a:r>
                      <a:r>
                        <a:rPr lang="zh-CN" altLang="en-US" sz="1400" u="none" strike="noStrike" dirty="0">
                          <a:effectLst/>
                        </a:rPr>
                        <a:t>杂化碳氢键的钯催化甲基化及芳基化反应</a:t>
                      </a:r>
                      <a:endParaRPr lang="zh-CN" altLang="en-US" sz="1400" b="0" i="0" u="none" strike="noStrike" dirty="0">
                        <a:solidFill>
                          <a:schemeClr val="bg1"/>
                        </a:solidFill>
                        <a:effectLst/>
                        <a:latin typeface="微软雅黑" pitchFamily="34" charset="-122"/>
                        <a:ea typeface="微软雅黑" pitchFamily="34" charset="-122"/>
                      </a:endParaRPr>
                    </a:p>
                  </a:txBody>
                  <a:tcPr anchor="b"/>
                </a:tc>
                <a:extLst>
                  <a:ext uri="{0D108BD9-81ED-4DB2-BD59-A6C34878D82A}">
                    <a16:rowId xmlns:a16="http://schemas.microsoft.com/office/drawing/2014/main" xmlns="" val="10005"/>
                  </a:ext>
                </a:extLst>
              </a:tr>
              <a:tr h="532233">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fontAlgn="b"/>
                      <a:r>
                        <a:rPr lang="en-US" sz="1400" u="none" strike="noStrike" dirty="0">
                          <a:effectLst/>
                        </a:rPr>
                        <a:t>Catalytic and highly </a:t>
                      </a:r>
                      <a:r>
                        <a:rPr lang="en-US" sz="1400" u="none" strike="noStrike" dirty="0" err="1">
                          <a:effectLst/>
                        </a:rPr>
                        <a:t>regioselective</a:t>
                      </a:r>
                      <a:r>
                        <a:rPr lang="en-US" sz="1400" u="none" strike="noStrike" dirty="0">
                          <a:effectLst/>
                        </a:rPr>
                        <a:t> cross-coupling of aromatic C-H substrates</a:t>
                      </a:r>
                      <a:endParaRPr lang="en-US" sz="1400" b="0" i="0" u="none" strike="noStrike" dirty="0">
                        <a:solidFill>
                          <a:schemeClr val="bg1"/>
                        </a:solidFill>
                        <a:effectLst/>
                        <a:latin typeface="微软雅黑" panose="020B0503020204020204" pitchFamily="34" charset="-122"/>
                        <a:ea typeface="微软雅黑" panose="020B0503020204020204" pitchFamily="34" charset="-122"/>
                        <a:cs typeface="Arial" pitchFamily="34" charset="0"/>
                      </a:endParaRPr>
                    </a:p>
                  </a:txBody>
                  <a:tcPr anchor="b"/>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fontAlgn="b"/>
                      <a:r>
                        <a:rPr lang="zh-CN" altLang="en-US" sz="1400" u="none" strike="noStrike" dirty="0">
                          <a:effectLst/>
                        </a:rPr>
                        <a:t>芳香碳氢键的催化高区域选择性偶联反应</a:t>
                      </a:r>
                      <a:endParaRPr lang="zh-CN" altLang="en-US" sz="1400" b="0" i="0" u="none" strike="noStrike" dirty="0">
                        <a:solidFill>
                          <a:schemeClr val="bg1"/>
                        </a:solidFill>
                        <a:effectLst/>
                        <a:latin typeface="微软雅黑" pitchFamily="34" charset="-122"/>
                        <a:ea typeface="微软雅黑" pitchFamily="34" charset="-122"/>
                      </a:endParaRPr>
                    </a:p>
                  </a:txBody>
                  <a:tcPr anchor="b"/>
                </a:tc>
                <a:extLst>
                  <a:ext uri="{0D108BD9-81ED-4DB2-BD59-A6C34878D82A}">
                    <a16:rowId xmlns:a16="http://schemas.microsoft.com/office/drawing/2014/main" xmlns="" val="10006"/>
                  </a:ext>
                </a:extLst>
              </a:tr>
              <a:tr h="532233">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fontAlgn="b"/>
                      <a:r>
                        <a:rPr lang="en-US" sz="1400" u="none" strike="noStrike" dirty="0" err="1">
                          <a:effectLst/>
                        </a:rPr>
                        <a:t>Indole</a:t>
                      </a:r>
                      <a:r>
                        <a:rPr lang="en-US" sz="1400" u="none" strike="noStrike" dirty="0">
                          <a:effectLst/>
                        </a:rPr>
                        <a:t> Synthesis via Rhodium Catalyzed Oxidative Coupling of Acetanilide and Internal Alkynes</a:t>
                      </a:r>
                      <a:endParaRPr lang="en-US" sz="1400" b="0" i="0" u="none" strike="noStrike" dirty="0">
                        <a:solidFill>
                          <a:schemeClr val="bg1"/>
                        </a:solidFill>
                        <a:effectLst/>
                        <a:latin typeface="微软雅黑" panose="020B0503020204020204" pitchFamily="34" charset="-122"/>
                        <a:ea typeface="微软雅黑" panose="020B0503020204020204" pitchFamily="34" charset="-122"/>
                        <a:cs typeface="Arial" pitchFamily="34" charset="0"/>
                      </a:endParaRPr>
                    </a:p>
                  </a:txBody>
                  <a:tcPr anchor="b"/>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fontAlgn="b"/>
                      <a:r>
                        <a:rPr lang="zh-CN" altLang="en-US" sz="1400" u="none" strike="noStrike" dirty="0">
                          <a:effectLst/>
                        </a:rPr>
                        <a:t>通过铑催化的氧化偶联反应以乙酰苯胺及分子内炔基为底物构建吲哚化合物</a:t>
                      </a:r>
                      <a:endParaRPr lang="zh-CN" altLang="en-US" sz="1400" b="0" i="0" u="none" strike="noStrike" dirty="0">
                        <a:solidFill>
                          <a:schemeClr val="bg1"/>
                        </a:solidFill>
                        <a:effectLst/>
                        <a:latin typeface="微软雅黑" pitchFamily="34" charset="-122"/>
                        <a:ea typeface="微软雅黑" pitchFamily="34" charset="-122"/>
                      </a:endParaRPr>
                    </a:p>
                  </a:txBody>
                  <a:tcPr anchor="b"/>
                </a:tc>
                <a:extLst>
                  <a:ext uri="{0D108BD9-81ED-4DB2-BD59-A6C34878D82A}">
                    <a16:rowId xmlns:a16="http://schemas.microsoft.com/office/drawing/2014/main" xmlns="" val="10007"/>
                  </a:ext>
                </a:extLst>
              </a:tr>
              <a:tr h="751388">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fontAlgn="b"/>
                      <a:r>
                        <a:rPr lang="en-US" sz="1400" u="none" strike="noStrike" dirty="0">
                          <a:effectLst/>
                        </a:rPr>
                        <a:t>Cu-catalyzed cross-</a:t>
                      </a:r>
                      <a:r>
                        <a:rPr lang="en-US" sz="1400" u="none" strike="noStrike" dirty="0" err="1">
                          <a:effectLst/>
                        </a:rPr>
                        <a:t>dehydrogenative</a:t>
                      </a:r>
                      <a:r>
                        <a:rPr lang="en-US" sz="1400" u="none" strike="noStrike" dirty="0">
                          <a:effectLst/>
                        </a:rPr>
                        <a:t> coupling: A versatile </a:t>
                      </a:r>
                      <a:r>
                        <a:rPr lang="en-US" sz="1400" u="none" strike="noStrike" dirty="0" err="1">
                          <a:effectLst/>
                        </a:rPr>
                        <a:t>strateav</a:t>
                      </a:r>
                      <a:r>
                        <a:rPr lang="en-US" sz="1400" u="none" strike="noStrike" dirty="0">
                          <a:effectLst/>
                        </a:rPr>
                        <a:t> for C-C bond formations via the oxidative activation of </a:t>
                      </a:r>
                      <a:r>
                        <a:rPr lang="en-US" sz="1400" u="none" strike="noStrike" dirty="0" err="1">
                          <a:effectLst/>
                        </a:rPr>
                        <a:t>sp</a:t>
                      </a:r>
                      <a:r>
                        <a:rPr lang="en-US" sz="1400" u="none" strike="noStrike" dirty="0">
                          <a:effectLst/>
                        </a:rPr>
                        <a:t>(3) C-H bonds</a:t>
                      </a:r>
                      <a:endParaRPr lang="en-US" sz="1400" b="0" i="0" u="none" strike="noStrike" dirty="0">
                        <a:solidFill>
                          <a:schemeClr val="bg1"/>
                        </a:solidFill>
                        <a:effectLst/>
                        <a:latin typeface="微软雅黑" panose="020B0503020204020204" pitchFamily="34" charset="-122"/>
                        <a:ea typeface="微软雅黑" panose="020B0503020204020204" pitchFamily="34" charset="-122"/>
                        <a:cs typeface="Arial" pitchFamily="34" charset="0"/>
                      </a:endParaRPr>
                    </a:p>
                  </a:txBody>
                  <a:tcPr anchor="b"/>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fontAlgn="b"/>
                      <a:r>
                        <a:rPr lang="zh-CN" altLang="en-US" sz="1400" u="none" strike="noStrike" dirty="0">
                          <a:effectLst/>
                        </a:rPr>
                        <a:t>通过铜催化的氧化偶联反应对</a:t>
                      </a:r>
                      <a:r>
                        <a:rPr lang="en-US" altLang="zh-CN" sz="1400" u="none" strike="noStrike" dirty="0">
                          <a:effectLst/>
                        </a:rPr>
                        <a:t>SP3</a:t>
                      </a:r>
                      <a:r>
                        <a:rPr lang="zh-CN" altLang="en-US" sz="1400" u="none" strike="noStrike" dirty="0">
                          <a:effectLst/>
                        </a:rPr>
                        <a:t>杂化的碳氢键进行脱氢偶联</a:t>
                      </a:r>
                      <a:endParaRPr lang="zh-CN" altLang="en-US" sz="1400" b="0" i="0" u="none" strike="noStrike" dirty="0">
                        <a:solidFill>
                          <a:schemeClr val="bg1"/>
                        </a:solidFill>
                        <a:effectLst/>
                        <a:latin typeface="微软雅黑" pitchFamily="34" charset="-122"/>
                        <a:ea typeface="微软雅黑" pitchFamily="34" charset="-122"/>
                      </a:endParaRPr>
                    </a:p>
                  </a:txBody>
                  <a:tcPr anchor="b"/>
                </a:tc>
                <a:extLst>
                  <a:ext uri="{0D108BD9-81ED-4DB2-BD59-A6C34878D82A}">
                    <a16:rowId xmlns:a16="http://schemas.microsoft.com/office/drawing/2014/main" xmlns="" val="10008"/>
                  </a:ext>
                </a:extLst>
              </a:tr>
              <a:tr h="532233">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fontAlgn="b"/>
                      <a:r>
                        <a:rPr lang="en-US" sz="1400" u="none" strike="noStrike" dirty="0">
                          <a:effectLst/>
                        </a:rPr>
                        <a:t>Construction of Nitrogen-Containing </a:t>
                      </a:r>
                      <a:r>
                        <a:rPr lang="en-US" sz="1400" u="none" strike="noStrike" dirty="0" err="1">
                          <a:effectLst/>
                        </a:rPr>
                        <a:t>Heterocycles</a:t>
                      </a:r>
                      <a:r>
                        <a:rPr lang="en-US" sz="1400" u="none" strike="noStrike" dirty="0">
                          <a:effectLst/>
                        </a:rPr>
                        <a:t> by C-H Bond Functionalization</a:t>
                      </a:r>
                      <a:endParaRPr lang="en-US" sz="1400" b="0" i="0" u="none" strike="noStrike" dirty="0">
                        <a:solidFill>
                          <a:schemeClr val="bg1"/>
                        </a:solidFill>
                        <a:effectLst/>
                        <a:latin typeface="微软雅黑" panose="020B0503020204020204" pitchFamily="34" charset="-122"/>
                        <a:ea typeface="微软雅黑" panose="020B0503020204020204" pitchFamily="34" charset="-122"/>
                        <a:cs typeface="Arial" pitchFamily="34" charset="0"/>
                      </a:endParaRPr>
                    </a:p>
                  </a:txBody>
                  <a:tcPr anchor="b"/>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fontAlgn="b"/>
                      <a:r>
                        <a:rPr lang="zh-CN" altLang="en-US" sz="1400" u="none" strike="noStrike" dirty="0">
                          <a:effectLst/>
                        </a:rPr>
                        <a:t>通过碳氢官能团化构筑氮杂环化合物</a:t>
                      </a:r>
                      <a:endParaRPr lang="zh-CN" altLang="en-US" sz="1400" b="0" i="0" u="none" strike="noStrike" dirty="0">
                        <a:solidFill>
                          <a:schemeClr val="bg1"/>
                        </a:solidFill>
                        <a:effectLst/>
                        <a:latin typeface="微软雅黑" pitchFamily="34" charset="-122"/>
                        <a:ea typeface="微软雅黑" pitchFamily="34" charset="-122"/>
                      </a:endParaRPr>
                    </a:p>
                  </a:txBody>
                  <a:tcPr anchor="b"/>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2904471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endParaRPr lang="en-US"/>
          </a:p>
        </p:txBody>
      </p:sp>
      <p:sp>
        <p:nvSpPr>
          <p:cNvPr id="6" name="Title 1"/>
          <p:cNvSpPr>
            <a:spLocks noGrp="1"/>
          </p:cNvSpPr>
          <p:nvPr>
            <p:ph type="title"/>
          </p:nvPr>
        </p:nvSpPr>
        <p:spPr>
          <a:xfrm>
            <a:off x="251520" y="507661"/>
            <a:ext cx="8400235" cy="299483"/>
          </a:xfrm>
        </p:spPr>
        <p:txBody>
          <a:bodyPr/>
          <a:lstStyle/>
          <a:p>
            <a:pPr marL="285750" indent="-285750"/>
            <a:r>
              <a:rPr lang="zh-CN" altLang="en-US" sz="2400" dirty="0">
                <a:latin typeface="微软雅黑" panose="020B0503020204020204" pitchFamily="34" charset="-122"/>
                <a:ea typeface="微软雅黑" panose="020B0503020204020204" pitchFamily="34" charset="-122"/>
              </a:rPr>
              <a:t>国内高被引论文的研究思路</a:t>
            </a:r>
            <a:endParaRPr lang="en-US" altLang="zh-CN" sz="2400" dirty="0">
              <a:latin typeface="微软雅黑" panose="020B0503020204020204" pitchFamily="34" charset="-122"/>
              <a:ea typeface="微软雅黑" panose="020B0503020204020204" pitchFamily="34" charset="-122"/>
            </a:endParaRPr>
          </a:p>
        </p:txBody>
      </p:sp>
      <p:pic>
        <p:nvPicPr>
          <p:cNvPr id="2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80728"/>
            <a:ext cx="8623525" cy="460738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0567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endParaRPr lang="en-US"/>
          </a:p>
        </p:txBody>
      </p:sp>
      <p:sp>
        <p:nvSpPr>
          <p:cNvPr id="6" name="Title 1"/>
          <p:cNvSpPr>
            <a:spLocks noGrp="1"/>
          </p:cNvSpPr>
          <p:nvPr>
            <p:ph type="title"/>
          </p:nvPr>
        </p:nvSpPr>
        <p:spPr>
          <a:xfrm>
            <a:off x="323528" y="332656"/>
            <a:ext cx="8400235" cy="299483"/>
          </a:xfrm>
        </p:spPr>
        <p:txBody>
          <a:bodyPr/>
          <a:lstStyle/>
          <a:p>
            <a:r>
              <a:rPr lang="zh-CN" altLang="en-US" sz="2400" dirty="0">
                <a:latin typeface="微软雅黑" panose="020B0503020204020204" pitchFamily="34" charset="-122"/>
                <a:ea typeface="微软雅黑" panose="020B0503020204020204" pitchFamily="34" charset="-122"/>
              </a:rPr>
              <a:t>国内高被引论文的研究思路</a:t>
            </a:r>
            <a:endParaRPr lang="en-US" sz="2400" dirty="0"/>
          </a:p>
        </p:txBody>
      </p:sp>
      <p:graphicFrame>
        <p:nvGraphicFramePr>
          <p:cNvPr id="22" name="Table 21"/>
          <p:cNvGraphicFramePr>
            <a:graphicFrameLocks noGrp="1"/>
          </p:cNvGraphicFramePr>
          <p:nvPr>
            <p:extLst>
              <p:ext uri="{D42A27DB-BD31-4B8C-83A1-F6EECF244321}">
                <p14:modId xmlns:p14="http://schemas.microsoft.com/office/powerpoint/2010/main" val="102640911"/>
              </p:ext>
            </p:extLst>
          </p:nvPr>
        </p:nvGraphicFramePr>
        <p:xfrm>
          <a:off x="323528" y="764704"/>
          <a:ext cx="8592606" cy="5904655"/>
        </p:xfrm>
        <a:graphic>
          <a:graphicData uri="http://schemas.openxmlformats.org/drawingml/2006/table">
            <a:tbl>
              <a:tblPr bandRow="1">
                <a:tableStyleId>{6E25E649-3F16-4E02-A733-19D2CDBF48F0}</a:tableStyleId>
              </a:tblPr>
              <a:tblGrid>
                <a:gridCol w="5136222">
                  <a:extLst>
                    <a:ext uri="{9D8B030D-6E8A-4147-A177-3AD203B41FA5}">
                      <a16:colId xmlns:a16="http://schemas.microsoft.com/office/drawing/2014/main" xmlns="" val="20000"/>
                    </a:ext>
                  </a:extLst>
                </a:gridCol>
                <a:gridCol w="3456384">
                  <a:extLst>
                    <a:ext uri="{9D8B030D-6E8A-4147-A177-3AD203B41FA5}">
                      <a16:colId xmlns:a16="http://schemas.microsoft.com/office/drawing/2014/main" xmlns="" val="20001"/>
                    </a:ext>
                  </a:extLst>
                </a:gridCol>
              </a:tblGrid>
              <a:tr h="489654">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fontAlgn="b"/>
                      <a:r>
                        <a:rPr lang="en-US" sz="1300" u="none" strike="noStrike" dirty="0" err="1">
                          <a:effectLst/>
                        </a:rPr>
                        <a:t>Pd</a:t>
                      </a:r>
                      <a:r>
                        <a:rPr lang="en-US" sz="1300" u="none" strike="noStrike" dirty="0">
                          <a:effectLst/>
                        </a:rPr>
                        <a:t>-catalyzed oxidative coupling with organometallic reagents via C-H activation</a:t>
                      </a:r>
                      <a:endParaRPr lang="en-US" sz="1300" b="0" i="0" u="none" strike="noStrike" dirty="0">
                        <a:solidFill>
                          <a:srgbClr val="000000"/>
                        </a:solidFill>
                        <a:effectLst/>
                        <a:latin typeface="微软雅黑" panose="020B0503020204020204" pitchFamily="34" charset="-122"/>
                        <a:ea typeface="微软雅黑" panose="020B0503020204020204" pitchFamily="34" charset="-122"/>
                        <a:cs typeface="Arial" pitchFamily="34" charset="0"/>
                      </a:endParaRPr>
                    </a:p>
                  </a:txBody>
                  <a:tcPr anchor="b"/>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fontAlgn="b"/>
                      <a:r>
                        <a:rPr lang="zh-CN" altLang="en-US" sz="1300" u="none" strike="noStrike" dirty="0">
                          <a:effectLst/>
                        </a:rPr>
                        <a:t>碳氢活化反应参与的钯催化氧化偶联反应</a:t>
                      </a:r>
                      <a:endParaRPr lang="zh-CN" altLang="en-US" sz="1300" b="0" i="0" u="none" strike="noStrike" dirty="0">
                        <a:solidFill>
                          <a:srgbClr val="000000"/>
                        </a:solidFill>
                        <a:effectLst/>
                        <a:latin typeface="微软雅黑" pitchFamily="34" charset="-122"/>
                        <a:ea typeface="微软雅黑" pitchFamily="34" charset="-122"/>
                      </a:endParaRPr>
                    </a:p>
                  </a:txBody>
                  <a:tcPr anchor="b"/>
                </a:tc>
                <a:extLst>
                  <a:ext uri="{0D108BD9-81ED-4DB2-BD59-A6C34878D82A}">
                    <a16:rowId xmlns:a16="http://schemas.microsoft.com/office/drawing/2014/main" xmlns="" val="10000"/>
                  </a:ext>
                </a:extLst>
              </a:tr>
              <a:tr h="691277">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fontAlgn="b"/>
                      <a:r>
                        <a:rPr lang="en-US" sz="1300" u="none" strike="noStrike" dirty="0">
                          <a:effectLst/>
                        </a:rPr>
                        <a:t>Intermolecular </a:t>
                      </a:r>
                      <a:r>
                        <a:rPr lang="en-US" sz="1300" u="none" strike="noStrike" dirty="0" err="1">
                          <a:effectLst/>
                        </a:rPr>
                        <a:t>amidation</a:t>
                      </a:r>
                      <a:r>
                        <a:rPr lang="en-US" sz="1300" u="none" strike="noStrike" dirty="0">
                          <a:effectLst/>
                        </a:rPr>
                        <a:t> of </a:t>
                      </a:r>
                      <a:r>
                        <a:rPr lang="en-US" sz="1300" u="none" strike="noStrike" dirty="0" err="1">
                          <a:effectLst/>
                        </a:rPr>
                        <a:t>unactivated</a:t>
                      </a:r>
                      <a:r>
                        <a:rPr lang="en-US" sz="1300" u="none" strike="noStrike" dirty="0">
                          <a:effectLst/>
                        </a:rPr>
                        <a:t> </a:t>
                      </a:r>
                      <a:r>
                        <a:rPr lang="en-US" sz="1300" u="none" strike="noStrike" dirty="0" err="1">
                          <a:effectLst/>
                        </a:rPr>
                        <a:t>sp</a:t>
                      </a:r>
                      <a:r>
                        <a:rPr lang="en-US" sz="1300" u="none" strike="noStrike" dirty="0">
                          <a:effectLst/>
                        </a:rPr>
                        <a:t>(2) and </a:t>
                      </a:r>
                      <a:r>
                        <a:rPr lang="en-US" sz="1300" u="none" strike="noStrike" dirty="0" err="1">
                          <a:effectLst/>
                        </a:rPr>
                        <a:t>sp</a:t>
                      </a:r>
                      <a:r>
                        <a:rPr lang="en-US" sz="1300" u="none" strike="noStrike" dirty="0">
                          <a:effectLst/>
                        </a:rPr>
                        <a:t>(3) C-H bonds via palladium-catalyzed cascade C-H activation/</a:t>
                      </a:r>
                      <a:r>
                        <a:rPr lang="en-US" sz="1300" u="none" strike="noStrike" dirty="0" err="1">
                          <a:effectLst/>
                        </a:rPr>
                        <a:t>nitrene</a:t>
                      </a:r>
                      <a:r>
                        <a:rPr lang="en-US" sz="1300" u="none" strike="noStrike" dirty="0">
                          <a:effectLst/>
                        </a:rPr>
                        <a:t> insertion</a:t>
                      </a:r>
                      <a:endParaRPr lang="en-US" sz="1300" b="0" i="0" u="none" strike="noStrike" dirty="0">
                        <a:solidFill>
                          <a:srgbClr val="000000"/>
                        </a:solidFill>
                        <a:effectLst/>
                        <a:latin typeface="微软雅黑" panose="020B0503020204020204" pitchFamily="34" charset="-122"/>
                        <a:ea typeface="微软雅黑" panose="020B0503020204020204" pitchFamily="34" charset="-122"/>
                        <a:cs typeface="Arial" pitchFamily="34" charset="0"/>
                      </a:endParaRPr>
                    </a:p>
                  </a:txBody>
                  <a:tcPr anchor="b"/>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fontAlgn="b"/>
                      <a:r>
                        <a:rPr lang="zh-CN" altLang="en-US" sz="1300" u="none" strike="noStrike" dirty="0">
                          <a:effectLst/>
                        </a:rPr>
                        <a:t>钯催化碳氢活化及氮宾插入在分子间酰胺化反应的应用</a:t>
                      </a:r>
                      <a:endParaRPr lang="zh-CN" altLang="en-US" sz="1300" b="0" i="0" u="none" strike="noStrike" dirty="0">
                        <a:solidFill>
                          <a:srgbClr val="000000"/>
                        </a:solidFill>
                        <a:effectLst/>
                        <a:latin typeface="微软雅黑" pitchFamily="34" charset="-122"/>
                        <a:ea typeface="微软雅黑" pitchFamily="34" charset="-122"/>
                      </a:endParaRPr>
                    </a:p>
                  </a:txBody>
                  <a:tcPr anchor="b"/>
                </a:tc>
                <a:extLst>
                  <a:ext uri="{0D108BD9-81ED-4DB2-BD59-A6C34878D82A}">
                    <a16:rowId xmlns:a16="http://schemas.microsoft.com/office/drawing/2014/main" xmlns="" val="10001"/>
                  </a:ext>
                </a:extLst>
              </a:tr>
              <a:tr h="691277">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fontAlgn="b"/>
                      <a:r>
                        <a:rPr lang="en-US" sz="1300" u="none" strike="noStrike" dirty="0">
                          <a:effectLst/>
                        </a:rPr>
                        <a:t>Multiple C-H activations to construct biologically active molecules in a process completely free of </a:t>
                      </a:r>
                      <a:r>
                        <a:rPr lang="en-US" sz="1300" u="none" strike="noStrike" dirty="0" err="1">
                          <a:effectLst/>
                        </a:rPr>
                        <a:t>organohalogen</a:t>
                      </a:r>
                      <a:r>
                        <a:rPr lang="en-US" sz="1300" u="none" strike="noStrike" dirty="0">
                          <a:effectLst/>
                        </a:rPr>
                        <a:t> and organometallic components</a:t>
                      </a:r>
                      <a:endParaRPr lang="en-US" sz="1300" b="0" i="0" u="none" strike="noStrike" dirty="0">
                        <a:solidFill>
                          <a:srgbClr val="000000"/>
                        </a:solidFill>
                        <a:effectLst/>
                        <a:latin typeface="微软雅黑" panose="020B0503020204020204" pitchFamily="34" charset="-122"/>
                        <a:ea typeface="微软雅黑" panose="020B0503020204020204" pitchFamily="34" charset="-122"/>
                        <a:cs typeface="Arial" pitchFamily="34" charset="0"/>
                      </a:endParaRPr>
                    </a:p>
                  </a:txBody>
                  <a:tcPr anchor="b"/>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fontAlgn="b"/>
                      <a:r>
                        <a:rPr lang="zh-CN" altLang="en-US" sz="1300" u="none" strike="noStrike" dirty="0">
                          <a:effectLst/>
                        </a:rPr>
                        <a:t>多步碳氢活化反应构建具有生物活性分子（无有机卤化物及有机金属化合物参与）</a:t>
                      </a:r>
                      <a:endParaRPr lang="zh-CN" altLang="en-US" sz="1300" b="0" i="0" u="none" strike="noStrike" dirty="0">
                        <a:solidFill>
                          <a:srgbClr val="000000"/>
                        </a:solidFill>
                        <a:effectLst/>
                        <a:latin typeface="微软雅黑" pitchFamily="34" charset="-122"/>
                        <a:ea typeface="微软雅黑" pitchFamily="34" charset="-122"/>
                      </a:endParaRPr>
                    </a:p>
                  </a:txBody>
                  <a:tcPr anchor="b"/>
                </a:tc>
                <a:extLst>
                  <a:ext uri="{0D108BD9-81ED-4DB2-BD59-A6C34878D82A}">
                    <a16:rowId xmlns:a16="http://schemas.microsoft.com/office/drawing/2014/main" xmlns="" val="10002"/>
                  </a:ext>
                </a:extLst>
              </a:tr>
              <a:tr h="489654">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fontAlgn="b"/>
                      <a:r>
                        <a:rPr lang="en-US" sz="1300" u="none" strike="noStrike" dirty="0">
                          <a:effectLst/>
                        </a:rPr>
                        <a:t>An efficient </a:t>
                      </a:r>
                      <a:r>
                        <a:rPr lang="en-US" sz="1300" u="none" strike="noStrike" dirty="0" err="1">
                          <a:effectLst/>
                        </a:rPr>
                        <a:t>organocatalytic</a:t>
                      </a:r>
                      <a:r>
                        <a:rPr lang="en-US" sz="1300" u="none" strike="noStrike" dirty="0">
                          <a:effectLst/>
                        </a:rPr>
                        <a:t> method for constructing </a:t>
                      </a:r>
                      <a:r>
                        <a:rPr lang="en-US" sz="1300" u="none" strike="noStrike" dirty="0" err="1">
                          <a:effectLst/>
                        </a:rPr>
                        <a:t>biaryls</a:t>
                      </a:r>
                      <a:r>
                        <a:rPr lang="en-US" sz="1300" u="none" strike="noStrike" dirty="0">
                          <a:effectLst/>
                        </a:rPr>
                        <a:t> through aromatic C-H activation</a:t>
                      </a:r>
                      <a:endParaRPr lang="en-US" sz="1300" b="0" i="0" u="none" strike="noStrike" dirty="0">
                        <a:solidFill>
                          <a:srgbClr val="000000"/>
                        </a:solidFill>
                        <a:effectLst/>
                        <a:latin typeface="微软雅黑" panose="020B0503020204020204" pitchFamily="34" charset="-122"/>
                        <a:ea typeface="微软雅黑" panose="020B0503020204020204" pitchFamily="34" charset="-122"/>
                        <a:cs typeface="Arial" pitchFamily="34" charset="0"/>
                      </a:endParaRPr>
                    </a:p>
                  </a:txBody>
                  <a:tcPr anchor="b"/>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fontAlgn="b"/>
                      <a:r>
                        <a:rPr lang="zh-CN" altLang="en-US" sz="1300" u="none" strike="noStrike" dirty="0">
                          <a:effectLst/>
                        </a:rPr>
                        <a:t>碳氢活化参与的高效构建联芳化合物的有机催化方法</a:t>
                      </a:r>
                      <a:endParaRPr lang="zh-CN" altLang="en-US" sz="1300" b="0" i="0" u="none" strike="noStrike" dirty="0">
                        <a:solidFill>
                          <a:srgbClr val="000000"/>
                        </a:solidFill>
                        <a:effectLst/>
                        <a:latin typeface="微软雅黑" pitchFamily="34" charset="-122"/>
                        <a:ea typeface="微软雅黑" pitchFamily="34" charset="-122"/>
                      </a:endParaRPr>
                    </a:p>
                  </a:txBody>
                  <a:tcPr anchor="b"/>
                </a:tc>
                <a:extLst>
                  <a:ext uri="{0D108BD9-81ED-4DB2-BD59-A6C34878D82A}">
                    <a16:rowId xmlns:a16="http://schemas.microsoft.com/office/drawing/2014/main" xmlns="" val="10003"/>
                  </a:ext>
                </a:extLst>
              </a:tr>
              <a:tr h="489654">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fontAlgn="b"/>
                      <a:r>
                        <a:rPr lang="en-US" sz="1300" u="none" strike="noStrike" dirty="0">
                          <a:effectLst/>
                        </a:rPr>
                        <a:t>Palladium-catalyzed direct </a:t>
                      </a:r>
                      <a:r>
                        <a:rPr lang="en-US" sz="1300" u="none" strike="noStrike" dirty="0" err="1">
                          <a:effectLst/>
                        </a:rPr>
                        <a:t>arylation</a:t>
                      </a:r>
                      <a:r>
                        <a:rPr lang="en-US" sz="1300" u="none" strike="noStrike" dirty="0">
                          <a:effectLst/>
                        </a:rPr>
                        <a:t> of (hetero)</a:t>
                      </a:r>
                      <a:r>
                        <a:rPr lang="en-US" sz="1300" u="none" strike="noStrike" dirty="0" err="1">
                          <a:effectLst/>
                        </a:rPr>
                        <a:t>arenes</a:t>
                      </a:r>
                      <a:r>
                        <a:rPr lang="en-US" sz="1300" u="none" strike="noStrike" dirty="0">
                          <a:effectLst/>
                        </a:rPr>
                        <a:t> with aryl </a:t>
                      </a:r>
                      <a:r>
                        <a:rPr lang="en-US" sz="1300" u="none" strike="noStrike" dirty="0" err="1">
                          <a:effectLst/>
                        </a:rPr>
                        <a:t>boronic</a:t>
                      </a:r>
                      <a:r>
                        <a:rPr lang="en-US" sz="1300" u="none" strike="noStrike" dirty="0">
                          <a:effectLst/>
                        </a:rPr>
                        <a:t> acids</a:t>
                      </a:r>
                      <a:endParaRPr lang="en-US" sz="1300" b="0" i="0" u="none" strike="noStrike" dirty="0">
                        <a:solidFill>
                          <a:srgbClr val="000000"/>
                        </a:solidFill>
                        <a:effectLst/>
                        <a:latin typeface="微软雅黑" panose="020B0503020204020204" pitchFamily="34" charset="-122"/>
                        <a:ea typeface="微软雅黑" panose="020B0503020204020204" pitchFamily="34" charset="-122"/>
                        <a:cs typeface="Arial" pitchFamily="34" charset="0"/>
                      </a:endParaRPr>
                    </a:p>
                  </a:txBody>
                  <a:tcPr anchor="b"/>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fontAlgn="b"/>
                      <a:r>
                        <a:rPr lang="zh-CN" altLang="en-US" sz="1300" u="none" strike="noStrike" dirty="0">
                          <a:effectLst/>
                        </a:rPr>
                        <a:t>杂环芳基化合物与芳基硼酸化合物的钯催化芳基化反应</a:t>
                      </a:r>
                      <a:endParaRPr lang="zh-CN" altLang="en-US" sz="1300" b="0" i="0" u="none" strike="noStrike" dirty="0">
                        <a:solidFill>
                          <a:srgbClr val="000000"/>
                        </a:solidFill>
                        <a:effectLst/>
                        <a:latin typeface="微软雅黑" pitchFamily="34" charset="-122"/>
                        <a:ea typeface="微软雅黑" pitchFamily="34" charset="-122"/>
                      </a:endParaRPr>
                    </a:p>
                  </a:txBody>
                  <a:tcPr anchor="b"/>
                </a:tc>
                <a:extLst>
                  <a:ext uri="{0D108BD9-81ED-4DB2-BD59-A6C34878D82A}">
                    <a16:rowId xmlns:a16="http://schemas.microsoft.com/office/drawing/2014/main" xmlns="" val="10004"/>
                  </a:ext>
                </a:extLst>
              </a:tr>
              <a:tr h="691277">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fontAlgn="b"/>
                      <a:r>
                        <a:rPr lang="en-US" sz="1300" u="none" strike="noStrike" dirty="0">
                          <a:effectLst/>
                        </a:rPr>
                        <a:t>Palladium-Catalyzed </a:t>
                      </a:r>
                      <a:r>
                        <a:rPr lang="en-US" sz="1300" u="none" strike="noStrike" dirty="0" err="1">
                          <a:effectLst/>
                        </a:rPr>
                        <a:t>Alkenylation</a:t>
                      </a:r>
                      <a:r>
                        <a:rPr lang="en-US" sz="1300" u="none" strike="noStrike" dirty="0">
                          <a:effectLst/>
                        </a:rPr>
                        <a:t> of </a:t>
                      </a:r>
                      <a:r>
                        <a:rPr lang="en-US" sz="1300" u="none" strike="noStrike" dirty="0" err="1">
                          <a:effectLst/>
                        </a:rPr>
                        <a:t>Quinoline</a:t>
                      </a:r>
                      <a:r>
                        <a:rPr lang="en-US" sz="1300" u="none" strike="noStrike" dirty="0">
                          <a:effectLst/>
                        </a:rPr>
                        <a:t>-N-oxides via C-H Activation under External-Oxidant-Free Conditions</a:t>
                      </a:r>
                      <a:endParaRPr lang="en-US" sz="1300" b="0" i="0" u="none" strike="noStrike" dirty="0">
                        <a:solidFill>
                          <a:srgbClr val="000000"/>
                        </a:solidFill>
                        <a:effectLst/>
                        <a:latin typeface="微软雅黑" panose="020B0503020204020204" pitchFamily="34" charset="-122"/>
                        <a:ea typeface="微软雅黑" panose="020B0503020204020204" pitchFamily="34" charset="-122"/>
                        <a:cs typeface="Arial" pitchFamily="34" charset="0"/>
                      </a:endParaRPr>
                    </a:p>
                  </a:txBody>
                  <a:tcPr anchor="b"/>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fontAlgn="b"/>
                      <a:r>
                        <a:rPr lang="zh-CN" altLang="en-US" sz="1300" u="none" strike="noStrike" dirty="0">
                          <a:effectLst/>
                        </a:rPr>
                        <a:t>在无外界氧化物参与的条件下通过钯催化的碳氢活化反应对喹啉进行烯基化反应</a:t>
                      </a:r>
                      <a:endParaRPr lang="zh-CN" altLang="en-US" sz="1300" b="0" i="0" u="none" strike="noStrike" dirty="0">
                        <a:solidFill>
                          <a:srgbClr val="000000"/>
                        </a:solidFill>
                        <a:effectLst/>
                        <a:latin typeface="微软雅黑" pitchFamily="34" charset="-122"/>
                        <a:ea typeface="微软雅黑" pitchFamily="34" charset="-122"/>
                      </a:endParaRPr>
                    </a:p>
                  </a:txBody>
                  <a:tcPr anchor="b"/>
                </a:tc>
                <a:extLst>
                  <a:ext uri="{0D108BD9-81ED-4DB2-BD59-A6C34878D82A}">
                    <a16:rowId xmlns:a16="http://schemas.microsoft.com/office/drawing/2014/main" xmlns="" val="10005"/>
                  </a:ext>
                </a:extLst>
              </a:tr>
              <a:tr h="691277">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fontAlgn="b"/>
                      <a:r>
                        <a:rPr lang="en-US" sz="1300" u="none" strike="noStrike">
                          <a:effectLst/>
                        </a:rPr>
                        <a:t>Copper-Catalyzed C(sp(3))-C(sp(3)) Bond Formation Using a Hypervalent Iodine Reagent: An Efficient Allylic Trifluoromethylation</a:t>
                      </a:r>
                      <a:endParaRPr lang="en-US" sz="1300" b="0" i="0" u="none" strike="noStrike">
                        <a:solidFill>
                          <a:srgbClr val="000000"/>
                        </a:solidFill>
                        <a:effectLst/>
                        <a:latin typeface="微软雅黑" panose="020B0503020204020204" pitchFamily="34" charset="-122"/>
                        <a:ea typeface="微软雅黑" panose="020B0503020204020204" pitchFamily="34" charset="-122"/>
                        <a:cs typeface="Arial" pitchFamily="34" charset="0"/>
                      </a:endParaRPr>
                    </a:p>
                  </a:txBody>
                  <a:tcPr anchor="b"/>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fontAlgn="b"/>
                      <a:r>
                        <a:rPr lang="zh-CN" altLang="en-US" sz="1300" u="none" strike="noStrike" dirty="0">
                          <a:effectLst/>
                        </a:rPr>
                        <a:t>以高价碘化物为底物通过铜催化的</a:t>
                      </a:r>
                      <a:r>
                        <a:rPr lang="en-US" altLang="zh-CN" sz="1300" u="none" strike="noStrike" dirty="0">
                          <a:effectLst/>
                        </a:rPr>
                        <a:t>SP3</a:t>
                      </a:r>
                      <a:r>
                        <a:rPr lang="zh-CN" altLang="en-US" sz="1300" u="none" strike="noStrike" dirty="0">
                          <a:effectLst/>
                        </a:rPr>
                        <a:t>碳碳偶联反应进行烯丙基的三氟甲基化</a:t>
                      </a:r>
                      <a:endParaRPr lang="zh-CN" altLang="en-US" sz="1300" b="0" i="0" u="none" strike="noStrike" dirty="0">
                        <a:solidFill>
                          <a:srgbClr val="000000"/>
                        </a:solidFill>
                        <a:effectLst/>
                        <a:latin typeface="微软雅黑" pitchFamily="34" charset="-122"/>
                        <a:ea typeface="微软雅黑" pitchFamily="34" charset="-122"/>
                      </a:endParaRPr>
                    </a:p>
                  </a:txBody>
                  <a:tcPr anchor="b"/>
                </a:tc>
                <a:extLst>
                  <a:ext uri="{0D108BD9-81ED-4DB2-BD59-A6C34878D82A}">
                    <a16:rowId xmlns:a16="http://schemas.microsoft.com/office/drawing/2014/main" xmlns="" val="10006"/>
                  </a:ext>
                </a:extLst>
              </a:tr>
              <a:tr h="691277">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fontAlgn="b"/>
                      <a:r>
                        <a:rPr lang="en-US" sz="1300" u="none" strike="noStrike" dirty="0">
                          <a:effectLst/>
                        </a:rPr>
                        <a:t>Gold(III) </a:t>
                      </a:r>
                      <a:r>
                        <a:rPr lang="en-US" sz="1300" u="none" strike="noStrike" dirty="0" err="1">
                          <a:effectLst/>
                        </a:rPr>
                        <a:t>salen</a:t>
                      </a:r>
                      <a:r>
                        <a:rPr lang="en-US" sz="1300" u="none" strike="noStrike" dirty="0">
                          <a:effectLst/>
                        </a:rPr>
                        <a:t> complex-catalyzed synthesis of </a:t>
                      </a:r>
                      <a:r>
                        <a:rPr lang="en-US" sz="1300" u="none" strike="noStrike" dirty="0" err="1">
                          <a:effectLst/>
                        </a:rPr>
                        <a:t>propargylamines</a:t>
                      </a:r>
                      <a:r>
                        <a:rPr lang="en-US" sz="1300" u="none" strike="noStrike" dirty="0">
                          <a:effectLst/>
                        </a:rPr>
                        <a:t> via a three-component coupling reaction</a:t>
                      </a:r>
                      <a:endParaRPr lang="en-US" sz="1300" b="0" i="0" u="none" strike="noStrike" dirty="0">
                        <a:solidFill>
                          <a:srgbClr val="000000"/>
                        </a:solidFill>
                        <a:effectLst/>
                        <a:latin typeface="微软雅黑" panose="020B0503020204020204" pitchFamily="34" charset="-122"/>
                        <a:ea typeface="微软雅黑" panose="020B0503020204020204" pitchFamily="34" charset="-122"/>
                        <a:cs typeface="Arial" pitchFamily="34" charset="0"/>
                      </a:endParaRPr>
                    </a:p>
                  </a:txBody>
                  <a:tcPr anchor="b"/>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fontAlgn="b"/>
                      <a:r>
                        <a:rPr lang="zh-CN" altLang="en-US" sz="1300" u="none" strike="noStrike" dirty="0">
                          <a:effectLst/>
                        </a:rPr>
                        <a:t>三价金手性配合物催化下由三组分参与的偶联反应合成炔丙基胺</a:t>
                      </a:r>
                      <a:endParaRPr lang="zh-CN" altLang="en-US" sz="1300" b="0" i="0" u="none" strike="noStrike" dirty="0">
                        <a:solidFill>
                          <a:srgbClr val="000000"/>
                        </a:solidFill>
                        <a:effectLst/>
                        <a:latin typeface="微软雅黑" pitchFamily="34" charset="-122"/>
                        <a:ea typeface="微软雅黑" pitchFamily="34" charset="-122"/>
                      </a:endParaRPr>
                    </a:p>
                  </a:txBody>
                  <a:tcPr anchor="b"/>
                </a:tc>
                <a:extLst>
                  <a:ext uri="{0D108BD9-81ED-4DB2-BD59-A6C34878D82A}">
                    <a16:rowId xmlns:a16="http://schemas.microsoft.com/office/drawing/2014/main" xmlns="" val="10007"/>
                  </a:ext>
                </a:extLst>
              </a:tr>
              <a:tr h="489654">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fontAlgn="b"/>
                      <a:r>
                        <a:rPr lang="en-US" sz="1300" u="none" strike="noStrike">
                          <a:effectLst/>
                        </a:rPr>
                        <a:t>FeCl(2)-Catalyzed selective C-C bond formation by oxidative activation of a benzylic C-H bond</a:t>
                      </a:r>
                      <a:endParaRPr lang="en-US" sz="1300" b="0" i="0" u="none" strike="noStrike">
                        <a:solidFill>
                          <a:srgbClr val="000000"/>
                        </a:solidFill>
                        <a:effectLst/>
                        <a:latin typeface="微软雅黑" panose="020B0503020204020204" pitchFamily="34" charset="-122"/>
                        <a:ea typeface="微软雅黑" panose="020B0503020204020204" pitchFamily="34" charset="-122"/>
                        <a:cs typeface="Arial" pitchFamily="34" charset="0"/>
                      </a:endParaRPr>
                    </a:p>
                  </a:txBody>
                  <a:tcPr anchor="b"/>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fontAlgn="b"/>
                      <a:r>
                        <a:rPr lang="zh-CN" altLang="en-US" sz="1300" u="none" strike="noStrike" dirty="0">
                          <a:effectLst/>
                        </a:rPr>
                        <a:t>在氯化亚铁的催化下通过苯甲基碳氢键的氧化活化选择性构筑碳碳键</a:t>
                      </a:r>
                      <a:endParaRPr lang="zh-CN" altLang="en-US" sz="1300" b="0" i="0" u="none" strike="noStrike" dirty="0">
                        <a:solidFill>
                          <a:srgbClr val="000000"/>
                        </a:solidFill>
                        <a:effectLst/>
                        <a:latin typeface="微软雅黑" pitchFamily="34" charset="-122"/>
                        <a:ea typeface="微软雅黑" pitchFamily="34" charset="-122"/>
                      </a:endParaRPr>
                    </a:p>
                  </a:txBody>
                  <a:tcPr anchor="b"/>
                </a:tc>
                <a:extLst>
                  <a:ext uri="{0D108BD9-81ED-4DB2-BD59-A6C34878D82A}">
                    <a16:rowId xmlns:a16="http://schemas.microsoft.com/office/drawing/2014/main" xmlns="" val="10008"/>
                  </a:ext>
                </a:extLst>
              </a:tr>
              <a:tr h="489654">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fontAlgn="b"/>
                      <a:r>
                        <a:rPr lang="en-US" sz="1300" u="none" strike="noStrike" dirty="0">
                          <a:effectLst/>
                        </a:rPr>
                        <a:t>Challenge and progress: palladium-catalyzed </a:t>
                      </a:r>
                      <a:r>
                        <a:rPr lang="en-US" sz="1300" u="none" strike="noStrike" dirty="0" err="1">
                          <a:effectLst/>
                        </a:rPr>
                        <a:t>sp</a:t>
                      </a:r>
                      <a:r>
                        <a:rPr lang="en-US" sz="1300" u="none" strike="noStrike" dirty="0">
                          <a:effectLst/>
                        </a:rPr>
                        <a:t>(3) C-H activation</a:t>
                      </a:r>
                      <a:endParaRPr lang="en-US" sz="1300" b="0" i="0" u="none" strike="noStrike" dirty="0">
                        <a:solidFill>
                          <a:srgbClr val="000000"/>
                        </a:solidFill>
                        <a:effectLst/>
                        <a:latin typeface="微软雅黑" panose="020B0503020204020204" pitchFamily="34" charset="-122"/>
                        <a:ea typeface="微软雅黑" panose="020B0503020204020204" pitchFamily="34" charset="-122"/>
                        <a:cs typeface="Arial" pitchFamily="34" charset="0"/>
                      </a:endParaRPr>
                    </a:p>
                  </a:txBody>
                  <a:tcPr anchor="b"/>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fontAlgn="b"/>
                      <a:r>
                        <a:rPr lang="zh-CN" altLang="en-US" sz="1300" u="none" strike="noStrike" dirty="0">
                          <a:effectLst/>
                        </a:rPr>
                        <a:t>钯催化下</a:t>
                      </a:r>
                      <a:r>
                        <a:rPr lang="en-US" altLang="zh-CN" sz="1300" u="none" strike="noStrike" dirty="0">
                          <a:effectLst/>
                        </a:rPr>
                        <a:t>SP3</a:t>
                      </a:r>
                      <a:r>
                        <a:rPr lang="zh-CN" altLang="en-US" sz="1300" u="none" strike="noStrike" dirty="0">
                          <a:effectLst/>
                        </a:rPr>
                        <a:t>碳氢键活化的挑战与进展</a:t>
                      </a:r>
                      <a:endParaRPr lang="zh-CN" altLang="en-US" sz="1300" b="0" i="0" u="none" strike="noStrike" dirty="0">
                        <a:solidFill>
                          <a:srgbClr val="000000"/>
                        </a:solidFill>
                        <a:effectLst/>
                        <a:latin typeface="微软雅黑" pitchFamily="34" charset="-122"/>
                        <a:ea typeface="微软雅黑" pitchFamily="34" charset="-122"/>
                      </a:endParaRPr>
                    </a:p>
                  </a:txBody>
                  <a:tcPr anchor="b"/>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3338211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endParaRPr lang="en-US"/>
          </a:p>
        </p:txBody>
      </p:sp>
      <p:sp>
        <p:nvSpPr>
          <p:cNvPr id="6" name="Title 1"/>
          <p:cNvSpPr>
            <a:spLocks noGrp="1"/>
          </p:cNvSpPr>
          <p:nvPr>
            <p:ph type="title"/>
          </p:nvPr>
        </p:nvSpPr>
        <p:spPr>
          <a:xfrm>
            <a:off x="371882" y="555693"/>
            <a:ext cx="8400235" cy="299483"/>
          </a:xfrm>
        </p:spPr>
        <p:txBody>
          <a:bodyPr/>
          <a:lstStyle/>
          <a:p>
            <a:r>
              <a:rPr lang="zh-CN" altLang="en-US" sz="2400" dirty="0">
                <a:latin typeface="微软雅黑" panose="020B0503020204020204" pitchFamily="34" charset="-122"/>
                <a:ea typeface="微软雅黑" panose="020B0503020204020204" pitchFamily="34" charset="-122"/>
              </a:rPr>
              <a:t>国内外热点论文的研究思路</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283" y="1043855"/>
            <a:ext cx="8555434" cy="423818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7313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endParaRPr lang="en-US"/>
          </a:p>
        </p:txBody>
      </p:sp>
      <p:sp>
        <p:nvSpPr>
          <p:cNvPr id="6" name="Title 1"/>
          <p:cNvSpPr>
            <a:spLocks noGrp="1"/>
          </p:cNvSpPr>
          <p:nvPr>
            <p:ph type="title"/>
          </p:nvPr>
        </p:nvSpPr>
        <p:spPr>
          <a:xfrm>
            <a:off x="368557" y="533239"/>
            <a:ext cx="8400235" cy="299483"/>
          </a:xfrm>
        </p:spPr>
        <p:txBody>
          <a:bodyPr/>
          <a:lstStyle/>
          <a:p>
            <a:r>
              <a:rPr lang="zh-CN" altLang="en-US" sz="2400" dirty="0">
                <a:latin typeface="微软雅黑" panose="020B0503020204020204" pitchFamily="34" charset="-122"/>
                <a:ea typeface="微软雅黑" panose="020B0503020204020204" pitchFamily="34" charset="-122"/>
              </a:rPr>
              <a:t>国内外热点论文的研究思路</a:t>
            </a:r>
            <a:endParaRPr lang="en-US" sz="2400" dirty="0"/>
          </a:p>
        </p:txBody>
      </p:sp>
      <p:graphicFrame>
        <p:nvGraphicFramePr>
          <p:cNvPr id="27" name="Table 26"/>
          <p:cNvGraphicFramePr>
            <a:graphicFrameLocks noGrp="1"/>
          </p:cNvGraphicFramePr>
          <p:nvPr>
            <p:extLst>
              <p:ext uri="{D42A27DB-BD31-4B8C-83A1-F6EECF244321}">
                <p14:modId xmlns:p14="http://schemas.microsoft.com/office/powerpoint/2010/main" val="488995905"/>
              </p:ext>
            </p:extLst>
          </p:nvPr>
        </p:nvGraphicFramePr>
        <p:xfrm>
          <a:off x="362860" y="998947"/>
          <a:ext cx="8277814" cy="3627120"/>
        </p:xfrm>
        <a:graphic>
          <a:graphicData uri="http://schemas.openxmlformats.org/drawingml/2006/table">
            <a:tbl>
              <a:tblPr bandRow="1">
                <a:tableStyleId>{6E25E649-3F16-4E02-A733-19D2CDBF48F0}</a:tableStyleId>
              </a:tblPr>
              <a:tblGrid>
                <a:gridCol w="4497172">
                  <a:extLst>
                    <a:ext uri="{9D8B030D-6E8A-4147-A177-3AD203B41FA5}">
                      <a16:colId xmlns:a16="http://schemas.microsoft.com/office/drawing/2014/main" xmlns="" val="20000"/>
                    </a:ext>
                  </a:extLst>
                </a:gridCol>
                <a:gridCol w="3780642">
                  <a:extLst>
                    <a:ext uri="{9D8B030D-6E8A-4147-A177-3AD203B41FA5}">
                      <a16:colId xmlns:a16="http://schemas.microsoft.com/office/drawing/2014/main" xmlns="" val="20001"/>
                    </a:ext>
                  </a:extLst>
                </a:gridCol>
              </a:tblGrid>
              <a:tr h="305428">
                <a:tc>
                  <a:txBody>
                    <a:bodyPr/>
                    <a:lstStyle/>
                    <a:p>
                      <a:pPr algn="l" fontAlgn="b"/>
                      <a:r>
                        <a:rPr lang="en-US" sz="1400" u="none" strike="noStrike" dirty="0">
                          <a:effectLst/>
                          <a:latin typeface="Calibri" panose="020F0502020204030204" pitchFamily="34" charset="0"/>
                        </a:rPr>
                        <a:t>Co(III)-Catalyzed C-H Activation/Formal S-N-Type Reactions: Selective and Efficient </a:t>
                      </a:r>
                      <a:r>
                        <a:rPr lang="en-US" sz="1400" u="none" strike="noStrike" dirty="0" err="1">
                          <a:effectLst/>
                          <a:latin typeface="Calibri" panose="020F0502020204030204" pitchFamily="34" charset="0"/>
                        </a:rPr>
                        <a:t>Cyanation</a:t>
                      </a:r>
                      <a:r>
                        <a:rPr lang="en-US" sz="1400" u="none" strike="noStrike" dirty="0">
                          <a:effectLst/>
                          <a:latin typeface="Calibri" panose="020F0502020204030204" pitchFamily="34" charset="0"/>
                        </a:rPr>
                        <a:t>, Halogenation, and </a:t>
                      </a:r>
                      <a:r>
                        <a:rPr lang="en-US" sz="1400" u="none" strike="noStrike" dirty="0" err="1">
                          <a:effectLst/>
                          <a:latin typeface="Calibri" panose="020F0502020204030204" pitchFamily="34" charset="0"/>
                        </a:rPr>
                        <a:t>Allylation</a:t>
                      </a:r>
                      <a:endParaRPr lang="en-US" sz="1400" b="0" i="0" u="none" strike="noStrike" dirty="0">
                        <a:solidFill>
                          <a:srgbClr val="000000"/>
                        </a:solidFill>
                        <a:effectLst/>
                        <a:latin typeface="Calibri" panose="020F0502020204030204" pitchFamily="34" charset="0"/>
                        <a:ea typeface="微软雅黑" panose="020B0503020204020204" pitchFamily="34" charset="-122"/>
                        <a:cs typeface="Arial" pitchFamily="34" charset="0"/>
                      </a:endParaRPr>
                    </a:p>
                  </a:txBody>
                  <a:tcPr anchor="b"/>
                </a:tc>
                <a:tc>
                  <a:txBody>
                    <a:bodyPr/>
                    <a:lstStyle/>
                    <a:p>
                      <a:pPr algn="l" fontAlgn="b"/>
                      <a:r>
                        <a:rPr lang="zh-CN" altLang="en-US" sz="1400" u="none" strike="noStrike" dirty="0">
                          <a:effectLst/>
                        </a:rPr>
                        <a:t>钴催化的碳氢活化反应：高效有选择性的氰化反应、卤化反应及烯丙基化反应</a:t>
                      </a:r>
                      <a:endParaRPr lang="zh-CN" altLang="en-US" sz="1400" b="0" i="0" u="none" strike="noStrike" dirty="0">
                        <a:solidFill>
                          <a:srgbClr val="000000"/>
                        </a:solidFill>
                        <a:effectLst/>
                        <a:latin typeface="微软雅黑" pitchFamily="34" charset="-122"/>
                        <a:ea typeface="微软雅黑" pitchFamily="34" charset="-122"/>
                      </a:endParaRPr>
                    </a:p>
                  </a:txBody>
                  <a:tcPr anchor="b"/>
                </a:tc>
                <a:extLst>
                  <a:ext uri="{0D108BD9-81ED-4DB2-BD59-A6C34878D82A}">
                    <a16:rowId xmlns:a16="http://schemas.microsoft.com/office/drawing/2014/main" xmlns="" val="10000"/>
                  </a:ext>
                </a:extLst>
              </a:tr>
              <a:tr h="152714">
                <a:tc>
                  <a:txBody>
                    <a:bodyPr/>
                    <a:lstStyle/>
                    <a:p>
                      <a:pPr algn="l" fontAlgn="b"/>
                      <a:r>
                        <a:rPr lang="en-US" sz="1400" u="none" strike="noStrike" dirty="0">
                          <a:effectLst/>
                          <a:latin typeface="Calibri" panose="020F0502020204030204" pitchFamily="34" charset="0"/>
                        </a:rPr>
                        <a:t>Metal-Ligand Cooperation</a:t>
                      </a:r>
                      <a:endParaRPr lang="en-US" sz="1400" b="0" i="0" u="none" strike="noStrike" dirty="0">
                        <a:solidFill>
                          <a:srgbClr val="000000"/>
                        </a:solidFill>
                        <a:effectLst/>
                        <a:latin typeface="Calibri" panose="020F0502020204030204" pitchFamily="34" charset="0"/>
                        <a:ea typeface="微软雅黑" panose="020B0503020204020204" pitchFamily="34" charset="-122"/>
                        <a:cs typeface="Arial" pitchFamily="34" charset="0"/>
                      </a:endParaRPr>
                    </a:p>
                  </a:txBody>
                  <a:tcPr anchor="b"/>
                </a:tc>
                <a:tc>
                  <a:txBody>
                    <a:bodyPr/>
                    <a:lstStyle/>
                    <a:p>
                      <a:pPr algn="l" fontAlgn="b"/>
                      <a:r>
                        <a:rPr lang="zh-CN" altLang="en-US" sz="1400" u="none" strike="noStrike" dirty="0">
                          <a:effectLst/>
                        </a:rPr>
                        <a:t>金属</a:t>
                      </a:r>
                      <a:r>
                        <a:rPr lang="en-US" altLang="zh-CN" sz="1400" u="none" strike="noStrike" dirty="0">
                          <a:effectLst/>
                        </a:rPr>
                        <a:t>-</a:t>
                      </a:r>
                      <a:r>
                        <a:rPr lang="zh-CN" altLang="en-US" sz="1400" u="none" strike="noStrike" dirty="0">
                          <a:effectLst/>
                        </a:rPr>
                        <a:t>配体协作</a:t>
                      </a:r>
                      <a:endParaRPr lang="zh-CN" altLang="en-US" sz="1400" b="0" i="0" u="none" strike="noStrike" dirty="0">
                        <a:solidFill>
                          <a:srgbClr val="000000"/>
                        </a:solidFill>
                        <a:effectLst/>
                        <a:latin typeface="微软雅黑" pitchFamily="34" charset="-122"/>
                        <a:ea typeface="微软雅黑" pitchFamily="34" charset="-122"/>
                      </a:endParaRPr>
                    </a:p>
                  </a:txBody>
                  <a:tcPr anchor="b"/>
                </a:tc>
                <a:extLst>
                  <a:ext uri="{0D108BD9-81ED-4DB2-BD59-A6C34878D82A}">
                    <a16:rowId xmlns:a16="http://schemas.microsoft.com/office/drawing/2014/main" xmlns="" val="10001"/>
                  </a:ext>
                </a:extLst>
              </a:tr>
              <a:tr h="152714">
                <a:tc>
                  <a:txBody>
                    <a:bodyPr/>
                    <a:lstStyle/>
                    <a:p>
                      <a:pPr algn="l" fontAlgn="b"/>
                      <a:r>
                        <a:rPr lang="en-US" sz="1400" u="none" strike="noStrike" dirty="0">
                          <a:effectLst/>
                          <a:latin typeface="Calibri" panose="020F0502020204030204" pitchFamily="34" charset="0"/>
                        </a:rPr>
                        <a:t>Site-selective </a:t>
                      </a:r>
                      <a:r>
                        <a:rPr lang="en-US" sz="1400" u="none" strike="noStrike" dirty="0" err="1">
                          <a:effectLst/>
                          <a:latin typeface="Calibri" panose="020F0502020204030204" pitchFamily="34" charset="0"/>
                        </a:rPr>
                        <a:t>arene</a:t>
                      </a:r>
                      <a:r>
                        <a:rPr lang="en-US" sz="1400" u="none" strike="noStrike" dirty="0">
                          <a:effectLst/>
                          <a:latin typeface="Calibri" panose="020F0502020204030204" pitchFamily="34" charset="0"/>
                        </a:rPr>
                        <a:t> C-H amination via </a:t>
                      </a:r>
                      <a:r>
                        <a:rPr lang="en-US" sz="1400" u="none" strike="noStrike" dirty="0" err="1">
                          <a:effectLst/>
                          <a:latin typeface="Calibri" panose="020F0502020204030204" pitchFamily="34" charset="0"/>
                        </a:rPr>
                        <a:t>photoredox</a:t>
                      </a:r>
                      <a:r>
                        <a:rPr lang="en-US" sz="1400" u="none" strike="noStrike" dirty="0">
                          <a:effectLst/>
                          <a:latin typeface="Calibri" panose="020F0502020204030204" pitchFamily="34" charset="0"/>
                        </a:rPr>
                        <a:t> catalysis</a:t>
                      </a:r>
                      <a:endParaRPr lang="en-US" sz="1400" b="0" i="0" u="none" strike="noStrike" dirty="0">
                        <a:solidFill>
                          <a:srgbClr val="000000"/>
                        </a:solidFill>
                        <a:effectLst/>
                        <a:latin typeface="Calibri" panose="020F0502020204030204" pitchFamily="34" charset="0"/>
                        <a:ea typeface="微软雅黑" panose="020B0503020204020204" pitchFamily="34" charset="-122"/>
                        <a:cs typeface="Arial" pitchFamily="34" charset="0"/>
                      </a:endParaRPr>
                    </a:p>
                  </a:txBody>
                  <a:tcPr anchor="b"/>
                </a:tc>
                <a:tc>
                  <a:txBody>
                    <a:bodyPr/>
                    <a:lstStyle/>
                    <a:p>
                      <a:pPr algn="l" fontAlgn="b"/>
                      <a:r>
                        <a:rPr lang="zh-CN" altLang="en-US" sz="1400" u="none" strike="noStrike" dirty="0">
                          <a:effectLst/>
                        </a:rPr>
                        <a:t>光氧化还原反应催化的具有区域选择性的碳氢键氨基化</a:t>
                      </a:r>
                      <a:endParaRPr lang="zh-CN" altLang="en-US" sz="1400" b="0" i="0" u="none" strike="noStrike" dirty="0">
                        <a:solidFill>
                          <a:srgbClr val="000000"/>
                        </a:solidFill>
                        <a:effectLst/>
                        <a:latin typeface="微软雅黑" pitchFamily="34" charset="-122"/>
                        <a:ea typeface="微软雅黑" pitchFamily="34" charset="-122"/>
                      </a:endParaRPr>
                    </a:p>
                  </a:txBody>
                  <a:tcPr anchor="b"/>
                </a:tc>
                <a:extLst>
                  <a:ext uri="{0D108BD9-81ED-4DB2-BD59-A6C34878D82A}">
                    <a16:rowId xmlns:a16="http://schemas.microsoft.com/office/drawing/2014/main" xmlns="" val="10002"/>
                  </a:ext>
                </a:extLst>
              </a:tr>
              <a:tr h="305428">
                <a:tc>
                  <a:txBody>
                    <a:bodyPr/>
                    <a:lstStyle/>
                    <a:p>
                      <a:pPr algn="l" fontAlgn="b"/>
                      <a:r>
                        <a:rPr lang="en-US" sz="1400" u="none" strike="noStrike" dirty="0">
                          <a:effectLst/>
                          <a:latin typeface="Calibri" panose="020F0502020204030204" pitchFamily="34" charset="0"/>
                        </a:rPr>
                        <a:t>Selective Synthesis of Indoles by Cobalt(III)-Catalyzed C-H/N-O Functionalization with Nitrones</a:t>
                      </a:r>
                      <a:endParaRPr lang="en-US" sz="1400" b="0" i="0" u="none" strike="noStrike" dirty="0">
                        <a:solidFill>
                          <a:srgbClr val="000000"/>
                        </a:solidFill>
                        <a:effectLst/>
                        <a:latin typeface="Calibri" panose="020F0502020204030204" pitchFamily="34" charset="0"/>
                        <a:ea typeface="微软雅黑" panose="020B0503020204020204" pitchFamily="34" charset="-122"/>
                        <a:cs typeface="Arial" pitchFamily="34" charset="0"/>
                      </a:endParaRPr>
                    </a:p>
                  </a:txBody>
                  <a:tcPr anchor="b"/>
                </a:tc>
                <a:tc>
                  <a:txBody>
                    <a:bodyPr/>
                    <a:lstStyle/>
                    <a:p>
                      <a:pPr algn="l" fontAlgn="b"/>
                      <a:r>
                        <a:rPr lang="zh-CN" altLang="en-US" sz="1400" u="none" strike="noStrike" dirty="0">
                          <a:effectLst/>
                        </a:rPr>
                        <a:t>通过钴催化的碳氢、氮氧键官能团化选择性合成吲哚化合物</a:t>
                      </a:r>
                      <a:endParaRPr lang="zh-CN" altLang="en-US" sz="1400" b="0" i="0" u="none" strike="noStrike" dirty="0">
                        <a:solidFill>
                          <a:srgbClr val="000000"/>
                        </a:solidFill>
                        <a:effectLst/>
                        <a:latin typeface="微软雅黑" pitchFamily="34" charset="-122"/>
                        <a:ea typeface="微软雅黑" pitchFamily="34" charset="-122"/>
                      </a:endParaRPr>
                    </a:p>
                  </a:txBody>
                  <a:tcPr anchor="b"/>
                </a:tc>
                <a:extLst>
                  <a:ext uri="{0D108BD9-81ED-4DB2-BD59-A6C34878D82A}">
                    <a16:rowId xmlns:a16="http://schemas.microsoft.com/office/drawing/2014/main" xmlns="" val="10003"/>
                  </a:ext>
                </a:extLst>
              </a:tr>
              <a:tr h="152714">
                <a:tc>
                  <a:txBody>
                    <a:bodyPr/>
                    <a:lstStyle/>
                    <a:p>
                      <a:pPr algn="l" fontAlgn="b"/>
                      <a:r>
                        <a:rPr lang="en-US" sz="1400" u="none" strike="noStrike">
                          <a:effectLst/>
                          <a:latin typeface="Calibri" panose="020F0502020204030204" pitchFamily="34" charset="0"/>
                        </a:rPr>
                        <a:t>Manganese-Catalyzed C-H Activation</a:t>
                      </a:r>
                      <a:endParaRPr lang="en-US" sz="1400" b="0" i="0" u="none" strike="noStrike">
                        <a:solidFill>
                          <a:srgbClr val="000000"/>
                        </a:solidFill>
                        <a:effectLst/>
                        <a:latin typeface="Calibri" panose="020F0502020204030204" pitchFamily="34" charset="0"/>
                        <a:ea typeface="微软雅黑" panose="020B0503020204020204" pitchFamily="34" charset="-122"/>
                        <a:cs typeface="Arial" pitchFamily="34" charset="0"/>
                      </a:endParaRPr>
                    </a:p>
                  </a:txBody>
                  <a:tcPr anchor="b"/>
                </a:tc>
                <a:tc>
                  <a:txBody>
                    <a:bodyPr/>
                    <a:lstStyle/>
                    <a:p>
                      <a:pPr algn="l" fontAlgn="b"/>
                      <a:r>
                        <a:rPr lang="zh-CN" altLang="en-US" sz="1400" u="none" strike="noStrike" dirty="0">
                          <a:effectLst/>
                        </a:rPr>
                        <a:t>锰催化的碳氢活化反应</a:t>
                      </a:r>
                      <a:endParaRPr lang="zh-CN" altLang="en-US" sz="1400" b="0" i="0" u="none" strike="noStrike" dirty="0">
                        <a:solidFill>
                          <a:srgbClr val="000000"/>
                        </a:solidFill>
                        <a:effectLst/>
                        <a:latin typeface="微软雅黑" pitchFamily="34" charset="-122"/>
                        <a:ea typeface="微软雅黑" pitchFamily="34" charset="-122"/>
                      </a:endParaRPr>
                    </a:p>
                  </a:txBody>
                  <a:tcPr anchor="b"/>
                </a:tc>
                <a:extLst>
                  <a:ext uri="{0D108BD9-81ED-4DB2-BD59-A6C34878D82A}">
                    <a16:rowId xmlns:a16="http://schemas.microsoft.com/office/drawing/2014/main" xmlns="" val="10004"/>
                  </a:ext>
                </a:extLst>
              </a:tr>
              <a:tr h="305428">
                <a:tc>
                  <a:txBody>
                    <a:bodyPr/>
                    <a:lstStyle/>
                    <a:p>
                      <a:pPr algn="l" fontAlgn="b"/>
                      <a:r>
                        <a:rPr lang="en-US" sz="1400" u="none" strike="noStrike" dirty="0">
                          <a:effectLst/>
                          <a:latin typeface="Calibri" panose="020F0502020204030204" pitchFamily="34" charset="0"/>
                        </a:rPr>
                        <a:t>Cobalt-Catalyzed Oxidase C-H/N-H Alkyne Annulation: Mechanistic Insights and Access to Anticancer Agents</a:t>
                      </a:r>
                      <a:endParaRPr lang="en-US" sz="1400" b="0" i="0" u="none" strike="noStrike" dirty="0">
                        <a:solidFill>
                          <a:srgbClr val="000000"/>
                        </a:solidFill>
                        <a:effectLst/>
                        <a:latin typeface="Calibri" panose="020F0502020204030204" pitchFamily="34" charset="0"/>
                        <a:ea typeface="微软雅黑" panose="020B0503020204020204" pitchFamily="34" charset="-122"/>
                        <a:cs typeface="Arial" pitchFamily="34" charset="0"/>
                      </a:endParaRPr>
                    </a:p>
                  </a:txBody>
                  <a:tcPr anchor="b"/>
                </a:tc>
                <a:tc>
                  <a:txBody>
                    <a:bodyPr/>
                    <a:lstStyle/>
                    <a:p>
                      <a:pPr algn="l" fontAlgn="b"/>
                      <a:r>
                        <a:rPr lang="zh-CN" altLang="en-US" sz="1400" u="none" strike="noStrike" dirty="0">
                          <a:effectLst/>
                        </a:rPr>
                        <a:t>钴催化的碳氢、氮氢键炔烃环化反应：机理研究及潜在抗癌化合物的合成</a:t>
                      </a:r>
                      <a:endParaRPr lang="zh-CN" altLang="en-US" sz="1400" b="0" i="0" u="none" strike="noStrike" dirty="0">
                        <a:solidFill>
                          <a:srgbClr val="000000"/>
                        </a:solidFill>
                        <a:effectLst/>
                        <a:latin typeface="微软雅黑" pitchFamily="34" charset="-122"/>
                        <a:ea typeface="微软雅黑" pitchFamily="34" charset="-122"/>
                      </a:endParaRPr>
                    </a:p>
                  </a:txBody>
                  <a:tcPr anchor="b"/>
                </a:tc>
                <a:extLst>
                  <a:ext uri="{0D108BD9-81ED-4DB2-BD59-A6C34878D82A}">
                    <a16:rowId xmlns:a16="http://schemas.microsoft.com/office/drawing/2014/main" xmlns="" val="10005"/>
                  </a:ext>
                </a:extLst>
              </a:tr>
              <a:tr h="305428">
                <a:tc>
                  <a:txBody>
                    <a:bodyPr/>
                    <a:lstStyle/>
                    <a:p>
                      <a:pPr algn="l" fontAlgn="b"/>
                      <a:r>
                        <a:rPr lang="en-US" sz="1400" u="none" strike="noStrike" dirty="0">
                          <a:effectLst/>
                          <a:latin typeface="Calibri" panose="020F0502020204030204" pitchFamily="34" charset="0"/>
                        </a:rPr>
                        <a:t>Single-Component </a:t>
                      </a:r>
                      <a:r>
                        <a:rPr lang="en-US" sz="1400" u="none" strike="noStrike" dirty="0" err="1">
                          <a:effectLst/>
                          <a:latin typeface="Calibri" panose="020F0502020204030204" pitchFamily="34" charset="0"/>
                        </a:rPr>
                        <a:t>Phosphinous</a:t>
                      </a:r>
                      <a:r>
                        <a:rPr lang="en-US" sz="1400" u="none" strike="noStrike" dirty="0">
                          <a:effectLst/>
                          <a:latin typeface="Calibri" panose="020F0502020204030204" pitchFamily="34" charset="0"/>
                        </a:rPr>
                        <a:t> Acid Ruthenium(II) Catalysts for Versatile C-H Activation by Metal-Ligand Cooperation</a:t>
                      </a:r>
                      <a:endParaRPr lang="en-US" sz="1400" b="0" i="0" u="none" strike="noStrike" dirty="0">
                        <a:solidFill>
                          <a:srgbClr val="000000"/>
                        </a:solidFill>
                        <a:effectLst/>
                        <a:latin typeface="Calibri" panose="020F0502020204030204" pitchFamily="34" charset="0"/>
                        <a:ea typeface="微软雅黑" panose="020B0503020204020204" pitchFamily="34" charset="-122"/>
                        <a:cs typeface="Arial" pitchFamily="34" charset="0"/>
                      </a:endParaRPr>
                    </a:p>
                  </a:txBody>
                  <a:tcPr anchor="b"/>
                </a:tc>
                <a:tc>
                  <a:txBody>
                    <a:bodyPr/>
                    <a:lstStyle/>
                    <a:p>
                      <a:pPr algn="l" fontAlgn="b"/>
                      <a:r>
                        <a:rPr lang="zh-CN" altLang="en-US" sz="1400" u="none" strike="noStrike" dirty="0">
                          <a:effectLst/>
                        </a:rPr>
                        <a:t>次磷酸参与的二价钌催化的碳氢活化反应</a:t>
                      </a:r>
                      <a:endParaRPr lang="zh-CN" altLang="en-US" sz="1400" b="0" i="0" u="none" strike="noStrike" dirty="0">
                        <a:solidFill>
                          <a:srgbClr val="000000"/>
                        </a:solidFill>
                        <a:effectLst/>
                        <a:latin typeface="微软雅黑" pitchFamily="34" charset="-122"/>
                        <a:ea typeface="微软雅黑" pitchFamily="34" charset="-122"/>
                      </a:endParaRPr>
                    </a:p>
                  </a:txBody>
                  <a:tcPr anchor="b"/>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547283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71882" y="442698"/>
            <a:ext cx="8400235" cy="299483"/>
          </a:xfrm>
        </p:spPr>
        <p:txBody>
          <a:bodyPr/>
          <a:lstStyle/>
          <a:p>
            <a:r>
              <a:rPr lang="zh-CN" altLang="en-US" sz="2400" dirty="0">
                <a:latin typeface="微软雅黑" panose="020B0503020204020204" pitchFamily="34" charset="-122"/>
                <a:ea typeface="微软雅黑" panose="020B0503020204020204" pitchFamily="34" charset="-122"/>
              </a:rPr>
              <a:t>总结研究思路、设计实验方案</a:t>
            </a:r>
          </a:p>
        </p:txBody>
      </p:sp>
      <p:graphicFrame>
        <p:nvGraphicFramePr>
          <p:cNvPr id="32" name="Diagram 31"/>
          <p:cNvGraphicFramePr/>
          <p:nvPr>
            <p:extLst>
              <p:ext uri="{D42A27DB-BD31-4B8C-83A1-F6EECF244321}">
                <p14:modId xmlns:p14="http://schemas.microsoft.com/office/powerpoint/2010/main" val="274148215"/>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3" name="TextBox 32"/>
          <p:cNvSpPr txBox="1"/>
          <p:nvPr/>
        </p:nvSpPr>
        <p:spPr>
          <a:xfrm>
            <a:off x="5500256" y="1397000"/>
            <a:ext cx="184731" cy="307777"/>
          </a:xfrm>
          <a:prstGeom prst="rect">
            <a:avLst/>
          </a:prstGeom>
          <a:noFill/>
        </p:spPr>
        <p:txBody>
          <a:bodyPr wrap="none" rtlCol="0">
            <a:spAutoFit/>
          </a:bodyPr>
          <a:lstStyle/>
          <a:p>
            <a:endParaRPr lang="en-US" sz="1400" dirty="0">
              <a:solidFill>
                <a:prstClr val="black"/>
              </a:solidFill>
              <a:latin typeface="微软雅黑" panose="020B0503020204020204" pitchFamily="34" charset="-122"/>
              <a:ea typeface="微软雅黑" panose="020B0503020204020204" pitchFamily="34" charset="-122"/>
            </a:endParaRPr>
          </a:p>
        </p:txBody>
      </p:sp>
      <p:sp>
        <p:nvSpPr>
          <p:cNvPr id="34" name="TextBox 33"/>
          <p:cNvSpPr txBox="1"/>
          <p:nvPr/>
        </p:nvSpPr>
        <p:spPr>
          <a:xfrm>
            <a:off x="5331163" y="727057"/>
            <a:ext cx="2757055" cy="1600438"/>
          </a:xfrm>
          <a:prstGeom prst="rect">
            <a:avLst/>
          </a:prstGeom>
          <a:noFill/>
          <a:ln w="38100">
            <a:solidFill>
              <a:srgbClr val="C00000"/>
            </a:solidFill>
          </a:ln>
        </p:spPr>
        <p:txBody>
          <a:bodyPr wrap="square" rtlCol="0">
            <a:spAutoFit/>
          </a:bodyPr>
          <a:lstStyle/>
          <a:p>
            <a:r>
              <a:rPr lang="zh-CN" altLang="en-US" sz="1400" dirty="0">
                <a:solidFill>
                  <a:prstClr val="black"/>
                </a:solidFill>
                <a:latin typeface="微软雅黑" pitchFamily="34" charset="-122"/>
                <a:ea typeface="微软雅黑" pitchFamily="34" charset="-122"/>
              </a:rPr>
              <a:t>芳基化反应、甲基化反应、区域选择性偶联反应、氧化偶联反应、分子间酰胺化反应、烯基化反应、碳碳偶联反应、氰化反应、卤化反应及烯丙基化反应、氨基化反应、氮氧键官能团化、炔烃环化反应、三氟甲基化反应</a:t>
            </a:r>
            <a:endParaRPr lang="en-US" sz="1400" dirty="0">
              <a:solidFill>
                <a:prstClr val="black"/>
              </a:solidFill>
              <a:latin typeface="微软雅黑" pitchFamily="34" charset="-122"/>
              <a:ea typeface="微软雅黑" pitchFamily="34" charset="-122"/>
            </a:endParaRPr>
          </a:p>
        </p:txBody>
      </p:sp>
      <p:sp>
        <p:nvSpPr>
          <p:cNvPr id="35" name="Rectangle 34"/>
          <p:cNvSpPr/>
          <p:nvPr/>
        </p:nvSpPr>
        <p:spPr>
          <a:xfrm>
            <a:off x="6780382" y="2844224"/>
            <a:ext cx="2147455" cy="1169551"/>
          </a:xfrm>
          <a:prstGeom prst="rect">
            <a:avLst/>
          </a:prstGeom>
          <a:ln w="38100">
            <a:solidFill>
              <a:srgbClr val="9BBB59"/>
            </a:solidFill>
          </a:ln>
        </p:spPr>
        <p:txBody>
          <a:bodyPr wrap="square">
            <a:spAutoFit/>
          </a:bodyPr>
          <a:lstStyle/>
          <a:p>
            <a:r>
              <a:rPr lang="zh-CN" altLang="en-US" sz="1400" dirty="0">
                <a:solidFill>
                  <a:prstClr val="black"/>
                </a:solidFill>
                <a:latin typeface="微软雅黑" pitchFamily="34" charset="-122"/>
                <a:ea typeface="微软雅黑" pitchFamily="34" charset="-122"/>
              </a:rPr>
              <a:t>六氟苯、羧酸化合物、芳香化合物、乙酰苯胺、杂环芳基化合物、芳基硼酸化合物、喹啉、高价碘化物、苯甲基碳氢键</a:t>
            </a:r>
            <a:endParaRPr lang="en-US" sz="1400" dirty="0">
              <a:solidFill>
                <a:prstClr val="black"/>
              </a:solidFill>
              <a:latin typeface="微软雅黑" pitchFamily="34" charset="-122"/>
              <a:ea typeface="微软雅黑" pitchFamily="34" charset="-122"/>
            </a:endParaRPr>
          </a:p>
        </p:txBody>
      </p:sp>
      <p:sp>
        <p:nvSpPr>
          <p:cNvPr id="36" name="Rectangle 35"/>
          <p:cNvSpPr/>
          <p:nvPr/>
        </p:nvSpPr>
        <p:spPr>
          <a:xfrm>
            <a:off x="6341064" y="4670607"/>
            <a:ext cx="1615312" cy="523220"/>
          </a:xfrm>
          <a:prstGeom prst="rect">
            <a:avLst/>
          </a:prstGeom>
          <a:ln w="38100">
            <a:solidFill>
              <a:srgbClr val="8064A2"/>
            </a:solidFill>
          </a:ln>
        </p:spPr>
        <p:txBody>
          <a:bodyPr wrap="square">
            <a:spAutoFit/>
          </a:bodyPr>
          <a:lstStyle/>
          <a:p>
            <a:r>
              <a:rPr lang="zh-CN" altLang="en-US" sz="1400" dirty="0">
                <a:solidFill>
                  <a:prstClr val="black"/>
                </a:solidFill>
                <a:latin typeface="微软雅黑" pitchFamily="34" charset="-122"/>
                <a:ea typeface="微软雅黑" pitchFamily="34" charset="-122"/>
              </a:rPr>
              <a:t>钯、铑、铜、金、铁、钴、锰、钌</a:t>
            </a:r>
            <a:endParaRPr lang="en-US" sz="1400" dirty="0">
              <a:solidFill>
                <a:prstClr val="black"/>
              </a:solidFill>
              <a:latin typeface="微软雅黑" pitchFamily="34" charset="-122"/>
              <a:ea typeface="微软雅黑" pitchFamily="34" charset="-122"/>
            </a:endParaRPr>
          </a:p>
        </p:txBody>
      </p:sp>
      <p:sp>
        <p:nvSpPr>
          <p:cNvPr id="37" name="Rectangle 36"/>
          <p:cNvSpPr/>
          <p:nvPr/>
        </p:nvSpPr>
        <p:spPr>
          <a:xfrm>
            <a:off x="899592" y="4593663"/>
            <a:ext cx="1995993" cy="738664"/>
          </a:xfrm>
          <a:prstGeom prst="rect">
            <a:avLst/>
          </a:prstGeom>
          <a:ln w="38100">
            <a:solidFill>
              <a:srgbClr val="4BACC6"/>
            </a:solidFill>
          </a:ln>
        </p:spPr>
        <p:txBody>
          <a:bodyPr wrap="square">
            <a:spAutoFit/>
          </a:bodyPr>
          <a:lstStyle/>
          <a:p>
            <a:r>
              <a:rPr lang="zh-CN" altLang="en-US" sz="1400" dirty="0">
                <a:solidFill>
                  <a:prstClr val="black"/>
                </a:solidFill>
                <a:latin typeface="微软雅黑" pitchFamily="34" charset="-122"/>
                <a:ea typeface="微软雅黑" pitchFamily="34" charset="-122"/>
              </a:rPr>
              <a:t>无有机卤化物及有机金属化合物参与、无外界氧化物参与、光参与</a:t>
            </a:r>
            <a:endParaRPr lang="en-US" sz="1400" dirty="0">
              <a:solidFill>
                <a:prstClr val="black"/>
              </a:solidFill>
              <a:latin typeface="微软雅黑" pitchFamily="34" charset="-122"/>
              <a:ea typeface="微软雅黑" pitchFamily="34" charset="-122"/>
            </a:endParaRPr>
          </a:p>
        </p:txBody>
      </p:sp>
      <p:sp>
        <p:nvSpPr>
          <p:cNvPr id="38" name="Rectangle 37"/>
          <p:cNvSpPr/>
          <p:nvPr/>
        </p:nvSpPr>
        <p:spPr>
          <a:xfrm>
            <a:off x="205440" y="2168611"/>
            <a:ext cx="2147455" cy="1815882"/>
          </a:xfrm>
          <a:prstGeom prst="rect">
            <a:avLst/>
          </a:prstGeom>
          <a:ln w="38100">
            <a:solidFill>
              <a:srgbClr val="F79646"/>
            </a:solidFill>
          </a:ln>
        </p:spPr>
        <p:txBody>
          <a:bodyPr wrap="square">
            <a:spAutoFit/>
          </a:bodyPr>
          <a:lstStyle/>
          <a:p>
            <a:r>
              <a:rPr lang="zh-CN" altLang="en-US" sz="1400" dirty="0">
                <a:solidFill>
                  <a:prstClr val="black"/>
                </a:solidFill>
                <a:latin typeface="微软雅黑" pitchFamily="34" charset="-122"/>
                <a:ea typeface="微软雅黑" pitchFamily="34" charset="-122"/>
              </a:rPr>
              <a:t>构建功能分子后期多样性、官能团化、质子抽取机制、区域选择性、合成吲哚化合物、氮杂环化合物、合成生物活性分子、构建联芳化合物、合成炔丙基胺、机理研究、抗癌化合物的合成</a:t>
            </a:r>
            <a:endParaRPr lang="en-US" sz="1400" dirty="0">
              <a:solidFill>
                <a:prstClr val="black"/>
              </a:solidFill>
              <a:latin typeface="微软雅黑" pitchFamily="34" charset="-122"/>
              <a:ea typeface="微软雅黑" pitchFamily="34" charset="-122"/>
            </a:endParaRPr>
          </a:p>
        </p:txBody>
      </p:sp>
    </p:spTree>
    <p:extLst>
      <p:ext uri="{BB962C8B-B14F-4D97-AF65-F5344CB8AC3E}">
        <p14:creationId xmlns:p14="http://schemas.microsoft.com/office/powerpoint/2010/main" val="3395390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48" y="0"/>
            <a:ext cx="9146547" cy="2981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51520" y="2820551"/>
            <a:ext cx="8712968" cy="3508653"/>
          </a:xfrm>
          <a:prstGeom prst="rect">
            <a:avLst/>
          </a:prstGeom>
          <a:noFill/>
        </p:spPr>
        <p:txBody>
          <a:bodyPr wrap="square" rtlCol="0">
            <a:spAutoFit/>
          </a:bodyPr>
          <a:lstStyle/>
          <a:p>
            <a:r>
              <a:rPr lang="en-US" altLang="zh-CN" dirty="0">
                <a:solidFill>
                  <a:srgbClr val="000000"/>
                </a:solidFill>
                <a:latin typeface="微软雅黑" panose="020B0503020204020204" pitchFamily="34" charset="-122"/>
                <a:ea typeface="微软雅黑" panose="020B0503020204020204" pitchFamily="34" charset="-122"/>
              </a:rPr>
              <a:t>2017-09-21</a:t>
            </a:r>
            <a:r>
              <a:rPr lang="zh-CN" altLang="en-US" dirty="0">
                <a:solidFill>
                  <a:srgbClr val="000000"/>
                </a:solidFill>
                <a:latin typeface="微软雅黑" panose="020B0503020204020204" pitchFamily="34" charset="-122"/>
                <a:ea typeface="微软雅黑" panose="020B0503020204020204" pitchFamily="34" charset="-122"/>
              </a:rPr>
              <a:t>　来源：教育部</a:t>
            </a:r>
            <a:endParaRPr lang="en-US" altLang="zh-CN" b="1" dirty="0">
              <a:solidFill>
                <a:srgbClr val="000000"/>
              </a:solidFill>
              <a:latin typeface="微软雅黑" panose="020B0503020204020204" pitchFamily="34" charset="-122"/>
              <a:ea typeface="微软雅黑" panose="020B0503020204020204" pitchFamily="34" charset="-122"/>
            </a:endParaRPr>
          </a:p>
          <a:p>
            <a:r>
              <a:rPr lang="en-US" altLang="zh-CN" sz="2400" b="1" dirty="0">
                <a:solidFill>
                  <a:srgbClr val="4900D1"/>
                </a:solidFill>
                <a:latin typeface="微软雅黑" panose="020B0503020204020204" pitchFamily="34" charset="-122"/>
                <a:ea typeface="微软雅黑" panose="020B0503020204020204" pitchFamily="34" charset="-122"/>
              </a:rPr>
              <a:t>2</a:t>
            </a:r>
            <a:r>
              <a:rPr lang="zh-CN" altLang="en-US" sz="2400" b="1" dirty="0">
                <a:solidFill>
                  <a:srgbClr val="4900D1"/>
                </a:solidFill>
                <a:latin typeface="微软雅黑" panose="020B0503020204020204" pitchFamily="34" charset="-122"/>
                <a:ea typeface="微软雅黑" panose="020B0503020204020204" pitchFamily="34" charset="-122"/>
              </a:rPr>
              <a:t>．“双一流”建设高校及建设学科是如何遴选认定的？</a:t>
            </a:r>
            <a:endParaRPr lang="en-US" altLang="zh-CN" sz="2400" b="1" dirty="0">
              <a:solidFill>
                <a:srgbClr val="4900D1"/>
              </a:solidFill>
              <a:latin typeface="微软雅黑" panose="020B0503020204020204" pitchFamily="34" charset="-122"/>
              <a:ea typeface="微软雅黑" panose="020B0503020204020204" pitchFamily="34" charset="-122"/>
            </a:endParaRPr>
          </a:p>
          <a:p>
            <a:endParaRPr lang="en-US" altLang="zh-CN" dirty="0">
              <a:solidFill>
                <a:srgbClr val="000000"/>
              </a:solidFill>
              <a:latin typeface="微软雅黑" panose="020B0503020204020204" pitchFamily="34" charset="-122"/>
              <a:ea typeface="微软雅黑" panose="020B0503020204020204" pitchFamily="34" charset="-122"/>
            </a:endParaRPr>
          </a:p>
          <a:p>
            <a:r>
              <a:rPr lang="zh-CN" altLang="en-US" dirty="0">
                <a:solidFill>
                  <a:srgbClr val="000000"/>
                </a:solidFill>
                <a:latin typeface="微软雅黑" panose="020B0503020204020204" pitchFamily="34" charset="-122"/>
                <a:ea typeface="微软雅黑" panose="020B0503020204020204" pitchFamily="34" charset="-122"/>
              </a:rPr>
              <a:t>答：一是坚持中国特色、世界一流。落实“四个服务”要求，加强党的领导，贯彻党的教育方针。</a:t>
            </a:r>
            <a:endParaRPr lang="en-US" altLang="zh-CN" dirty="0">
              <a:solidFill>
                <a:srgbClr val="000000"/>
              </a:solidFill>
              <a:latin typeface="微软雅黑" panose="020B0503020204020204" pitchFamily="34" charset="-122"/>
              <a:ea typeface="微软雅黑" panose="020B0503020204020204" pitchFamily="34" charset="-122"/>
            </a:endParaRPr>
          </a:p>
          <a:p>
            <a:r>
              <a:rPr lang="zh-CN" altLang="en-US" dirty="0">
                <a:solidFill>
                  <a:srgbClr val="000000"/>
                </a:solidFill>
                <a:latin typeface="微软雅黑" panose="020B0503020204020204" pitchFamily="34" charset="-122"/>
                <a:ea typeface="微软雅黑" panose="020B0503020204020204" pitchFamily="34" charset="-122"/>
              </a:rPr>
              <a:t>第二步，依托专家委员会，以学科为基础，确定遴选认定标准，产生拟建设高校名单及拟建设学科。具体分为</a:t>
            </a:r>
            <a:r>
              <a:rPr lang="zh-CN" altLang="en-US" b="1" u="sng" dirty="0">
                <a:solidFill>
                  <a:srgbClr val="6817FF"/>
                </a:solidFill>
                <a:latin typeface="微软雅黑" panose="020B0503020204020204" pitchFamily="34" charset="-122"/>
                <a:ea typeface="微软雅黑" panose="020B0503020204020204" pitchFamily="34" charset="-122"/>
              </a:rPr>
              <a:t>三个环节</a:t>
            </a:r>
            <a:r>
              <a:rPr lang="zh-CN" altLang="en-US" dirty="0">
                <a:solidFill>
                  <a:srgbClr val="000000"/>
                </a:solidFill>
                <a:latin typeface="微软雅黑" panose="020B0503020204020204" pitchFamily="34" charset="-122"/>
                <a:ea typeface="微软雅黑" panose="020B0503020204020204" pitchFamily="34" charset="-122"/>
              </a:rPr>
              <a:t>：首先，</a:t>
            </a:r>
            <a:r>
              <a:rPr lang="zh-CN" altLang="en-US" b="1" u="sng" dirty="0">
                <a:solidFill>
                  <a:srgbClr val="6817FF"/>
                </a:solidFill>
                <a:latin typeface="微软雅黑" panose="020B0503020204020204" pitchFamily="34" charset="-122"/>
                <a:ea typeface="微软雅黑" panose="020B0503020204020204" pitchFamily="34" charset="-122"/>
              </a:rPr>
              <a:t>综合考虑有关第三方评价的权威性、影响力及高校认可度，论证确定采用的第三方评价结果</a:t>
            </a:r>
            <a:r>
              <a:rPr lang="zh-CN" altLang="en-US" dirty="0">
                <a:solidFill>
                  <a:srgbClr val="6817FF"/>
                </a:solidFill>
                <a:latin typeface="微软雅黑" panose="020B0503020204020204" pitchFamily="34" charset="-122"/>
                <a:ea typeface="微软雅黑" panose="020B0503020204020204" pitchFamily="34" charset="-122"/>
              </a:rPr>
              <a:t>；</a:t>
            </a:r>
            <a:r>
              <a:rPr lang="zh-CN" altLang="en-US" dirty="0">
                <a:solidFill>
                  <a:srgbClr val="000000"/>
                </a:solidFill>
                <a:latin typeface="微软雅黑" panose="020B0503020204020204" pitchFamily="34" charset="-122"/>
                <a:ea typeface="微软雅黑" panose="020B0503020204020204" pitchFamily="34" charset="-122"/>
              </a:rPr>
              <a:t>然后，以中国特色学科评价为主，特别是反映人才培养和学科水平的评价，酌情参考国际评价，统筹考虑国家战略、行业区域急需、不可替代性等因素，论证形成一流学科建设高校认定标准；最后，根据认定标准，遴选产生</a:t>
            </a:r>
            <a:r>
              <a:rPr lang="en-US" altLang="zh-CN" dirty="0">
                <a:solidFill>
                  <a:srgbClr val="000000"/>
                </a:solidFill>
                <a:latin typeface="微软雅黑" panose="020B0503020204020204" pitchFamily="34" charset="-122"/>
                <a:ea typeface="微软雅黑" panose="020B0503020204020204" pitchFamily="34" charset="-122"/>
              </a:rPr>
              <a:t>137</a:t>
            </a:r>
            <a:r>
              <a:rPr lang="zh-CN" altLang="en-US" dirty="0">
                <a:solidFill>
                  <a:srgbClr val="000000"/>
                </a:solidFill>
                <a:latin typeface="微软雅黑" panose="020B0503020204020204" pitchFamily="34" charset="-122"/>
                <a:ea typeface="微软雅黑" panose="020B0503020204020204" pitchFamily="34" charset="-122"/>
              </a:rPr>
              <a:t>所一流学科建设高校建议名单，随之对应产生了拟建设学科。</a:t>
            </a:r>
            <a:endParaRPr lang="en-US" altLang="zh-CN"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1058596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D4F6895-6809-4A46-81D2-98CF7E93B548}"/>
              </a:ext>
            </a:extLst>
          </p:cNvPr>
          <p:cNvPicPr>
            <a:picLocks noChangeAspect="1"/>
          </p:cNvPicPr>
          <p:nvPr/>
        </p:nvPicPr>
        <p:blipFill rotWithShape="1">
          <a:blip r:embed="rId2"/>
          <a:srcRect r="2690" b="12667"/>
          <a:stretch/>
        </p:blipFill>
        <p:spPr>
          <a:xfrm>
            <a:off x="2569379" y="2712251"/>
            <a:ext cx="5925004" cy="178841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xmlns="" id="{A4CEFBA6-600E-456C-B1B1-B1202B2551A7}"/>
              </a:ext>
            </a:extLst>
          </p:cNvPr>
          <p:cNvPicPr>
            <a:picLocks noChangeAspect="1"/>
          </p:cNvPicPr>
          <p:nvPr/>
        </p:nvPicPr>
        <p:blipFill>
          <a:blip r:embed="rId3"/>
          <a:stretch>
            <a:fillRect/>
          </a:stretch>
        </p:blipFill>
        <p:spPr>
          <a:xfrm>
            <a:off x="3536951" y="4673670"/>
            <a:ext cx="4696500" cy="147355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xmlns="" id="{CE0EA18B-925F-41B9-A57E-CD2BBC0A2D39}"/>
              </a:ext>
            </a:extLst>
          </p:cNvPr>
          <p:cNvPicPr>
            <a:picLocks noChangeAspect="1"/>
          </p:cNvPicPr>
          <p:nvPr/>
        </p:nvPicPr>
        <p:blipFill>
          <a:blip r:embed="rId4"/>
          <a:stretch>
            <a:fillRect/>
          </a:stretch>
        </p:blipFill>
        <p:spPr>
          <a:xfrm>
            <a:off x="429294" y="980728"/>
            <a:ext cx="8201431" cy="1555577"/>
          </a:xfrm>
          <a:prstGeom prst="rect">
            <a:avLst/>
          </a:prstGeom>
          <a:ln>
            <a:noFill/>
          </a:ln>
          <a:effectLst>
            <a:outerShdw blurRad="292100" dist="139700" dir="2700000" algn="tl" rotWithShape="0">
              <a:srgbClr val="333333">
                <a:alpha val="65000"/>
              </a:srgbClr>
            </a:outerShdw>
          </a:effectLst>
        </p:spPr>
      </p:pic>
      <p:cxnSp>
        <p:nvCxnSpPr>
          <p:cNvPr id="8" name="Straight Connector 7">
            <a:extLst>
              <a:ext uri="{FF2B5EF4-FFF2-40B4-BE49-F238E27FC236}">
                <a16:creationId xmlns:a16="http://schemas.microsoft.com/office/drawing/2014/main" xmlns="" id="{316E3086-E8C3-459A-90C7-904D611A894B}"/>
              </a:ext>
            </a:extLst>
          </p:cNvPr>
          <p:cNvCxnSpPr>
            <a:cxnSpLocks/>
          </p:cNvCxnSpPr>
          <p:nvPr/>
        </p:nvCxnSpPr>
        <p:spPr>
          <a:xfrm>
            <a:off x="3578355" y="3640484"/>
            <a:ext cx="1496099" cy="0"/>
          </a:xfrm>
          <a:prstGeom prst="line">
            <a:avLst/>
          </a:prstGeom>
          <a:ln>
            <a:solidFill>
              <a:srgbClr val="6817FF"/>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453B5CA2-7836-4ECB-BBE1-436EB1DF206C}"/>
              </a:ext>
            </a:extLst>
          </p:cNvPr>
          <p:cNvCxnSpPr>
            <a:cxnSpLocks/>
          </p:cNvCxnSpPr>
          <p:nvPr/>
        </p:nvCxnSpPr>
        <p:spPr>
          <a:xfrm>
            <a:off x="3643475" y="5451829"/>
            <a:ext cx="524549" cy="0"/>
          </a:xfrm>
          <a:prstGeom prst="line">
            <a:avLst/>
          </a:prstGeom>
          <a:ln>
            <a:solidFill>
              <a:srgbClr val="6817FF"/>
            </a:solidFill>
          </a:ln>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xmlns="" id="{75BB7B15-70DD-48E4-9886-E12B39AF4070}"/>
              </a:ext>
            </a:extLst>
          </p:cNvPr>
          <p:cNvGrpSpPr/>
          <p:nvPr/>
        </p:nvGrpSpPr>
        <p:grpSpPr>
          <a:xfrm>
            <a:off x="395536" y="4933687"/>
            <a:ext cx="1581433" cy="1121505"/>
            <a:chOff x="0" y="5013392"/>
            <a:chExt cx="1861910" cy="1504950"/>
          </a:xfrm>
        </p:grpSpPr>
        <p:grpSp>
          <p:nvGrpSpPr>
            <p:cNvPr id="11" name="ïSliḑe">
              <a:extLst>
                <a:ext uri="{FF2B5EF4-FFF2-40B4-BE49-F238E27FC236}">
                  <a16:creationId xmlns:a16="http://schemas.microsoft.com/office/drawing/2014/main" xmlns="" id="{6273677C-24CB-42F8-AA48-2F3D88CAF77F}"/>
                </a:ext>
              </a:extLst>
            </p:cNvPr>
            <p:cNvGrpSpPr/>
            <p:nvPr/>
          </p:nvGrpSpPr>
          <p:grpSpPr>
            <a:xfrm>
              <a:off x="0" y="5013392"/>
              <a:ext cx="1811340" cy="1504950"/>
              <a:chOff x="3654425" y="2370138"/>
              <a:chExt cx="1811338" cy="1504950"/>
            </a:xfrm>
          </p:grpSpPr>
          <p:sp>
            <p:nvSpPr>
              <p:cNvPr id="13" name="îṥ1ïḑé">
                <a:extLst>
                  <a:ext uri="{FF2B5EF4-FFF2-40B4-BE49-F238E27FC236}">
                    <a16:creationId xmlns:a16="http://schemas.microsoft.com/office/drawing/2014/main" xmlns="" id="{48F19887-D64A-4453-8CDF-715FE74717C4}"/>
                  </a:ext>
                </a:extLst>
              </p:cNvPr>
              <p:cNvSpPr/>
              <p:nvPr/>
            </p:nvSpPr>
            <p:spPr bwMode="auto">
              <a:xfrm>
                <a:off x="3668713" y="3074988"/>
                <a:ext cx="1743075" cy="800100"/>
              </a:xfrm>
              <a:custGeom>
                <a:avLst/>
                <a:gdLst/>
                <a:ahLst/>
                <a:cxnLst>
                  <a:cxn ang="0">
                    <a:pos x="1098" y="302"/>
                  </a:cxn>
                  <a:cxn ang="0">
                    <a:pos x="292" y="504"/>
                  </a:cxn>
                  <a:cxn ang="0">
                    <a:pos x="0" y="152"/>
                  </a:cxn>
                  <a:cxn ang="0">
                    <a:pos x="709" y="0"/>
                  </a:cxn>
                  <a:cxn ang="0">
                    <a:pos x="1098" y="302"/>
                  </a:cxn>
                </a:cxnLst>
                <a:rect l="0" t="0" r="r" b="b"/>
                <a:pathLst>
                  <a:path w="1098" h="504">
                    <a:moveTo>
                      <a:pt x="1098" y="302"/>
                    </a:moveTo>
                    <a:lnTo>
                      <a:pt x="292" y="504"/>
                    </a:lnTo>
                    <a:lnTo>
                      <a:pt x="0" y="152"/>
                    </a:lnTo>
                    <a:lnTo>
                      <a:pt x="709" y="0"/>
                    </a:lnTo>
                    <a:lnTo>
                      <a:pt x="1098" y="302"/>
                    </a:lnTo>
                    <a:close/>
                  </a:path>
                </a:pathLst>
              </a:custGeom>
              <a:solidFill>
                <a:schemeClr val="accent1">
                  <a:lumMod val="50000"/>
                </a:schemeClr>
              </a:solidFill>
              <a:ln w="9525">
                <a:noFill/>
                <a:round/>
              </a:ln>
            </p:spPr>
            <p:txBody>
              <a:bodyPr wrap="square" lIns="91440" tIns="45720" rIns="91440" bIns="45720" anchor="ctr">
                <a:normAutofit/>
              </a:bodyPr>
              <a:lstStyle/>
              <a:p>
                <a:pPr algn="ctr"/>
                <a:endParaRPr dirty="0"/>
              </a:p>
            </p:txBody>
          </p:sp>
          <p:sp>
            <p:nvSpPr>
              <p:cNvPr id="14" name="íś1iďê">
                <a:extLst>
                  <a:ext uri="{FF2B5EF4-FFF2-40B4-BE49-F238E27FC236}">
                    <a16:creationId xmlns:a16="http://schemas.microsoft.com/office/drawing/2014/main" xmlns="" id="{33148D01-4A51-49C0-ACC0-D99AE9D0A278}"/>
                  </a:ext>
                </a:extLst>
              </p:cNvPr>
              <p:cNvSpPr/>
              <p:nvPr/>
            </p:nvSpPr>
            <p:spPr bwMode="auto">
              <a:xfrm>
                <a:off x="4794250" y="2370138"/>
                <a:ext cx="671513" cy="1184276"/>
              </a:xfrm>
              <a:custGeom>
                <a:avLst/>
                <a:gdLst/>
                <a:ahLst/>
                <a:cxnLst>
                  <a:cxn ang="0">
                    <a:pos x="0" y="444"/>
                  </a:cxn>
                  <a:cxn ang="0">
                    <a:pos x="0" y="0"/>
                  </a:cxn>
                  <a:cxn ang="0">
                    <a:pos x="423" y="255"/>
                  </a:cxn>
                  <a:cxn ang="0">
                    <a:pos x="395" y="744"/>
                  </a:cxn>
                  <a:cxn ang="0">
                    <a:pos x="389" y="746"/>
                  </a:cxn>
                  <a:cxn ang="0">
                    <a:pos x="0" y="444"/>
                  </a:cxn>
                </a:cxnLst>
                <a:rect l="0" t="0" r="r" b="b"/>
                <a:pathLst>
                  <a:path w="423" h="746">
                    <a:moveTo>
                      <a:pt x="0" y="444"/>
                    </a:moveTo>
                    <a:lnTo>
                      <a:pt x="0" y="0"/>
                    </a:lnTo>
                    <a:lnTo>
                      <a:pt x="423" y="255"/>
                    </a:lnTo>
                    <a:lnTo>
                      <a:pt x="395" y="744"/>
                    </a:lnTo>
                    <a:lnTo>
                      <a:pt x="389" y="746"/>
                    </a:lnTo>
                    <a:lnTo>
                      <a:pt x="0" y="444"/>
                    </a:lnTo>
                    <a:close/>
                  </a:path>
                </a:pathLst>
              </a:custGeom>
              <a:solidFill>
                <a:schemeClr val="accent1">
                  <a:lumMod val="75000"/>
                </a:schemeClr>
              </a:solidFill>
              <a:ln w="9525">
                <a:noFill/>
                <a:round/>
              </a:ln>
            </p:spPr>
            <p:txBody>
              <a:bodyPr wrap="square" lIns="91440" tIns="45720" rIns="91440" bIns="45720" anchor="ctr">
                <a:normAutofit/>
              </a:bodyPr>
              <a:lstStyle/>
              <a:p>
                <a:pPr algn="ctr"/>
                <a:endParaRPr dirty="0"/>
              </a:p>
            </p:txBody>
          </p:sp>
          <p:sp>
            <p:nvSpPr>
              <p:cNvPr id="15" name="iṣľîḋè">
                <a:extLst>
                  <a:ext uri="{FF2B5EF4-FFF2-40B4-BE49-F238E27FC236}">
                    <a16:creationId xmlns:a16="http://schemas.microsoft.com/office/drawing/2014/main" xmlns="" id="{BD23EA4A-F7C2-415A-BCA6-FFBB60AAC2CB}"/>
                  </a:ext>
                </a:extLst>
              </p:cNvPr>
              <p:cNvSpPr/>
              <p:nvPr/>
            </p:nvSpPr>
            <p:spPr bwMode="auto">
              <a:xfrm>
                <a:off x="3654425" y="2370138"/>
                <a:ext cx="1139825" cy="946150"/>
              </a:xfrm>
              <a:custGeom>
                <a:avLst/>
                <a:gdLst/>
                <a:ahLst/>
                <a:cxnLst>
                  <a:cxn ang="0">
                    <a:pos x="9" y="596"/>
                  </a:cxn>
                  <a:cxn ang="0">
                    <a:pos x="0" y="118"/>
                  </a:cxn>
                  <a:cxn ang="0">
                    <a:pos x="718" y="0"/>
                  </a:cxn>
                  <a:cxn ang="0">
                    <a:pos x="718" y="444"/>
                  </a:cxn>
                  <a:cxn ang="0">
                    <a:pos x="9" y="596"/>
                  </a:cxn>
                </a:cxnLst>
                <a:rect l="0" t="0" r="r" b="b"/>
                <a:pathLst>
                  <a:path w="718" h="596">
                    <a:moveTo>
                      <a:pt x="9" y="596"/>
                    </a:moveTo>
                    <a:lnTo>
                      <a:pt x="0" y="118"/>
                    </a:lnTo>
                    <a:lnTo>
                      <a:pt x="718" y="0"/>
                    </a:lnTo>
                    <a:lnTo>
                      <a:pt x="718" y="444"/>
                    </a:lnTo>
                    <a:lnTo>
                      <a:pt x="9" y="596"/>
                    </a:lnTo>
                    <a:close/>
                  </a:path>
                </a:pathLst>
              </a:custGeom>
              <a:solidFill>
                <a:schemeClr val="accent1">
                  <a:lumMod val="50000"/>
                </a:schemeClr>
              </a:solidFill>
              <a:ln w="9525">
                <a:noFill/>
                <a:round/>
              </a:ln>
            </p:spPr>
            <p:txBody>
              <a:bodyPr wrap="square" lIns="91440" tIns="45720" rIns="91440" bIns="45720" anchor="ctr">
                <a:normAutofit/>
              </a:bodyPr>
              <a:lstStyle/>
              <a:p>
                <a:pPr algn="ctr"/>
                <a:endParaRPr dirty="0"/>
              </a:p>
            </p:txBody>
          </p:sp>
          <p:sp>
            <p:nvSpPr>
              <p:cNvPr id="16" name="îṧḻidê">
                <a:extLst>
                  <a:ext uri="{FF2B5EF4-FFF2-40B4-BE49-F238E27FC236}">
                    <a16:creationId xmlns:a16="http://schemas.microsoft.com/office/drawing/2014/main" xmlns="" id="{73BD9B5A-7217-4922-9231-E8F0E1A1F376}"/>
                  </a:ext>
                </a:extLst>
              </p:cNvPr>
              <p:cNvSpPr/>
              <p:nvPr/>
            </p:nvSpPr>
            <p:spPr bwMode="auto">
              <a:xfrm>
                <a:off x="3654425" y="2557463"/>
                <a:ext cx="477838" cy="1317625"/>
              </a:xfrm>
              <a:custGeom>
                <a:avLst/>
                <a:gdLst/>
                <a:ahLst/>
                <a:cxnLst>
                  <a:cxn ang="0">
                    <a:pos x="0" y="0"/>
                  </a:cxn>
                  <a:cxn ang="0">
                    <a:pos x="301" y="301"/>
                  </a:cxn>
                  <a:cxn ang="0">
                    <a:pos x="301" y="830"/>
                  </a:cxn>
                  <a:cxn ang="0">
                    <a:pos x="9" y="478"/>
                  </a:cxn>
                  <a:cxn ang="0">
                    <a:pos x="0" y="0"/>
                  </a:cxn>
                </a:cxnLst>
                <a:rect l="0" t="0" r="r" b="b"/>
                <a:pathLst>
                  <a:path w="301" h="830">
                    <a:moveTo>
                      <a:pt x="0" y="0"/>
                    </a:moveTo>
                    <a:lnTo>
                      <a:pt x="301" y="301"/>
                    </a:lnTo>
                    <a:lnTo>
                      <a:pt x="301" y="830"/>
                    </a:lnTo>
                    <a:lnTo>
                      <a:pt x="9" y="478"/>
                    </a:lnTo>
                    <a:lnTo>
                      <a:pt x="0" y="0"/>
                    </a:lnTo>
                    <a:close/>
                  </a:path>
                </a:pathLst>
              </a:custGeom>
              <a:solidFill>
                <a:schemeClr val="accent1">
                  <a:lumMod val="75000"/>
                </a:schemeClr>
              </a:solidFill>
              <a:ln w="9525">
                <a:noFill/>
                <a:round/>
              </a:ln>
            </p:spPr>
            <p:txBody>
              <a:bodyPr wrap="square" lIns="91440" tIns="45720" rIns="91440" bIns="45720" anchor="ctr">
                <a:normAutofit/>
              </a:bodyPr>
              <a:lstStyle/>
              <a:p>
                <a:pPr algn="ctr"/>
                <a:endParaRPr dirty="0"/>
              </a:p>
            </p:txBody>
          </p:sp>
          <p:sp>
            <p:nvSpPr>
              <p:cNvPr id="17" name="iṣlîḋê">
                <a:extLst>
                  <a:ext uri="{FF2B5EF4-FFF2-40B4-BE49-F238E27FC236}">
                    <a16:creationId xmlns:a16="http://schemas.microsoft.com/office/drawing/2014/main" xmlns="" id="{8D5554B4-7BDA-439D-B8FD-A22CAA6C2AC0}"/>
                  </a:ext>
                </a:extLst>
              </p:cNvPr>
              <p:cNvSpPr/>
              <p:nvPr/>
            </p:nvSpPr>
            <p:spPr bwMode="auto">
              <a:xfrm>
                <a:off x="4132263" y="2774950"/>
                <a:ext cx="1333500" cy="1100138"/>
              </a:xfrm>
              <a:custGeom>
                <a:avLst/>
                <a:gdLst/>
                <a:ahLst/>
                <a:cxnLst>
                  <a:cxn ang="0">
                    <a:pos x="273" y="109"/>
                  </a:cxn>
                  <a:cxn ang="0">
                    <a:pos x="264" y="108"/>
                  </a:cxn>
                  <a:cxn ang="0">
                    <a:pos x="188" y="122"/>
                  </a:cxn>
                  <a:cxn ang="0">
                    <a:pos x="180" y="128"/>
                  </a:cxn>
                  <a:cxn ang="0">
                    <a:pos x="178" y="137"/>
                  </a:cxn>
                  <a:cxn ang="0">
                    <a:pos x="183" y="145"/>
                  </a:cxn>
                  <a:cxn ang="0">
                    <a:pos x="193" y="147"/>
                  </a:cxn>
                  <a:cxn ang="0">
                    <a:pos x="269" y="132"/>
                  </a:cxn>
                  <a:cxn ang="0">
                    <a:pos x="276" y="127"/>
                  </a:cxn>
                  <a:cxn ang="0">
                    <a:pos x="278" y="118"/>
                  </a:cxn>
                  <a:cxn ang="0">
                    <a:pos x="273" y="109"/>
                  </a:cxn>
                  <a:cxn ang="0">
                    <a:pos x="0" y="364"/>
                  </a:cxn>
                  <a:cxn ang="0">
                    <a:pos x="0" y="86"/>
                  </a:cxn>
                  <a:cxn ang="0">
                    <a:pos x="443" y="0"/>
                  </a:cxn>
                  <a:cxn ang="0">
                    <a:pos x="428" y="257"/>
                  </a:cxn>
                  <a:cxn ang="0">
                    <a:pos x="0" y="364"/>
                  </a:cxn>
                </a:cxnLst>
                <a:rect l="0" t="0" r="r" b="b"/>
                <a:pathLst>
                  <a:path w="443" h="364">
                    <a:moveTo>
                      <a:pt x="273" y="109"/>
                    </a:moveTo>
                    <a:cubicBezTo>
                      <a:pt x="270" y="108"/>
                      <a:pt x="267" y="107"/>
                      <a:pt x="264" y="108"/>
                    </a:cubicBezTo>
                    <a:cubicBezTo>
                      <a:pt x="188" y="122"/>
                      <a:pt x="188" y="122"/>
                      <a:pt x="188" y="122"/>
                    </a:cubicBezTo>
                    <a:cubicBezTo>
                      <a:pt x="185" y="123"/>
                      <a:pt x="182" y="125"/>
                      <a:pt x="180" y="128"/>
                    </a:cubicBezTo>
                    <a:cubicBezTo>
                      <a:pt x="178" y="130"/>
                      <a:pt x="178" y="134"/>
                      <a:pt x="178" y="137"/>
                    </a:cubicBezTo>
                    <a:cubicBezTo>
                      <a:pt x="179" y="140"/>
                      <a:pt x="181" y="143"/>
                      <a:pt x="183" y="145"/>
                    </a:cubicBezTo>
                    <a:cubicBezTo>
                      <a:pt x="186" y="147"/>
                      <a:pt x="190" y="147"/>
                      <a:pt x="193" y="147"/>
                    </a:cubicBezTo>
                    <a:cubicBezTo>
                      <a:pt x="269" y="132"/>
                      <a:pt x="269" y="132"/>
                      <a:pt x="269" y="132"/>
                    </a:cubicBezTo>
                    <a:cubicBezTo>
                      <a:pt x="272" y="131"/>
                      <a:pt x="275" y="130"/>
                      <a:pt x="276" y="127"/>
                    </a:cubicBezTo>
                    <a:cubicBezTo>
                      <a:pt x="278" y="124"/>
                      <a:pt x="279" y="121"/>
                      <a:pt x="278" y="118"/>
                    </a:cubicBezTo>
                    <a:cubicBezTo>
                      <a:pt x="278" y="114"/>
                      <a:pt x="276" y="111"/>
                      <a:pt x="273" y="109"/>
                    </a:cubicBezTo>
                    <a:close/>
                    <a:moveTo>
                      <a:pt x="0" y="364"/>
                    </a:moveTo>
                    <a:cubicBezTo>
                      <a:pt x="0" y="86"/>
                      <a:pt x="0" y="86"/>
                      <a:pt x="0" y="86"/>
                    </a:cubicBezTo>
                    <a:cubicBezTo>
                      <a:pt x="443" y="0"/>
                      <a:pt x="443" y="0"/>
                      <a:pt x="443" y="0"/>
                    </a:cubicBezTo>
                    <a:cubicBezTo>
                      <a:pt x="428" y="257"/>
                      <a:pt x="428" y="257"/>
                      <a:pt x="428" y="257"/>
                    </a:cubicBezTo>
                    <a:lnTo>
                      <a:pt x="0" y="364"/>
                    </a:lnTo>
                    <a:close/>
                  </a:path>
                </a:pathLst>
              </a:custGeom>
              <a:solidFill>
                <a:schemeClr val="accent1"/>
              </a:solidFill>
              <a:ln w="9525">
                <a:noFill/>
                <a:round/>
              </a:ln>
            </p:spPr>
            <p:txBody>
              <a:bodyPr wrap="square" lIns="91440" tIns="45720" rIns="91440" bIns="45720" anchor="ctr">
                <a:normAutofit/>
              </a:bodyPr>
              <a:lstStyle/>
              <a:p>
                <a:pPr algn="ctr"/>
                <a:endParaRPr dirty="0"/>
              </a:p>
            </p:txBody>
          </p:sp>
        </p:grpSp>
        <p:sp>
          <p:nvSpPr>
            <p:cNvPr id="12" name="Rectangle 11">
              <a:extLst>
                <a:ext uri="{FF2B5EF4-FFF2-40B4-BE49-F238E27FC236}">
                  <a16:creationId xmlns:a16="http://schemas.microsoft.com/office/drawing/2014/main" xmlns="" id="{66C6451F-051D-4F76-8847-614BE28629DE}"/>
                </a:ext>
              </a:extLst>
            </p:cNvPr>
            <p:cNvSpPr/>
            <p:nvPr/>
          </p:nvSpPr>
          <p:spPr>
            <a:xfrm rot="20838750">
              <a:off x="417744" y="5974096"/>
              <a:ext cx="1444166" cy="308008"/>
            </a:xfrm>
            <a:prstGeom prst="rect">
              <a:avLst/>
            </a:prstGeom>
          </p:spPr>
          <p:txBody>
            <a:bodyPr wrap="none">
              <a:spAutoFit/>
            </a:bodyPr>
            <a:lstStyle/>
            <a:p>
              <a:r>
                <a:rPr lang="en-US" altLang="zh-CN" sz="1100" b="1" dirty="0">
                  <a:solidFill>
                    <a:schemeClr val="bg1"/>
                  </a:solidFill>
                </a:rPr>
                <a:t>Web of Science</a:t>
              </a:r>
              <a:endParaRPr lang="en-US" sz="1100" b="1" dirty="0">
                <a:solidFill>
                  <a:schemeClr val="bg1"/>
                </a:solidFill>
              </a:endParaRPr>
            </a:p>
          </p:txBody>
        </p:sp>
      </p:grpSp>
      <p:grpSp>
        <p:nvGrpSpPr>
          <p:cNvPr id="18" name="Group 17">
            <a:extLst>
              <a:ext uri="{FF2B5EF4-FFF2-40B4-BE49-F238E27FC236}">
                <a16:creationId xmlns:a16="http://schemas.microsoft.com/office/drawing/2014/main" xmlns="" id="{77381AE1-824E-4233-AD4C-BD33E3B47A59}"/>
              </a:ext>
            </a:extLst>
          </p:cNvPr>
          <p:cNvGrpSpPr/>
          <p:nvPr/>
        </p:nvGrpSpPr>
        <p:grpSpPr>
          <a:xfrm>
            <a:off x="429111" y="4193881"/>
            <a:ext cx="1316386" cy="551543"/>
            <a:chOff x="692741" y="4394399"/>
            <a:chExt cx="1316386" cy="551543"/>
          </a:xfrm>
        </p:grpSpPr>
        <p:grpSp>
          <p:nvGrpSpPr>
            <p:cNvPr id="19" name="Group 18">
              <a:extLst>
                <a:ext uri="{FF2B5EF4-FFF2-40B4-BE49-F238E27FC236}">
                  <a16:creationId xmlns:a16="http://schemas.microsoft.com/office/drawing/2014/main" xmlns="" id="{DFB3AB0B-D7CB-4FE9-9FCF-CABF27F7FBA7}"/>
                </a:ext>
              </a:extLst>
            </p:cNvPr>
            <p:cNvGrpSpPr/>
            <p:nvPr/>
          </p:nvGrpSpPr>
          <p:grpSpPr>
            <a:xfrm>
              <a:off x="1024745" y="4394399"/>
              <a:ext cx="653814" cy="551543"/>
              <a:chOff x="2242025" y="3525157"/>
              <a:chExt cx="1283675" cy="1131493"/>
            </a:xfrm>
          </p:grpSpPr>
          <p:sp>
            <p:nvSpPr>
              <p:cNvPr id="21" name="íṡľiḓé">
                <a:extLst>
                  <a:ext uri="{FF2B5EF4-FFF2-40B4-BE49-F238E27FC236}">
                    <a16:creationId xmlns:a16="http://schemas.microsoft.com/office/drawing/2014/main" xmlns="" id="{20877752-DCE5-4A2D-B561-5E7545CB9EAF}"/>
                  </a:ext>
                </a:extLst>
              </p:cNvPr>
              <p:cNvSpPr/>
              <p:nvPr/>
            </p:nvSpPr>
            <p:spPr bwMode="auto">
              <a:xfrm>
                <a:off x="2242025" y="3525157"/>
                <a:ext cx="1280857" cy="459361"/>
              </a:xfrm>
              <a:custGeom>
                <a:avLst/>
                <a:gdLst/>
                <a:ahLst/>
                <a:cxnLst>
                  <a:cxn ang="0">
                    <a:pos x="0" y="159"/>
                  </a:cxn>
                  <a:cxn ang="0">
                    <a:pos x="464" y="0"/>
                  </a:cxn>
                  <a:cxn ang="0">
                    <a:pos x="909" y="159"/>
                  </a:cxn>
                  <a:cxn ang="0">
                    <a:pos x="464" y="326"/>
                  </a:cxn>
                  <a:cxn ang="0">
                    <a:pos x="0" y="159"/>
                  </a:cxn>
                </a:cxnLst>
                <a:rect l="0" t="0" r="r" b="b"/>
                <a:pathLst>
                  <a:path w="909" h="326">
                    <a:moveTo>
                      <a:pt x="0" y="159"/>
                    </a:moveTo>
                    <a:lnTo>
                      <a:pt x="464" y="0"/>
                    </a:lnTo>
                    <a:lnTo>
                      <a:pt x="909" y="159"/>
                    </a:lnTo>
                    <a:lnTo>
                      <a:pt x="464" y="326"/>
                    </a:lnTo>
                    <a:lnTo>
                      <a:pt x="0" y="159"/>
                    </a:lnTo>
                    <a:close/>
                  </a:path>
                </a:pathLst>
              </a:custGeom>
              <a:solidFill>
                <a:schemeClr val="accent3"/>
              </a:solidFill>
              <a:ln w="9525">
                <a:noFill/>
                <a:round/>
              </a:ln>
            </p:spPr>
            <p:txBody>
              <a:bodyPr anchor="ctr"/>
              <a:lstStyle/>
              <a:p>
                <a:pPr algn="ctr"/>
                <a:endParaRPr dirty="0"/>
              </a:p>
            </p:txBody>
          </p:sp>
          <p:sp>
            <p:nvSpPr>
              <p:cNvPr id="22" name="îṧḻiḑè">
                <a:extLst>
                  <a:ext uri="{FF2B5EF4-FFF2-40B4-BE49-F238E27FC236}">
                    <a16:creationId xmlns:a16="http://schemas.microsoft.com/office/drawing/2014/main" xmlns="" id="{C85662AD-FEA8-422D-BCD4-E5EB740F674D}"/>
                  </a:ext>
                </a:extLst>
              </p:cNvPr>
              <p:cNvSpPr/>
              <p:nvPr/>
            </p:nvSpPr>
            <p:spPr bwMode="auto">
              <a:xfrm>
                <a:off x="2242025" y="3749201"/>
                <a:ext cx="653814" cy="907449"/>
              </a:xfrm>
              <a:custGeom>
                <a:avLst/>
                <a:gdLst/>
                <a:ahLst/>
                <a:cxnLst>
                  <a:cxn ang="0">
                    <a:pos x="0" y="479"/>
                  </a:cxn>
                  <a:cxn ang="0">
                    <a:pos x="0" y="0"/>
                  </a:cxn>
                  <a:cxn ang="0">
                    <a:pos x="464" y="167"/>
                  </a:cxn>
                  <a:cxn ang="0">
                    <a:pos x="464" y="644"/>
                  </a:cxn>
                  <a:cxn ang="0">
                    <a:pos x="0" y="479"/>
                  </a:cxn>
                </a:cxnLst>
                <a:rect l="0" t="0" r="r" b="b"/>
                <a:pathLst>
                  <a:path w="464" h="644">
                    <a:moveTo>
                      <a:pt x="0" y="479"/>
                    </a:moveTo>
                    <a:lnTo>
                      <a:pt x="0" y="0"/>
                    </a:lnTo>
                    <a:lnTo>
                      <a:pt x="464" y="167"/>
                    </a:lnTo>
                    <a:lnTo>
                      <a:pt x="464" y="644"/>
                    </a:lnTo>
                    <a:lnTo>
                      <a:pt x="0" y="479"/>
                    </a:lnTo>
                    <a:close/>
                  </a:path>
                </a:pathLst>
              </a:custGeom>
              <a:solidFill>
                <a:schemeClr val="accent3">
                  <a:lumMod val="75000"/>
                  <a:alpha val="98000"/>
                </a:schemeClr>
              </a:solidFill>
              <a:ln w="9525">
                <a:noFill/>
                <a:round/>
              </a:ln>
            </p:spPr>
            <p:txBody>
              <a:bodyPr anchor="ctr"/>
              <a:lstStyle/>
              <a:p>
                <a:pPr algn="ctr"/>
                <a:endParaRPr dirty="0"/>
              </a:p>
            </p:txBody>
          </p:sp>
          <p:sp>
            <p:nvSpPr>
              <p:cNvPr id="23" name="îśḻíḑé">
                <a:extLst>
                  <a:ext uri="{FF2B5EF4-FFF2-40B4-BE49-F238E27FC236}">
                    <a16:creationId xmlns:a16="http://schemas.microsoft.com/office/drawing/2014/main" xmlns="" id="{4EA071AC-12DD-4AFE-89C3-60A9111558CB}"/>
                  </a:ext>
                </a:extLst>
              </p:cNvPr>
              <p:cNvSpPr/>
              <p:nvPr/>
            </p:nvSpPr>
            <p:spPr bwMode="auto">
              <a:xfrm>
                <a:off x="2895839" y="3749201"/>
                <a:ext cx="629861" cy="907449"/>
              </a:xfrm>
              <a:custGeom>
                <a:avLst/>
                <a:gdLst/>
                <a:ahLst/>
                <a:cxnLst>
                  <a:cxn ang="0">
                    <a:pos x="447" y="482"/>
                  </a:cxn>
                  <a:cxn ang="0">
                    <a:pos x="445" y="482"/>
                  </a:cxn>
                  <a:cxn ang="0">
                    <a:pos x="0" y="644"/>
                  </a:cxn>
                  <a:cxn ang="0">
                    <a:pos x="0" y="167"/>
                  </a:cxn>
                  <a:cxn ang="0">
                    <a:pos x="445" y="0"/>
                  </a:cxn>
                  <a:cxn ang="0">
                    <a:pos x="447" y="482"/>
                  </a:cxn>
                </a:cxnLst>
                <a:rect l="0" t="0" r="r" b="b"/>
                <a:pathLst>
                  <a:path w="447" h="644">
                    <a:moveTo>
                      <a:pt x="447" y="482"/>
                    </a:moveTo>
                    <a:lnTo>
                      <a:pt x="445" y="482"/>
                    </a:lnTo>
                    <a:lnTo>
                      <a:pt x="0" y="644"/>
                    </a:lnTo>
                    <a:lnTo>
                      <a:pt x="0" y="167"/>
                    </a:lnTo>
                    <a:lnTo>
                      <a:pt x="445" y="0"/>
                    </a:lnTo>
                    <a:lnTo>
                      <a:pt x="447" y="482"/>
                    </a:lnTo>
                    <a:close/>
                  </a:path>
                </a:pathLst>
              </a:custGeom>
              <a:solidFill>
                <a:schemeClr val="accent3">
                  <a:lumMod val="50000"/>
                </a:schemeClr>
              </a:solidFill>
              <a:ln w="9525">
                <a:noFill/>
                <a:round/>
              </a:ln>
            </p:spPr>
            <p:txBody>
              <a:bodyPr anchor="ctr"/>
              <a:lstStyle/>
              <a:p>
                <a:pPr algn="ctr"/>
                <a:endParaRPr dirty="0"/>
              </a:p>
            </p:txBody>
          </p:sp>
        </p:grpSp>
        <p:sp>
          <p:nvSpPr>
            <p:cNvPr id="20" name="Rectangle 19">
              <a:extLst>
                <a:ext uri="{FF2B5EF4-FFF2-40B4-BE49-F238E27FC236}">
                  <a16:creationId xmlns:a16="http://schemas.microsoft.com/office/drawing/2014/main" xmlns="" id="{D372C922-8202-4991-996E-D9BE02F39132}"/>
                </a:ext>
              </a:extLst>
            </p:cNvPr>
            <p:cNvSpPr/>
            <p:nvPr/>
          </p:nvSpPr>
          <p:spPr>
            <a:xfrm>
              <a:off x="692741" y="4588635"/>
              <a:ext cx="1316386" cy="261610"/>
            </a:xfrm>
            <a:prstGeom prst="rect">
              <a:avLst/>
            </a:prstGeom>
          </p:spPr>
          <p:txBody>
            <a:bodyPr wrap="none">
              <a:spAutoFit/>
            </a:bodyPr>
            <a:lstStyle/>
            <a:p>
              <a:r>
                <a:rPr lang="en-US" altLang="zh-CN" sz="1100" b="1" dirty="0">
                  <a:solidFill>
                    <a:schemeClr val="bg2"/>
                  </a:solidFill>
                </a:rPr>
                <a:t>Editorial Material</a:t>
              </a:r>
              <a:endParaRPr lang="en-US" sz="1100" b="1" dirty="0">
                <a:solidFill>
                  <a:schemeClr val="bg2"/>
                </a:solidFill>
              </a:endParaRPr>
            </a:p>
          </p:txBody>
        </p:sp>
      </p:grpSp>
      <p:sp>
        <p:nvSpPr>
          <p:cNvPr id="24" name="Arrow: Striped Right 23">
            <a:extLst>
              <a:ext uri="{FF2B5EF4-FFF2-40B4-BE49-F238E27FC236}">
                <a16:creationId xmlns:a16="http://schemas.microsoft.com/office/drawing/2014/main" xmlns="" id="{B62B9075-3D4D-4F52-AF96-618CB53DF8E7}"/>
              </a:ext>
            </a:extLst>
          </p:cNvPr>
          <p:cNvSpPr/>
          <p:nvPr/>
        </p:nvSpPr>
        <p:spPr>
          <a:xfrm rot="5400000">
            <a:off x="832123" y="4765518"/>
            <a:ext cx="547516" cy="640080"/>
          </a:xfrm>
          <a:prstGeom prst="stripedRightArrow">
            <a:avLst/>
          </a:prstGeom>
          <a:solidFill>
            <a:schemeClr val="accent1">
              <a:lumMod val="60000"/>
              <a:lumOff val="40000"/>
            </a:schemeClr>
          </a:solidFill>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25" name="Graphic 24" descr="Arrow: Clockwise curve">
            <a:extLst>
              <a:ext uri="{FF2B5EF4-FFF2-40B4-BE49-F238E27FC236}">
                <a16:creationId xmlns:a16="http://schemas.microsoft.com/office/drawing/2014/main" xmlns="" id="{A49C284D-293C-4033-97CA-9DEEE9A2123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5589465">
            <a:off x="1594959" y="3393108"/>
            <a:ext cx="1088437" cy="1158177"/>
          </a:xfrm>
          <a:prstGeom prst="rect">
            <a:avLst/>
          </a:prstGeom>
        </p:spPr>
      </p:pic>
      <p:pic>
        <p:nvPicPr>
          <p:cNvPr id="26" name="Graphic 25" descr="Arrow: Slight curve">
            <a:extLst>
              <a:ext uri="{FF2B5EF4-FFF2-40B4-BE49-F238E27FC236}">
                <a16:creationId xmlns:a16="http://schemas.microsoft.com/office/drawing/2014/main" xmlns="" id="{8A29034C-8B86-40BE-A934-67A5196A26B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5400000">
            <a:off x="428926" y="3019224"/>
            <a:ext cx="1233654" cy="914400"/>
          </a:xfrm>
          <a:prstGeom prst="rect">
            <a:avLst/>
          </a:prstGeom>
        </p:spPr>
      </p:pic>
      <p:pic>
        <p:nvPicPr>
          <p:cNvPr id="27" name="Graphic 26" descr="Arrow: Straight">
            <a:extLst>
              <a:ext uri="{FF2B5EF4-FFF2-40B4-BE49-F238E27FC236}">
                <a16:creationId xmlns:a16="http://schemas.microsoft.com/office/drawing/2014/main" xmlns="" id="{3F60A510-7142-4E85-97A9-515F868F698B}"/>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1849303">
            <a:off x="2029999" y="4525313"/>
            <a:ext cx="1088643" cy="914400"/>
          </a:xfrm>
          <a:prstGeom prst="rect">
            <a:avLst/>
          </a:prstGeom>
        </p:spPr>
      </p:pic>
      <p:sp>
        <p:nvSpPr>
          <p:cNvPr id="28" name="Title 1">
            <a:extLst>
              <a:ext uri="{FF2B5EF4-FFF2-40B4-BE49-F238E27FC236}">
                <a16:creationId xmlns:a16="http://schemas.microsoft.com/office/drawing/2014/main" xmlns="" id="{255E5213-0E9E-401E-BDCC-53140CA187CB}"/>
              </a:ext>
            </a:extLst>
          </p:cNvPr>
          <p:cNvSpPr txBox="1">
            <a:spLocks/>
          </p:cNvSpPr>
          <p:nvPr/>
        </p:nvSpPr>
        <p:spPr>
          <a:xfrm>
            <a:off x="389916" y="241641"/>
            <a:ext cx="8400235" cy="567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nSpc>
                <a:spcPct val="90000"/>
              </a:lnSpc>
              <a:defRPr sz="2800" b="1" i="0" cap="none">
                <a:solidFill>
                  <a:srgbClr val="6817FF"/>
                </a:solidFill>
                <a:latin typeface="微软雅黑" panose="020B0503020204020204" pitchFamily="34" charset="-122"/>
                <a:ea typeface="微软雅黑" panose="020B0503020204020204" pitchFamily="34" charset="-122"/>
                <a:cs typeface="Arial"/>
              </a:defRPr>
            </a:lvl1pPr>
            <a:lvl2pPr>
              <a:lnSpc>
                <a:spcPct val="90000"/>
              </a:lnSpc>
              <a:defRPr sz="2800">
                <a:latin typeface="Arial" charset="0"/>
              </a:defRPr>
            </a:lvl2pPr>
            <a:lvl3pPr>
              <a:lnSpc>
                <a:spcPct val="90000"/>
              </a:lnSpc>
              <a:defRPr sz="2800">
                <a:latin typeface="Arial" charset="0"/>
              </a:defRPr>
            </a:lvl3pPr>
            <a:lvl4pPr>
              <a:lnSpc>
                <a:spcPct val="90000"/>
              </a:lnSpc>
              <a:defRPr sz="2800">
                <a:latin typeface="Arial" charset="0"/>
              </a:defRPr>
            </a:lvl4pPr>
            <a:lvl5pPr>
              <a:lnSpc>
                <a:spcPct val="90000"/>
              </a:lnSpc>
              <a:defRPr sz="2800">
                <a:latin typeface="Arial" charset="0"/>
              </a:defRPr>
            </a:lvl5pPr>
            <a:lvl6pPr marL="457200" fontAlgn="base">
              <a:lnSpc>
                <a:spcPct val="90000"/>
              </a:lnSpc>
              <a:spcBef>
                <a:spcPct val="0"/>
              </a:spcBef>
              <a:spcAft>
                <a:spcPct val="0"/>
              </a:spcAft>
              <a:defRPr sz="2800">
                <a:solidFill>
                  <a:schemeClr val="tx2"/>
                </a:solidFill>
                <a:latin typeface="Arial" charset="0"/>
              </a:defRPr>
            </a:lvl6pPr>
            <a:lvl7pPr marL="914400" fontAlgn="base">
              <a:lnSpc>
                <a:spcPct val="90000"/>
              </a:lnSpc>
              <a:spcBef>
                <a:spcPct val="0"/>
              </a:spcBef>
              <a:spcAft>
                <a:spcPct val="0"/>
              </a:spcAft>
              <a:defRPr sz="2800">
                <a:solidFill>
                  <a:schemeClr val="tx2"/>
                </a:solidFill>
                <a:latin typeface="Arial" charset="0"/>
              </a:defRPr>
            </a:lvl7pPr>
            <a:lvl8pPr marL="1371600" fontAlgn="base">
              <a:lnSpc>
                <a:spcPct val="90000"/>
              </a:lnSpc>
              <a:spcBef>
                <a:spcPct val="0"/>
              </a:spcBef>
              <a:spcAft>
                <a:spcPct val="0"/>
              </a:spcAft>
              <a:defRPr sz="2800">
                <a:solidFill>
                  <a:schemeClr val="tx2"/>
                </a:solidFill>
                <a:latin typeface="Arial" charset="0"/>
              </a:defRPr>
            </a:lvl8pPr>
            <a:lvl9pPr marL="1828800" fontAlgn="base">
              <a:lnSpc>
                <a:spcPct val="90000"/>
              </a:lnSpc>
              <a:spcBef>
                <a:spcPct val="0"/>
              </a:spcBef>
              <a:spcAft>
                <a:spcPct val="0"/>
              </a:spcAft>
              <a:defRPr sz="2800">
                <a:solidFill>
                  <a:schemeClr val="tx2"/>
                </a:solidFill>
                <a:latin typeface="Arial" charset="0"/>
              </a:defRPr>
            </a:lvl9pPr>
          </a:lstStyle>
          <a:p>
            <a:r>
              <a:rPr lang="zh-CN" altLang="en-US" sz="2400" dirty="0"/>
              <a:t>不可忽视的来自国际同行的学术热点点评</a:t>
            </a:r>
          </a:p>
        </p:txBody>
      </p:sp>
      <p:cxnSp>
        <p:nvCxnSpPr>
          <p:cNvPr id="29" name="Straight Connector 28">
            <a:extLst>
              <a:ext uri="{FF2B5EF4-FFF2-40B4-BE49-F238E27FC236}">
                <a16:creationId xmlns:a16="http://schemas.microsoft.com/office/drawing/2014/main" xmlns="" id="{314198A3-1DA4-48D6-A0DB-2FDBD837918E}"/>
              </a:ext>
            </a:extLst>
          </p:cNvPr>
          <p:cNvCxnSpPr>
            <a:cxnSpLocks/>
          </p:cNvCxnSpPr>
          <p:nvPr/>
        </p:nvCxnSpPr>
        <p:spPr>
          <a:xfrm>
            <a:off x="566325" y="1284266"/>
            <a:ext cx="1496099" cy="0"/>
          </a:xfrm>
          <a:prstGeom prst="line">
            <a:avLst/>
          </a:prstGeom>
          <a:ln>
            <a:solidFill>
              <a:srgbClr val="6817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6296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300C10F-538B-4225-B601-67819B936CD8}"/>
              </a:ext>
            </a:extLst>
          </p:cNvPr>
          <p:cNvPicPr>
            <a:picLocks noChangeAspect="1"/>
          </p:cNvPicPr>
          <p:nvPr/>
        </p:nvPicPr>
        <p:blipFill>
          <a:blip r:embed="rId2"/>
          <a:stretch>
            <a:fillRect/>
          </a:stretch>
        </p:blipFill>
        <p:spPr>
          <a:xfrm>
            <a:off x="395536" y="710949"/>
            <a:ext cx="8283870" cy="6008992"/>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xmlns="" id="{B73DFE4E-C9F3-43B5-B870-DB9DBB483796}"/>
              </a:ext>
            </a:extLst>
          </p:cNvPr>
          <p:cNvSpPr txBox="1"/>
          <p:nvPr/>
        </p:nvSpPr>
        <p:spPr>
          <a:xfrm>
            <a:off x="2267744" y="6286152"/>
            <a:ext cx="3348481" cy="369332"/>
          </a:xfrm>
          <a:prstGeom prst="rect">
            <a:avLst/>
          </a:prstGeom>
          <a:solidFill>
            <a:schemeClr val="bg2"/>
          </a:solidFill>
        </p:spPr>
        <p:txBody>
          <a:bodyPr wrap="non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文献类型：</a:t>
            </a:r>
            <a:r>
              <a:rPr lang="en-US" altLang="zh-CN" b="1" dirty="0">
                <a:solidFill>
                  <a:schemeClr val="bg1"/>
                </a:solidFill>
                <a:latin typeface="微软雅黑" panose="020B0503020204020204" pitchFamily="34" charset="-122"/>
                <a:ea typeface="微软雅黑" panose="020B0503020204020204" pitchFamily="34" charset="-122"/>
              </a:rPr>
              <a:t>Editorial Material</a:t>
            </a:r>
            <a:endParaRPr lang="en-US" b="1" dirty="0">
              <a:solidFill>
                <a:schemeClr val="bg1"/>
              </a:solidFill>
              <a:latin typeface="微软雅黑" panose="020B0503020204020204" pitchFamily="34" charset="-122"/>
              <a:ea typeface="微软雅黑" panose="020B0503020204020204" pitchFamily="34" charset="-122"/>
            </a:endParaRPr>
          </a:p>
        </p:txBody>
      </p:sp>
      <p:sp>
        <p:nvSpPr>
          <p:cNvPr id="7" name="TextBox 6">
            <a:extLst>
              <a:ext uri="{FF2B5EF4-FFF2-40B4-BE49-F238E27FC236}">
                <a16:creationId xmlns:a16="http://schemas.microsoft.com/office/drawing/2014/main" xmlns="" id="{3C947592-FB18-4F96-BBAA-572E968171EC}"/>
              </a:ext>
            </a:extLst>
          </p:cNvPr>
          <p:cNvSpPr txBox="1"/>
          <p:nvPr/>
        </p:nvSpPr>
        <p:spPr>
          <a:xfrm>
            <a:off x="1361766" y="4617944"/>
            <a:ext cx="2597186" cy="369332"/>
          </a:xfrm>
          <a:prstGeom prst="rect">
            <a:avLst/>
          </a:prstGeom>
          <a:solidFill>
            <a:schemeClr val="bg2"/>
          </a:solidFill>
        </p:spPr>
        <p:txBody>
          <a:bodyPr wrap="non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出版年：</a:t>
            </a:r>
            <a:r>
              <a:rPr lang="en-US" altLang="zh-CN" b="1" dirty="0">
                <a:solidFill>
                  <a:schemeClr val="bg1"/>
                </a:solidFill>
                <a:latin typeface="微软雅黑" panose="020B0503020204020204" pitchFamily="34" charset="-122"/>
                <a:ea typeface="微软雅黑" panose="020B0503020204020204" pitchFamily="34" charset="-122"/>
              </a:rPr>
              <a:t>2017 &amp; 2018</a:t>
            </a:r>
            <a:endParaRPr lang="en-US" b="1" dirty="0">
              <a:solidFill>
                <a:schemeClr val="bg1"/>
              </a:solidFill>
              <a:latin typeface="微软雅黑" panose="020B0503020204020204" pitchFamily="34" charset="-122"/>
              <a:ea typeface="微软雅黑" panose="020B0503020204020204" pitchFamily="34" charset="-122"/>
            </a:endParaRPr>
          </a:p>
        </p:txBody>
      </p:sp>
      <p:pic>
        <p:nvPicPr>
          <p:cNvPr id="8" name="Picture 7">
            <a:extLst>
              <a:ext uri="{FF2B5EF4-FFF2-40B4-BE49-F238E27FC236}">
                <a16:creationId xmlns:a16="http://schemas.microsoft.com/office/drawing/2014/main" xmlns="" id="{1FE3A7CF-0793-466C-A4AA-C95E8DFE44BD}"/>
              </a:ext>
            </a:extLst>
          </p:cNvPr>
          <p:cNvPicPr>
            <a:picLocks noChangeAspect="1"/>
          </p:cNvPicPr>
          <p:nvPr/>
        </p:nvPicPr>
        <p:blipFill>
          <a:blip r:embed="rId3"/>
          <a:stretch>
            <a:fillRect/>
          </a:stretch>
        </p:blipFill>
        <p:spPr>
          <a:xfrm>
            <a:off x="583909" y="1465570"/>
            <a:ext cx="2076450" cy="1579908"/>
          </a:xfrm>
          <a:prstGeom prst="rect">
            <a:avLst/>
          </a:prstGeom>
          <a:ln>
            <a:noFill/>
          </a:ln>
          <a:effectLst>
            <a:outerShdw blurRad="292100" dist="139700" dir="2700000" algn="tl" rotWithShape="0">
              <a:srgbClr val="333333">
                <a:alpha val="65000"/>
              </a:srgbClr>
            </a:outerShdw>
          </a:effectLst>
        </p:spPr>
      </p:pic>
      <p:sp>
        <p:nvSpPr>
          <p:cNvPr id="9" name="Rounded Rectangle 9">
            <a:extLst>
              <a:ext uri="{FF2B5EF4-FFF2-40B4-BE49-F238E27FC236}">
                <a16:creationId xmlns:a16="http://schemas.microsoft.com/office/drawing/2014/main" xmlns="" id="{74557B11-923B-4AB0-974C-58B816C2EECA}"/>
              </a:ext>
            </a:extLst>
          </p:cNvPr>
          <p:cNvSpPr/>
          <p:nvPr/>
        </p:nvSpPr>
        <p:spPr bwMode="auto">
          <a:xfrm>
            <a:off x="467544" y="6311787"/>
            <a:ext cx="1611827" cy="408154"/>
          </a:xfrm>
          <a:prstGeom prst="roundRect">
            <a:avLst/>
          </a:prstGeom>
          <a:noFill/>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0" tIns="0" rIns="18288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p:txBody>
      </p:sp>
      <p:sp>
        <p:nvSpPr>
          <p:cNvPr id="10" name="Title 1">
            <a:extLst>
              <a:ext uri="{FF2B5EF4-FFF2-40B4-BE49-F238E27FC236}">
                <a16:creationId xmlns:a16="http://schemas.microsoft.com/office/drawing/2014/main" xmlns="" id="{BEAE5274-FDB6-497E-BAFA-131421D8A423}"/>
              </a:ext>
            </a:extLst>
          </p:cNvPr>
          <p:cNvSpPr txBox="1">
            <a:spLocks/>
          </p:cNvSpPr>
          <p:nvPr/>
        </p:nvSpPr>
        <p:spPr>
          <a:xfrm>
            <a:off x="467544" y="44624"/>
            <a:ext cx="8400235" cy="567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nSpc>
                <a:spcPct val="90000"/>
              </a:lnSpc>
              <a:defRPr sz="2800" b="1" i="0" cap="none">
                <a:solidFill>
                  <a:srgbClr val="6817FF"/>
                </a:solidFill>
                <a:latin typeface="微软雅黑" panose="020B0503020204020204" pitchFamily="34" charset="-122"/>
                <a:ea typeface="微软雅黑" panose="020B0503020204020204" pitchFamily="34" charset="-122"/>
                <a:cs typeface="Arial"/>
              </a:defRPr>
            </a:lvl1pPr>
            <a:lvl2pPr>
              <a:lnSpc>
                <a:spcPct val="90000"/>
              </a:lnSpc>
              <a:defRPr sz="2800">
                <a:latin typeface="Arial" charset="0"/>
              </a:defRPr>
            </a:lvl2pPr>
            <a:lvl3pPr>
              <a:lnSpc>
                <a:spcPct val="90000"/>
              </a:lnSpc>
              <a:defRPr sz="2800">
                <a:latin typeface="Arial" charset="0"/>
              </a:defRPr>
            </a:lvl3pPr>
            <a:lvl4pPr>
              <a:lnSpc>
                <a:spcPct val="90000"/>
              </a:lnSpc>
              <a:defRPr sz="2800">
                <a:latin typeface="Arial" charset="0"/>
              </a:defRPr>
            </a:lvl4pPr>
            <a:lvl5pPr>
              <a:lnSpc>
                <a:spcPct val="90000"/>
              </a:lnSpc>
              <a:defRPr sz="2800">
                <a:latin typeface="Arial" charset="0"/>
              </a:defRPr>
            </a:lvl5pPr>
            <a:lvl6pPr marL="457200" fontAlgn="base">
              <a:lnSpc>
                <a:spcPct val="90000"/>
              </a:lnSpc>
              <a:spcBef>
                <a:spcPct val="0"/>
              </a:spcBef>
              <a:spcAft>
                <a:spcPct val="0"/>
              </a:spcAft>
              <a:defRPr sz="2800">
                <a:solidFill>
                  <a:schemeClr val="tx2"/>
                </a:solidFill>
                <a:latin typeface="Arial" charset="0"/>
              </a:defRPr>
            </a:lvl6pPr>
            <a:lvl7pPr marL="914400" fontAlgn="base">
              <a:lnSpc>
                <a:spcPct val="90000"/>
              </a:lnSpc>
              <a:spcBef>
                <a:spcPct val="0"/>
              </a:spcBef>
              <a:spcAft>
                <a:spcPct val="0"/>
              </a:spcAft>
              <a:defRPr sz="2800">
                <a:solidFill>
                  <a:schemeClr val="tx2"/>
                </a:solidFill>
                <a:latin typeface="Arial" charset="0"/>
              </a:defRPr>
            </a:lvl7pPr>
            <a:lvl8pPr marL="1371600" fontAlgn="base">
              <a:lnSpc>
                <a:spcPct val="90000"/>
              </a:lnSpc>
              <a:spcBef>
                <a:spcPct val="0"/>
              </a:spcBef>
              <a:spcAft>
                <a:spcPct val="0"/>
              </a:spcAft>
              <a:defRPr sz="2800">
                <a:solidFill>
                  <a:schemeClr val="tx2"/>
                </a:solidFill>
                <a:latin typeface="Arial" charset="0"/>
              </a:defRPr>
            </a:lvl8pPr>
            <a:lvl9pPr marL="1828800" fontAlgn="base">
              <a:lnSpc>
                <a:spcPct val="90000"/>
              </a:lnSpc>
              <a:spcBef>
                <a:spcPct val="0"/>
              </a:spcBef>
              <a:spcAft>
                <a:spcPct val="0"/>
              </a:spcAft>
              <a:defRPr sz="2800">
                <a:solidFill>
                  <a:schemeClr val="tx2"/>
                </a:solidFill>
                <a:latin typeface="Arial" charset="0"/>
              </a:defRPr>
            </a:lvl9pPr>
          </a:lstStyle>
          <a:p>
            <a:r>
              <a:rPr lang="zh-CN" altLang="en-US" sz="2400" dirty="0"/>
              <a:t>筛选学术热点点评</a:t>
            </a:r>
            <a:r>
              <a:rPr lang="en-US" altLang="zh-CN" sz="2400" dirty="0"/>
              <a:t>-Editorial Material</a:t>
            </a:r>
            <a:endParaRPr lang="zh-CN" altLang="en-US" sz="2400" dirty="0"/>
          </a:p>
        </p:txBody>
      </p:sp>
    </p:spTree>
    <p:extLst>
      <p:ext uri="{BB962C8B-B14F-4D97-AF65-F5344CB8AC3E}">
        <p14:creationId xmlns:p14="http://schemas.microsoft.com/office/powerpoint/2010/main" val="319458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
            <a:extLst>
              <a:ext uri="{FF2B5EF4-FFF2-40B4-BE49-F238E27FC236}">
                <a16:creationId xmlns:a16="http://schemas.microsoft.com/office/drawing/2014/main" xmlns="" id="{70051410-7237-4687-99E0-D3459333730B}"/>
              </a:ext>
            </a:extLst>
          </p:cNvPr>
          <p:cNvPicPr>
            <a:picLocks noChangeAspect="1"/>
          </p:cNvPicPr>
          <p:nvPr/>
        </p:nvPicPr>
        <p:blipFill>
          <a:blip r:embed="rId2"/>
          <a:stretch>
            <a:fillRect/>
          </a:stretch>
        </p:blipFill>
        <p:spPr>
          <a:xfrm>
            <a:off x="251520" y="836712"/>
            <a:ext cx="8725654" cy="4976721"/>
          </a:xfrm>
          <a:prstGeom prst="rect">
            <a:avLst/>
          </a:prstGeom>
        </p:spPr>
      </p:pic>
      <p:sp>
        <p:nvSpPr>
          <p:cNvPr id="6" name="Title 1">
            <a:extLst>
              <a:ext uri="{FF2B5EF4-FFF2-40B4-BE49-F238E27FC236}">
                <a16:creationId xmlns:a16="http://schemas.microsoft.com/office/drawing/2014/main" xmlns="" id="{6CF98DE4-99BB-4A43-913D-E9C9168DBB89}"/>
              </a:ext>
            </a:extLst>
          </p:cNvPr>
          <p:cNvSpPr>
            <a:spLocks noGrp="1"/>
          </p:cNvSpPr>
          <p:nvPr>
            <p:ph type="title"/>
          </p:nvPr>
        </p:nvSpPr>
        <p:spPr>
          <a:xfrm>
            <a:off x="251520" y="379106"/>
            <a:ext cx="5526881" cy="35874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r>
              <a:rPr lang="zh-CN" altLang="en-US" sz="2400" b="1" dirty="0">
                <a:solidFill>
                  <a:srgbClr val="6817FF"/>
                </a:solidFill>
                <a:latin typeface="微软雅黑" panose="020B0503020204020204" pitchFamily="34" charset="-122"/>
                <a:ea typeface="微软雅黑" panose="020B0503020204020204" pitchFamily="34" charset="-122"/>
                <a:cs typeface="Arial"/>
              </a:rPr>
              <a:t>分析已有文献的信息价值</a:t>
            </a:r>
            <a:endParaRPr lang="en-US" sz="2400" b="1" dirty="0">
              <a:solidFill>
                <a:srgbClr val="6817FF"/>
              </a:solidFill>
              <a:latin typeface="微软雅黑" panose="020B0503020204020204" pitchFamily="34" charset="-122"/>
              <a:ea typeface="微软雅黑" panose="020B0503020204020204" pitchFamily="34" charset="-122"/>
              <a:cs typeface="Arial"/>
            </a:endParaRPr>
          </a:p>
        </p:txBody>
      </p:sp>
      <p:sp>
        <p:nvSpPr>
          <p:cNvPr id="7" name="圆角矩形 21">
            <a:extLst>
              <a:ext uri="{FF2B5EF4-FFF2-40B4-BE49-F238E27FC236}">
                <a16:creationId xmlns:a16="http://schemas.microsoft.com/office/drawing/2014/main" xmlns="" id="{E0B5070C-31EB-4F5D-9447-8182227ED0AE}"/>
              </a:ext>
            </a:extLst>
          </p:cNvPr>
          <p:cNvSpPr>
            <a:spLocks noChangeArrowheads="1"/>
          </p:cNvSpPr>
          <p:nvPr/>
        </p:nvSpPr>
        <p:spPr bwMode="auto">
          <a:xfrm>
            <a:off x="7740352" y="2636912"/>
            <a:ext cx="1008112" cy="216024"/>
          </a:xfrm>
          <a:prstGeom prst="roundRect">
            <a:avLst>
              <a:gd name="adj" fmla="val 16667"/>
            </a:avLst>
          </a:prstGeom>
          <a:noFill/>
          <a:ln w="25400" algn="ctr">
            <a:solidFill>
              <a:srgbClr val="6817FF"/>
            </a:solidFill>
            <a:round/>
            <a:headEnd/>
            <a:tailEnd/>
          </a:ln>
        </p:spPr>
        <p:txBody>
          <a:bodyPr lIns="0" tIns="0" rIns="137160" bIns="0"/>
          <a:lstStyle/>
          <a:p>
            <a:pPr>
              <a:spcBef>
                <a:spcPct val="50000"/>
              </a:spcBef>
            </a:pPr>
            <a:endParaRPr lang="zh-CN" altLang="en-US">
              <a:solidFill>
                <a:srgbClr val="000000"/>
              </a:solidFill>
              <a:ea typeface="宋体" pitchFamily="2" charset="-122"/>
            </a:endParaRPr>
          </a:p>
        </p:txBody>
      </p:sp>
      <p:sp>
        <p:nvSpPr>
          <p:cNvPr id="8" name="TextBox 7">
            <a:extLst>
              <a:ext uri="{FF2B5EF4-FFF2-40B4-BE49-F238E27FC236}">
                <a16:creationId xmlns:a16="http://schemas.microsoft.com/office/drawing/2014/main" xmlns="" id="{C79EABAA-2526-404C-8EFB-5BAEDF9EE490}"/>
              </a:ext>
            </a:extLst>
          </p:cNvPr>
          <p:cNvSpPr txBox="1"/>
          <p:nvPr/>
        </p:nvSpPr>
        <p:spPr>
          <a:xfrm>
            <a:off x="5940152" y="2564194"/>
            <a:ext cx="1675753" cy="369332"/>
          </a:xfrm>
          <a:prstGeom prst="rect">
            <a:avLst/>
          </a:prstGeom>
          <a:solidFill>
            <a:srgbClr val="6817FF"/>
          </a:solidFill>
        </p:spPr>
        <p:txBody>
          <a:bodyPr wrap="square" rtlCol="0">
            <a:spAutoFit/>
          </a:bodyPr>
          <a:lstStyle/>
          <a:p>
            <a:r>
              <a:rPr lang="zh-CN" altLang="en-US" dirty="0">
                <a:solidFill>
                  <a:srgbClr val="FFFFFF"/>
                </a:solidFill>
                <a:latin typeface="微软雅黑" panose="020B0503020204020204" pitchFamily="34" charset="-122"/>
                <a:ea typeface="微软雅黑" panose="020B0503020204020204" pitchFamily="34" charset="-122"/>
              </a:rPr>
              <a:t>分析检索结果</a:t>
            </a:r>
            <a:endParaRPr lang="en-US" dirty="0">
              <a:solidFill>
                <a:srgbClr val="FFFFFF"/>
              </a:solidFill>
              <a:latin typeface="微软雅黑" panose="020B0503020204020204" pitchFamily="34" charset="-122"/>
              <a:ea typeface="微软雅黑" panose="020B0503020204020204" pitchFamily="34" charset="-122"/>
            </a:endParaRPr>
          </a:p>
        </p:txBody>
      </p:sp>
      <p:sp>
        <p:nvSpPr>
          <p:cNvPr id="9" name="矩形 11">
            <a:extLst>
              <a:ext uri="{FF2B5EF4-FFF2-40B4-BE49-F238E27FC236}">
                <a16:creationId xmlns:a16="http://schemas.microsoft.com/office/drawing/2014/main" xmlns="" id="{E051358E-7C44-4552-83CB-547C0D94211B}"/>
              </a:ext>
            </a:extLst>
          </p:cNvPr>
          <p:cNvSpPr/>
          <p:nvPr/>
        </p:nvSpPr>
        <p:spPr bwMode="auto">
          <a:xfrm>
            <a:off x="1829771" y="4322847"/>
            <a:ext cx="3508652" cy="369331"/>
          </a:xfrm>
          <a:prstGeom prst="rect">
            <a:avLst/>
          </a:prstGeom>
          <a:solidFill>
            <a:srgbClr val="6817FF"/>
          </a:solidFill>
          <a:ln>
            <a:solidFill>
              <a:srgbClr val="6817FF"/>
            </a:solidFill>
            <a:headEnd/>
            <a:tailEnd/>
          </a:ln>
          <a:effectLst>
            <a:outerShdw blurRad="190500" dist="228600" dir="2700000" algn="ctr">
              <a:srgbClr val="000000">
                <a:alpha val="30000"/>
              </a:srgbClr>
            </a:outerShdw>
          </a:effectLst>
        </p:spPr>
        <p:style>
          <a:lnRef idx="0">
            <a:schemeClr val="accent1"/>
          </a:lnRef>
          <a:fillRef idx="3">
            <a:schemeClr val="accent1"/>
          </a:fillRef>
          <a:effectRef idx="3">
            <a:schemeClr val="accent1"/>
          </a:effectRef>
          <a:fontRef idx="minor">
            <a:schemeClr val="lt1"/>
          </a:fontRef>
        </p:style>
        <p:txBody>
          <a:bodyPr lIns="10125" rIns="10125"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defRPr/>
            </a:pPr>
            <a:r>
              <a:rPr lang="zh-CN" altLang="en-US"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分析某研究课题的总体发展趋势。</a:t>
            </a:r>
            <a:endParaRPr lang="en-US" altLang="zh-CN"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0" name="Rectangle 5">
            <a:extLst>
              <a:ext uri="{FF2B5EF4-FFF2-40B4-BE49-F238E27FC236}">
                <a16:creationId xmlns:a16="http://schemas.microsoft.com/office/drawing/2014/main" xmlns="" id="{21F72881-145E-405B-9639-5E7903052E21}"/>
              </a:ext>
            </a:extLst>
          </p:cNvPr>
          <p:cNvSpPr/>
          <p:nvPr/>
        </p:nvSpPr>
        <p:spPr>
          <a:xfrm>
            <a:off x="1819860" y="4791040"/>
            <a:ext cx="4918012" cy="369332"/>
          </a:xfrm>
          <a:prstGeom prst="rect">
            <a:avLst/>
          </a:prstGeom>
          <a:solidFill>
            <a:srgbClr val="1AC60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defRPr/>
            </a:pPr>
            <a:r>
              <a:rPr lang="zh-CN" altLang="en-US"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找到该研究课题中潜在的合作者和合作机构。</a:t>
            </a:r>
            <a:endParaRPr lang="en-US" altLang="zh-CN"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1" name="Rectangle 6">
            <a:extLst>
              <a:ext uri="{FF2B5EF4-FFF2-40B4-BE49-F238E27FC236}">
                <a16:creationId xmlns:a16="http://schemas.microsoft.com/office/drawing/2014/main" xmlns="" id="{F7D0F6CD-3DA0-4BBA-9D0C-D431050D83B7}"/>
              </a:ext>
            </a:extLst>
          </p:cNvPr>
          <p:cNvSpPr/>
          <p:nvPr/>
        </p:nvSpPr>
        <p:spPr>
          <a:xfrm>
            <a:off x="1819860" y="5291916"/>
            <a:ext cx="6640572" cy="369332"/>
          </a:xfrm>
          <a:prstGeom prst="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defRPr/>
            </a:pPr>
            <a:r>
              <a:rPr lang="zh-CN" altLang="en-US"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对该课题领域的国家信息分析，例：国家内领先机构和高校等。</a:t>
            </a:r>
            <a:endParaRPr lang="en-US" altLang="zh-CN"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589900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xmlns="" id="{BFB71575-BE53-4CF8-A4BA-0C758C4B279B}"/>
              </a:ext>
            </a:extLst>
          </p:cNvPr>
          <p:cNvPicPr>
            <a:picLocks noChangeAspect="1"/>
          </p:cNvPicPr>
          <p:nvPr/>
        </p:nvPicPr>
        <p:blipFill>
          <a:blip r:embed="rId2"/>
          <a:stretch>
            <a:fillRect/>
          </a:stretch>
        </p:blipFill>
        <p:spPr>
          <a:xfrm>
            <a:off x="5411421" y="985638"/>
            <a:ext cx="1616931" cy="4886727"/>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xmlns="" id="{7396BBD5-D83B-405E-8937-C06756E94974}"/>
              </a:ext>
            </a:extLst>
          </p:cNvPr>
          <p:cNvSpPr>
            <a:spLocks noGrp="1"/>
          </p:cNvSpPr>
          <p:nvPr>
            <p:ph type="title"/>
          </p:nvPr>
        </p:nvSpPr>
        <p:spPr>
          <a:xfrm>
            <a:off x="472552" y="426220"/>
            <a:ext cx="5526881" cy="35874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r>
              <a:rPr lang="zh-CN" altLang="en-US" sz="2400" b="1" dirty="0">
                <a:solidFill>
                  <a:srgbClr val="6817FF"/>
                </a:solidFill>
                <a:latin typeface="微软雅黑" panose="020B0503020204020204" pitchFamily="34" charset="-122"/>
                <a:ea typeface="微软雅黑" panose="020B0503020204020204" pitchFamily="34" charset="-122"/>
              </a:rPr>
              <a:t>如何挖掘“信息宝藏”</a:t>
            </a:r>
            <a:endParaRPr lang="en-US" sz="2400" b="1" dirty="0">
              <a:solidFill>
                <a:srgbClr val="6817FF"/>
              </a:solidFill>
              <a:latin typeface="微软雅黑" panose="020B0503020204020204" pitchFamily="34" charset="-122"/>
              <a:ea typeface="微软雅黑" panose="020B0503020204020204" pitchFamily="34" charset="-122"/>
            </a:endParaRPr>
          </a:p>
        </p:txBody>
      </p:sp>
      <p:cxnSp>
        <p:nvCxnSpPr>
          <p:cNvPr id="7" name="直接连接符 7">
            <a:extLst>
              <a:ext uri="{FF2B5EF4-FFF2-40B4-BE49-F238E27FC236}">
                <a16:creationId xmlns:a16="http://schemas.microsoft.com/office/drawing/2014/main" xmlns="" id="{74301725-4005-4718-B789-31EE63BCDFBA}"/>
              </a:ext>
            </a:extLst>
          </p:cNvPr>
          <p:cNvCxnSpPr/>
          <p:nvPr/>
        </p:nvCxnSpPr>
        <p:spPr bwMode="auto">
          <a:xfrm>
            <a:off x="5590309" y="1584614"/>
            <a:ext cx="779318" cy="0"/>
          </a:xfrm>
          <a:prstGeom prst="line">
            <a:avLst/>
          </a:prstGeom>
          <a:noFill/>
          <a:ln w="19050" cap="flat" cmpd="sng" algn="ctr">
            <a:solidFill>
              <a:schemeClr val="bg2"/>
            </a:solidFill>
            <a:prstDash val="solid"/>
            <a:round/>
            <a:headEnd type="none" w="med" len="med"/>
            <a:tailEnd type="none" w="med" len="med"/>
          </a:ln>
          <a:effectLst/>
        </p:spPr>
      </p:cxnSp>
      <p:cxnSp>
        <p:nvCxnSpPr>
          <p:cNvPr id="8" name="直接连接符 8">
            <a:extLst>
              <a:ext uri="{FF2B5EF4-FFF2-40B4-BE49-F238E27FC236}">
                <a16:creationId xmlns:a16="http://schemas.microsoft.com/office/drawing/2014/main" xmlns="" id="{48A56E97-7611-4CF3-9038-D08D15DED3BA}"/>
              </a:ext>
            </a:extLst>
          </p:cNvPr>
          <p:cNvCxnSpPr/>
          <p:nvPr/>
        </p:nvCxnSpPr>
        <p:spPr bwMode="auto">
          <a:xfrm>
            <a:off x="5597235" y="1872097"/>
            <a:ext cx="779318" cy="0"/>
          </a:xfrm>
          <a:prstGeom prst="line">
            <a:avLst/>
          </a:prstGeom>
          <a:noFill/>
          <a:ln w="19050" cap="flat" cmpd="sng" algn="ctr">
            <a:solidFill>
              <a:schemeClr val="bg2"/>
            </a:solidFill>
            <a:prstDash val="solid"/>
            <a:round/>
            <a:headEnd type="none" w="med" len="med"/>
            <a:tailEnd type="none" w="med" len="med"/>
          </a:ln>
          <a:effectLst/>
        </p:spPr>
      </p:cxnSp>
      <p:cxnSp>
        <p:nvCxnSpPr>
          <p:cNvPr id="9" name="直接连接符 9">
            <a:extLst>
              <a:ext uri="{FF2B5EF4-FFF2-40B4-BE49-F238E27FC236}">
                <a16:creationId xmlns:a16="http://schemas.microsoft.com/office/drawing/2014/main" xmlns="" id="{D2CA3DBF-1B3F-44CB-A25A-0770E6385F28}"/>
              </a:ext>
            </a:extLst>
          </p:cNvPr>
          <p:cNvCxnSpPr/>
          <p:nvPr/>
        </p:nvCxnSpPr>
        <p:spPr bwMode="auto">
          <a:xfrm>
            <a:off x="5607626" y="2724150"/>
            <a:ext cx="779318" cy="0"/>
          </a:xfrm>
          <a:prstGeom prst="line">
            <a:avLst/>
          </a:prstGeom>
          <a:noFill/>
          <a:ln w="19050" cap="flat" cmpd="sng" algn="ctr">
            <a:solidFill>
              <a:schemeClr val="bg2"/>
            </a:solidFill>
            <a:prstDash val="solid"/>
            <a:round/>
            <a:headEnd type="none" w="med" len="med"/>
            <a:tailEnd type="none" w="med" len="med"/>
          </a:ln>
          <a:effectLst/>
        </p:spPr>
      </p:cxnSp>
      <p:cxnSp>
        <p:nvCxnSpPr>
          <p:cNvPr id="10" name="直接连接符 10">
            <a:extLst>
              <a:ext uri="{FF2B5EF4-FFF2-40B4-BE49-F238E27FC236}">
                <a16:creationId xmlns:a16="http://schemas.microsoft.com/office/drawing/2014/main" xmlns="" id="{162F7E41-6FFE-4EE6-AEB9-AA03C08C9AD8}"/>
              </a:ext>
            </a:extLst>
          </p:cNvPr>
          <p:cNvCxnSpPr/>
          <p:nvPr/>
        </p:nvCxnSpPr>
        <p:spPr bwMode="auto">
          <a:xfrm>
            <a:off x="5586844" y="3004702"/>
            <a:ext cx="779318" cy="0"/>
          </a:xfrm>
          <a:prstGeom prst="line">
            <a:avLst/>
          </a:prstGeom>
          <a:noFill/>
          <a:ln w="19050" cap="flat" cmpd="sng" algn="ctr">
            <a:solidFill>
              <a:schemeClr val="bg2"/>
            </a:solidFill>
            <a:prstDash val="solid"/>
            <a:round/>
            <a:headEnd type="none" w="med" len="med"/>
            <a:tailEnd type="none" w="med" len="med"/>
          </a:ln>
          <a:effectLst/>
        </p:spPr>
      </p:cxnSp>
      <p:cxnSp>
        <p:nvCxnSpPr>
          <p:cNvPr id="11" name="直接连接符 11">
            <a:extLst>
              <a:ext uri="{FF2B5EF4-FFF2-40B4-BE49-F238E27FC236}">
                <a16:creationId xmlns:a16="http://schemas.microsoft.com/office/drawing/2014/main" xmlns="" id="{CE756409-C1B8-452F-AC6E-6EA623F2225C}"/>
              </a:ext>
            </a:extLst>
          </p:cNvPr>
          <p:cNvCxnSpPr/>
          <p:nvPr/>
        </p:nvCxnSpPr>
        <p:spPr bwMode="auto">
          <a:xfrm>
            <a:off x="5597235" y="3264482"/>
            <a:ext cx="779318" cy="0"/>
          </a:xfrm>
          <a:prstGeom prst="line">
            <a:avLst/>
          </a:prstGeom>
          <a:noFill/>
          <a:ln w="19050" cap="flat" cmpd="sng" algn="ctr">
            <a:solidFill>
              <a:schemeClr val="bg2"/>
            </a:solidFill>
            <a:prstDash val="solid"/>
            <a:round/>
            <a:headEnd type="none" w="med" len="med"/>
            <a:tailEnd type="none" w="med" len="med"/>
          </a:ln>
          <a:effectLst/>
        </p:spPr>
      </p:cxnSp>
      <p:cxnSp>
        <p:nvCxnSpPr>
          <p:cNvPr id="12" name="直接连接符 12">
            <a:extLst>
              <a:ext uri="{FF2B5EF4-FFF2-40B4-BE49-F238E27FC236}">
                <a16:creationId xmlns:a16="http://schemas.microsoft.com/office/drawing/2014/main" xmlns="" id="{9C2C3CDB-1100-4322-97E8-DD8BA0EBAD4E}"/>
              </a:ext>
            </a:extLst>
          </p:cNvPr>
          <p:cNvCxnSpPr/>
          <p:nvPr/>
        </p:nvCxnSpPr>
        <p:spPr bwMode="auto">
          <a:xfrm>
            <a:off x="5605893" y="4123464"/>
            <a:ext cx="779318" cy="0"/>
          </a:xfrm>
          <a:prstGeom prst="line">
            <a:avLst/>
          </a:prstGeom>
          <a:noFill/>
          <a:ln w="19050" cap="flat" cmpd="sng" algn="ctr">
            <a:solidFill>
              <a:schemeClr val="bg2"/>
            </a:solidFill>
            <a:prstDash val="solid"/>
            <a:round/>
            <a:headEnd type="none" w="med" len="med"/>
            <a:tailEnd type="none" w="med" len="med"/>
          </a:ln>
          <a:effectLst/>
        </p:spPr>
      </p:cxnSp>
      <p:cxnSp>
        <p:nvCxnSpPr>
          <p:cNvPr id="13" name="直接连接符 13">
            <a:extLst>
              <a:ext uri="{FF2B5EF4-FFF2-40B4-BE49-F238E27FC236}">
                <a16:creationId xmlns:a16="http://schemas.microsoft.com/office/drawing/2014/main" xmlns="" id="{B7DDCE3E-A3CE-463F-9BC8-2ECECCBD53BD}"/>
              </a:ext>
            </a:extLst>
          </p:cNvPr>
          <p:cNvCxnSpPr/>
          <p:nvPr/>
        </p:nvCxnSpPr>
        <p:spPr bwMode="auto">
          <a:xfrm>
            <a:off x="5531423" y="5792705"/>
            <a:ext cx="779318" cy="0"/>
          </a:xfrm>
          <a:prstGeom prst="line">
            <a:avLst/>
          </a:prstGeom>
          <a:noFill/>
          <a:ln w="19050" cap="flat" cmpd="sng" algn="ctr">
            <a:solidFill>
              <a:schemeClr val="bg2"/>
            </a:solidFill>
            <a:prstDash val="solid"/>
            <a:round/>
            <a:headEnd type="none" w="med" len="med"/>
            <a:tailEnd type="none" w="med" len="med"/>
          </a:ln>
          <a:effectLst/>
        </p:spPr>
      </p:cxnSp>
      <p:sp>
        <p:nvSpPr>
          <p:cNvPr id="14" name="Rectangle 16">
            <a:extLst>
              <a:ext uri="{FF2B5EF4-FFF2-40B4-BE49-F238E27FC236}">
                <a16:creationId xmlns:a16="http://schemas.microsoft.com/office/drawing/2014/main" xmlns="" id="{C438D304-ABE8-40CE-9718-30890766AA9C}"/>
              </a:ext>
            </a:extLst>
          </p:cNvPr>
          <p:cNvSpPr/>
          <p:nvPr/>
        </p:nvSpPr>
        <p:spPr>
          <a:xfrm>
            <a:off x="467544" y="1196752"/>
            <a:ext cx="4524803" cy="327397"/>
          </a:xfrm>
          <a:prstGeom prst="rect">
            <a:avLst/>
          </a:prstGeom>
        </p:spPr>
        <p:txBody>
          <a:bodyPr wrap="square">
            <a:spAutoFit/>
          </a:bodyPr>
          <a:lstStyle/>
          <a:p>
            <a:pPr>
              <a:lnSpc>
                <a:spcPts val="2000"/>
              </a:lnSpc>
              <a:spcBef>
                <a:spcPct val="20000"/>
              </a:spcBef>
              <a:buClr>
                <a:srgbClr val="009900"/>
              </a:buClr>
              <a:buSzPct val="80000"/>
            </a:pPr>
            <a:r>
              <a:rPr lang="zh-CN" altLang="en-US" sz="1400" b="1" dirty="0">
                <a:solidFill>
                  <a:srgbClr val="404040"/>
                </a:solidFill>
                <a:latin typeface="微软雅黑" panose="020B0503020204020204" pitchFamily="34" charset="-122"/>
                <a:ea typeface="微软雅黑" panose="020B0503020204020204" pitchFamily="34" charset="-122"/>
              </a:rPr>
              <a:t>出版年</a:t>
            </a:r>
            <a:r>
              <a:rPr lang="en-US" altLang="zh-CN" sz="1400" dirty="0">
                <a:solidFill>
                  <a:srgbClr val="404040"/>
                </a:solidFill>
                <a:latin typeface="微软雅黑" panose="020B0503020204020204" pitchFamily="34" charset="-122"/>
                <a:ea typeface="微软雅黑" panose="020B0503020204020204" pitchFamily="34" charset="-122"/>
              </a:rPr>
              <a:t>- </a:t>
            </a:r>
            <a:r>
              <a:rPr lang="zh-CN" altLang="en-US" sz="1400" dirty="0">
                <a:solidFill>
                  <a:srgbClr val="404040"/>
                </a:solidFill>
                <a:latin typeface="微软雅黑" panose="020B0503020204020204" pitchFamily="34" charset="-122"/>
                <a:ea typeface="微软雅黑" panose="020B0503020204020204" pitchFamily="34" charset="-122"/>
              </a:rPr>
              <a:t>了解课题的发展趋势以及判断课题的发展阶段</a:t>
            </a:r>
            <a:endParaRPr lang="en-US" altLang="zh-CN" sz="1400" dirty="0">
              <a:solidFill>
                <a:srgbClr val="404040"/>
              </a:solidFill>
              <a:latin typeface="微软雅黑" panose="020B0503020204020204" pitchFamily="34" charset="-122"/>
              <a:ea typeface="微软雅黑" panose="020B0503020204020204" pitchFamily="34" charset="-122"/>
            </a:endParaRPr>
          </a:p>
        </p:txBody>
      </p:sp>
      <p:sp>
        <p:nvSpPr>
          <p:cNvPr id="15" name="Rectangle 16">
            <a:extLst>
              <a:ext uri="{FF2B5EF4-FFF2-40B4-BE49-F238E27FC236}">
                <a16:creationId xmlns:a16="http://schemas.microsoft.com/office/drawing/2014/main" xmlns="" id="{348CC362-620E-42FD-A4C5-4046603CC78A}"/>
              </a:ext>
            </a:extLst>
          </p:cNvPr>
          <p:cNvSpPr/>
          <p:nvPr/>
        </p:nvSpPr>
        <p:spPr>
          <a:xfrm>
            <a:off x="1422915" y="1472228"/>
            <a:ext cx="3645421" cy="1226105"/>
          </a:xfrm>
          <a:prstGeom prst="rect">
            <a:avLst/>
          </a:prstGeom>
        </p:spPr>
        <p:txBody>
          <a:bodyPr wrap="square">
            <a:spAutoFit/>
          </a:bodyPr>
          <a:lstStyle/>
          <a:p>
            <a:pPr>
              <a:lnSpc>
                <a:spcPts val="2000"/>
              </a:lnSpc>
              <a:spcBef>
                <a:spcPct val="20000"/>
              </a:spcBef>
              <a:buClr>
                <a:srgbClr val="009900"/>
              </a:buClr>
              <a:buSzPct val="80000"/>
            </a:pPr>
            <a:r>
              <a:rPr lang="en-US" altLang="zh-CN" sz="1400" dirty="0">
                <a:solidFill>
                  <a:srgbClr val="404040"/>
                </a:solidFill>
                <a:latin typeface="微软雅黑" panose="020B0503020204020204" pitchFamily="34" charset="-122"/>
                <a:ea typeface="微软雅黑" panose="020B0503020204020204" pitchFamily="34" charset="-122"/>
              </a:rPr>
              <a:t>- </a:t>
            </a:r>
            <a:r>
              <a:rPr lang="zh-CN" altLang="en-US" sz="1400" dirty="0">
                <a:solidFill>
                  <a:srgbClr val="404040"/>
                </a:solidFill>
                <a:latin typeface="微软雅黑" panose="020B0503020204020204" pitchFamily="34" charset="-122"/>
                <a:ea typeface="微软雅黑" panose="020B0503020204020204" pitchFamily="34" charset="-122"/>
              </a:rPr>
              <a:t>发现该领域的高产出</a:t>
            </a:r>
            <a:r>
              <a:rPr lang="en-US" altLang="zh-CN" sz="1400" dirty="0">
                <a:solidFill>
                  <a:srgbClr val="404040"/>
                </a:solidFill>
                <a:latin typeface="微软雅黑" panose="020B0503020204020204" pitchFamily="34" charset="-122"/>
                <a:ea typeface="微软雅黑" panose="020B0503020204020204" pitchFamily="34" charset="-122"/>
              </a:rPr>
              <a:t>/</a:t>
            </a:r>
            <a:r>
              <a:rPr lang="zh-CN" altLang="en-US" sz="1400" dirty="0">
                <a:solidFill>
                  <a:srgbClr val="404040"/>
                </a:solidFill>
                <a:latin typeface="微软雅黑" panose="020B0503020204020204" pitchFamily="34" charset="-122"/>
                <a:ea typeface="微软雅黑" panose="020B0503020204020204" pitchFamily="34" charset="-122"/>
              </a:rPr>
              <a:t>高影响力研究人员</a:t>
            </a:r>
            <a:endParaRPr lang="en-US" altLang="zh-CN" sz="1400" dirty="0">
              <a:solidFill>
                <a:srgbClr val="404040"/>
              </a:solidFill>
              <a:latin typeface="微软雅黑" panose="020B0503020204020204" pitchFamily="34" charset="-122"/>
              <a:ea typeface="微软雅黑" panose="020B0503020204020204" pitchFamily="34" charset="-122"/>
            </a:endParaRPr>
          </a:p>
          <a:p>
            <a:pPr>
              <a:lnSpc>
                <a:spcPts val="2000"/>
              </a:lnSpc>
              <a:spcBef>
                <a:spcPct val="20000"/>
              </a:spcBef>
              <a:buClr>
                <a:srgbClr val="009900"/>
              </a:buClr>
              <a:buSzPct val="80000"/>
            </a:pPr>
            <a:r>
              <a:rPr lang="en-US" altLang="zh-CN" sz="1400" dirty="0">
                <a:solidFill>
                  <a:srgbClr val="404040"/>
                </a:solidFill>
                <a:latin typeface="微软雅黑" panose="020B0503020204020204" pitchFamily="34" charset="-122"/>
                <a:ea typeface="微软雅黑" panose="020B0503020204020204" pitchFamily="34" charset="-122"/>
              </a:rPr>
              <a:t>- </a:t>
            </a:r>
            <a:r>
              <a:rPr lang="zh-CN" altLang="en-US" sz="1400" dirty="0">
                <a:solidFill>
                  <a:srgbClr val="404040"/>
                </a:solidFill>
                <a:latin typeface="微软雅黑" panose="020B0503020204020204" pitchFamily="34" charset="-122"/>
                <a:ea typeface="微软雅黑" panose="020B0503020204020204" pitchFamily="34" charset="-122"/>
              </a:rPr>
              <a:t>选择导师</a:t>
            </a:r>
            <a:endParaRPr lang="en-US" altLang="zh-CN" sz="1400" dirty="0">
              <a:solidFill>
                <a:srgbClr val="404040"/>
              </a:solidFill>
              <a:latin typeface="微软雅黑" panose="020B0503020204020204" pitchFamily="34" charset="-122"/>
              <a:ea typeface="微软雅黑" panose="020B0503020204020204" pitchFamily="34" charset="-122"/>
            </a:endParaRPr>
          </a:p>
          <a:p>
            <a:pPr>
              <a:lnSpc>
                <a:spcPts val="2000"/>
              </a:lnSpc>
              <a:spcBef>
                <a:spcPct val="20000"/>
              </a:spcBef>
              <a:buClr>
                <a:srgbClr val="009900"/>
              </a:buClr>
              <a:buSzPct val="80000"/>
            </a:pPr>
            <a:r>
              <a:rPr lang="en-US" altLang="zh-CN" sz="1400" dirty="0">
                <a:solidFill>
                  <a:srgbClr val="404040"/>
                </a:solidFill>
                <a:latin typeface="微软雅黑" panose="020B0503020204020204" pitchFamily="34" charset="-122"/>
                <a:ea typeface="微软雅黑" panose="020B0503020204020204" pitchFamily="34" charset="-122"/>
              </a:rPr>
              <a:t>- </a:t>
            </a:r>
            <a:r>
              <a:rPr lang="zh-CN" altLang="en-US" sz="1400" dirty="0">
                <a:solidFill>
                  <a:srgbClr val="404040"/>
                </a:solidFill>
                <a:latin typeface="微软雅黑" panose="020B0503020204020204" pitchFamily="34" charset="-122"/>
                <a:ea typeface="微软雅黑" panose="020B0503020204020204" pitchFamily="34" charset="-122"/>
              </a:rPr>
              <a:t>选择同行审稿专家</a:t>
            </a:r>
            <a:endParaRPr lang="en-US" altLang="zh-CN" sz="1400" dirty="0">
              <a:solidFill>
                <a:srgbClr val="404040"/>
              </a:solidFill>
              <a:latin typeface="微软雅黑" panose="020B0503020204020204" pitchFamily="34" charset="-122"/>
              <a:ea typeface="微软雅黑" panose="020B0503020204020204" pitchFamily="34" charset="-122"/>
            </a:endParaRPr>
          </a:p>
          <a:p>
            <a:pPr>
              <a:lnSpc>
                <a:spcPts val="2000"/>
              </a:lnSpc>
              <a:spcBef>
                <a:spcPct val="20000"/>
              </a:spcBef>
              <a:buClr>
                <a:srgbClr val="009900"/>
              </a:buClr>
              <a:buSzPct val="80000"/>
            </a:pPr>
            <a:r>
              <a:rPr lang="en-US" altLang="zh-CN" sz="1400" dirty="0">
                <a:solidFill>
                  <a:srgbClr val="404040"/>
                </a:solidFill>
                <a:latin typeface="微软雅黑" panose="020B0503020204020204" pitchFamily="34" charset="-122"/>
                <a:ea typeface="微软雅黑" panose="020B0503020204020204" pitchFamily="34" charset="-122"/>
              </a:rPr>
              <a:t>- </a:t>
            </a:r>
            <a:r>
              <a:rPr lang="zh-CN" altLang="en-US" sz="1400" dirty="0">
                <a:solidFill>
                  <a:srgbClr val="404040"/>
                </a:solidFill>
                <a:latin typeface="微软雅黑" panose="020B0503020204020204" pitchFamily="34" charset="-122"/>
                <a:ea typeface="微软雅黑" panose="020B0503020204020204" pitchFamily="34" charset="-122"/>
              </a:rPr>
              <a:t>选择潜在的合作者</a:t>
            </a:r>
            <a:endParaRPr lang="en-US" altLang="zh-CN" sz="1400" dirty="0">
              <a:solidFill>
                <a:srgbClr val="404040"/>
              </a:solidFill>
              <a:latin typeface="微软雅黑" panose="020B0503020204020204" pitchFamily="34" charset="-122"/>
              <a:ea typeface="微软雅黑" panose="020B0503020204020204" pitchFamily="34" charset="-122"/>
            </a:endParaRPr>
          </a:p>
        </p:txBody>
      </p:sp>
      <p:sp>
        <p:nvSpPr>
          <p:cNvPr id="16" name="左大括号 16">
            <a:extLst>
              <a:ext uri="{FF2B5EF4-FFF2-40B4-BE49-F238E27FC236}">
                <a16:creationId xmlns:a16="http://schemas.microsoft.com/office/drawing/2014/main" xmlns="" id="{7ACF63B5-1987-4048-9B71-D488BFC2E485}"/>
              </a:ext>
            </a:extLst>
          </p:cNvPr>
          <p:cNvSpPr/>
          <p:nvPr/>
        </p:nvSpPr>
        <p:spPr bwMode="auto">
          <a:xfrm>
            <a:off x="1283969" y="1609152"/>
            <a:ext cx="184665" cy="973279"/>
          </a:xfrm>
          <a:prstGeom prst="leftBrace">
            <a:avLst/>
          </a:prstGeom>
          <a:noFill/>
          <a:ln w="19050" cap="flat" cmpd="sng" algn="ctr">
            <a:solidFill>
              <a:schemeClr val="tx2"/>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a:spcBef>
                <a:spcPct val="50000"/>
              </a:spcBef>
            </a:pPr>
            <a:endParaRPr lang="en-US" sz="1400">
              <a:solidFill>
                <a:srgbClr val="000000"/>
              </a:solidFill>
              <a:latin typeface="微软雅黑" panose="020B0503020204020204" pitchFamily="34" charset="-122"/>
              <a:ea typeface="微软雅黑" panose="020B0503020204020204" pitchFamily="34" charset="-122"/>
            </a:endParaRPr>
          </a:p>
        </p:txBody>
      </p:sp>
      <p:sp>
        <p:nvSpPr>
          <p:cNvPr id="17" name="矩形 17">
            <a:extLst>
              <a:ext uri="{FF2B5EF4-FFF2-40B4-BE49-F238E27FC236}">
                <a16:creationId xmlns:a16="http://schemas.microsoft.com/office/drawing/2014/main" xmlns="" id="{2E79BD79-7DEF-4CE6-8603-2B3CF911BD32}"/>
              </a:ext>
            </a:extLst>
          </p:cNvPr>
          <p:cNvSpPr/>
          <p:nvPr/>
        </p:nvSpPr>
        <p:spPr>
          <a:xfrm>
            <a:off x="467544" y="1973471"/>
            <a:ext cx="902811" cy="307777"/>
          </a:xfrm>
          <a:prstGeom prst="rect">
            <a:avLst/>
          </a:prstGeom>
        </p:spPr>
        <p:txBody>
          <a:bodyPr wrap="none">
            <a:spAutoFit/>
          </a:bodyPr>
          <a:lstStyle/>
          <a:p>
            <a:r>
              <a:rPr lang="zh-CN" altLang="en-US" sz="1400" b="1" dirty="0">
                <a:solidFill>
                  <a:srgbClr val="404040"/>
                </a:solidFill>
                <a:latin typeface="微软雅黑" panose="020B0503020204020204" pitchFamily="34" charset="-122"/>
                <a:ea typeface="微软雅黑" panose="020B0503020204020204" pitchFamily="34" charset="-122"/>
              </a:rPr>
              <a:t>作者分析</a:t>
            </a:r>
            <a:endParaRPr lang="en-US" sz="1400" b="1" dirty="0">
              <a:solidFill>
                <a:srgbClr val="000000"/>
              </a:solidFill>
              <a:latin typeface="微软雅黑" panose="020B0503020204020204" pitchFamily="34" charset="-122"/>
              <a:ea typeface="微软雅黑" panose="020B0503020204020204" pitchFamily="34" charset="-122"/>
            </a:endParaRPr>
          </a:p>
        </p:txBody>
      </p:sp>
      <p:sp>
        <p:nvSpPr>
          <p:cNvPr id="18" name="Rectangle 6">
            <a:extLst>
              <a:ext uri="{FF2B5EF4-FFF2-40B4-BE49-F238E27FC236}">
                <a16:creationId xmlns:a16="http://schemas.microsoft.com/office/drawing/2014/main" xmlns="" id="{734AD1B6-4FB6-4C18-B305-5ED093177B67}"/>
              </a:ext>
            </a:extLst>
          </p:cNvPr>
          <p:cNvSpPr/>
          <p:nvPr/>
        </p:nvSpPr>
        <p:spPr>
          <a:xfrm>
            <a:off x="1422914" y="2677730"/>
            <a:ext cx="4572000" cy="1109919"/>
          </a:xfrm>
          <a:prstGeom prst="rect">
            <a:avLst/>
          </a:prstGeom>
        </p:spPr>
        <p:txBody>
          <a:bodyPr>
            <a:spAutoFit/>
          </a:bodyPr>
          <a:lstStyle/>
          <a:p>
            <a:pPr>
              <a:lnSpc>
                <a:spcPct val="150000"/>
              </a:lnSpc>
              <a:spcBef>
                <a:spcPct val="20000"/>
              </a:spcBef>
              <a:buClr>
                <a:srgbClr val="009900"/>
              </a:buClr>
              <a:buSzPct val="80000"/>
            </a:pPr>
            <a:r>
              <a:rPr lang="en-US" altLang="zh-CN" sz="1400" dirty="0">
                <a:solidFill>
                  <a:srgbClr val="404040"/>
                </a:solidFill>
                <a:latin typeface="微软雅黑" panose="020B0503020204020204" pitchFamily="34" charset="-122"/>
                <a:ea typeface="微软雅黑" panose="020B0503020204020204" pitchFamily="34" charset="-122"/>
              </a:rPr>
              <a:t>- </a:t>
            </a:r>
            <a:r>
              <a:rPr lang="zh-CN" altLang="en-US" sz="1400" dirty="0">
                <a:solidFill>
                  <a:srgbClr val="404040"/>
                </a:solidFill>
                <a:latin typeface="微软雅黑" panose="020B0503020204020204" pitchFamily="34" charset="-122"/>
                <a:ea typeface="微软雅黑" panose="020B0503020204020204" pitchFamily="34" charset="-122"/>
              </a:rPr>
              <a:t>发现该领域高产出的大学及研究机构</a:t>
            </a:r>
          </a:p>
          <a:p>
            <a:pPr>
              <a:lnSpc>
                <a:spcPct val="150000"/>
              </a:lnSpc>
              <a:spcBef>
                <a:spcPct val="20000"/>
              </a:spcBef>
              <a:buClr>
                <a:srgbClr val="009900"/>
              </a:buClr>
              <a:buSzPct val="80000"/>
            </a:pPr>
            <a:r>
              <a:rPr lang="en-US" altLang="zh-CN" sz="1400" dirty="0">
                <a:solidFill>
                  <a:srgbClr val="404040"/>
                </a:solidFill>
                <a:latin typeface="微软雅黑" panose="020B0503020204020204" pitchFamily="34" charset="-122"/>
                <a:ea typeface="微软雅黑" panose="020B0503020204020204" pitchFamily="34" charset="-122"/>
              </a:rPr>
              <a:t>- </a:t>
            </a:r>
            <a:r>
              <a:rPr lang="zh-CN" altLang="en-US" sz="1400" dirty="0">
                <a:solidFill>
                  <a:srgbClr val="404040"/>
                </a:solidFill>
                <a:latin typeface="微软雅黑" panose="020B0503020204020204" pitchFamily="34" charset="-122"/>
                <a:ea typeface="微软雅黑" panose="020B0503020204020204" pitchFamily="34" charset="-122"/>
              </a:rPr>
              <a:t>寻找科研合作机会</a:t>
            </a:r>
          </a:p>
          <a:p>
            <a:pPr>
              <a:lnSpc>
                <a:spcPct val="150000"/>
              </a:lnSpc>
              <a:spcBef>
                <a:spcPct val="20000"/>
              </a:spcBef>
              <a:buClr>
                <a:srgbClr val="009900"/>
              </a:buClr>
              <a:buSzPct val="80000"/>
            </a:pPr>
            <a:r>
              <a:rPr lang="en-US" altLang="zh-CN" sz="1400" dirty="0">
                <a:solidFill>
                  <a:srgbClr val="404040"/>
                </a:solidFill>
                <a:latin typeface="微软雅黑" panose="020B0503020204020204" pitchFamily="34" charset="-122"/>
                <a:ea typeface="微软雅黑" panose="020B0503020204020204" pitchFamily="34" charset="-122"/>
              </a:rPr>
              <a:t>- </a:t>
            </a:r>
            <a:r>
              <a:rPr lang="zh-CN" altLang="en-US" sz="1400" dirty="0">
                <a:solidFill>
                  <a:srgbClr val="404040"/>
                </a:solidFill>
                <a:latin typeface="微软雅黑" panose="020B0503020204020204" pitchFamily="34" charset="-122"/>
                <a:ea typeface="微软雅黑" panose="020B0503020204020204" pitchFamily="34" charset="-122"/>
              </a:rPr>
              <a:t>发现深造的研究机构 </a:t>
            </a:r>
          </a:p>
        </p:txBody>
      </p:sp>
      <p:sp>
        <p:nvSpPr>
          <p:cNvPr id="19" name="左大括号 19">
            <a:extLst>
              <a:ext uri="{FF2B5EF4-FFF2-40B4-BE49-F238E27FC236}">
                <a16:creationId xmlns:a16="http://schemas.microsoft.com/office/drawing/2014/main" xmlns="" id="{98C82BC4-1A19-4D95-901C-B80D218A906B}"/>
              </a:ext>
            </a:extLst>
          </p:cNvPr>
          <p:cNvSpPr/>
          <p:nvPr/>
        </p:nvSpPr>
        <p:spPr bwMode="auto">
          <a:xfrm>
            <a:off x="1301286" y="2634388"/>
            <a:ext cx="184665" cy="973279"/>
          </a:xfrm>
          <a:prstGeom prst="leftBrace">
            <a:avLst/>
          </a:prstGeom>
          <a:noFill/>
          <a:ln w="19050" cap="flat" cmpd="sng" algn="ctr">
            <a:solidFill>
              <a:schemeClr val="tx2"/>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a:spcBef>
                <a:spcPct val="50000"/>
              </a:spcBef>
            </a:pPr>
            <a:endParaRPr lang="en-US" sz="1400">
              <a:solidFill>
                <a:srgbClr val="000000"/>
              </a:solidFill>
              <a:latin typeface="微软雅黑" panose="020B0503020204020204" pitchFamily="34" charset="-122"/>
              <a:ea typeface="微软雅黑" panose="020B0503020204020204" pitchFamily="34" charset="-122"/>
            </a:endParaRPr>
          </a:p>
        </p:txBody>
      </p:sp>
      <p:sp>
        <p:nvSpPr>
          <p:cNvPr id="20" name="矩形 20">
            <a:extLst>
              <a:ext uri="{FF2B5EF4-FFF2-40B4-BE49-F238E27FC236}">
                <a16:creationId xmlns:a16="http://schemas.microsoft.com/office/drawing/2014/main" xmlns="" id="{AC3C075E-BAB2-4EA7-9D76-22D058E2870B}"/>
              </a:ext>
            </a:extLst>
          </p:cNvPr>
          <p:cNvSpPr/>
          <p:nvPr/>
        </p:nvSpPr>
        <p:spPr>
          <a:xfrm>
            <a:off x="467544" y="2998707"/>
            <a:ext cx="902811" cy="307777"/>
          </a:xfrm>
          <a:prstGeom prst="rect">
            <a:avLst/>
          </a:prstGeom>
        </p:spPr>
        <p:txBody>
          <a:bodyPr wrap="none">
            <a:spAutoFit/>
          </a:bodyPr>
          <a:lstStyle/>
          <a:p>
            <a:r>
              <a:rPr lang="zh-CN" altLang="en-US" sz="1400" b="1" dirty="0">
                <a:solidFill>
                  <a:srgbClr val="404040"/>
                </a:solidFill>
                <a:latin typeface="微软雅黑" panose="020B0503020204020204" pitchFamily="34" charset="-122"/>
                <a:ea typeface="微软雅黑" panose="020B0503020204020204" pitchFamily="34" charset="-122"/>
              </a:rPr>
              <a:t>机构分析</a:t>
            </a:r>
            <a:endParaRPr lang="en-US" sz="1400" b="1" dirty="0">
              <a:solidFill>
                <a:srgbClr val="000000"/>
              </a:solidFill>
              <a:latin typeface="微软雅黑" panose="020B0503020204020204" pitchFamily="34" charset="-122"/>
              <a:ea typeface="微软雅黑" panose="020B0503020204020204" pitchFamily="34" charset="-122"/>
            </a:endParaRPr>
          </a:p>
        </p:txBody>
      </p:sp>
      <p:sp>
        <p:nvSpPr>
          <p:cNvPr id="21" name="Rectangle 6">
            <a:extLst>
              <a:ext uri="{FF2B5EF4-FFF2-40B4-BE49-F238E27FC236}">
                <a16:creationId xmlns:a16="http://schemas.microsoft.com/office/drawing/2014/main" xmlns="" id="{F20ADED1-448F-4B8C-A0E8-5D20E55F36B5}"/>
              </a:ext>
            </a:extLst>
          </p:cNvPr>
          <p:cNvSpPr/>
          <p:nvPr/>
        </p:nvSpPr>
        <p:spPr>
          <a:xfrm>
            <a:off x="1450622" y="3588667"/>
            <a:ext cx="4572000" cy="743665"/>
          </a:xfrm>
          <a:prstGeom prst="rect">
            <a:avLst/>
          </a:prstGeom>
        </p:spPr>
        <p:txBody>
          <a:bodyPr>
            <a:spAutoFit/>
          </a:bodyPr>
          <a:lstStyle/>
          <a:p>
            <a:pPr>
              <a:lnSpc>
                <a:spcPct val="150000"/>
              </a:lnSpc>
              <a:spcBef>
                <a:spcPct val="20000"/>
              </a:spcBef>
              <a:buClr>
                <a:srgbClr val="009900"/>
              </a:buClr>
              <a:buSzPct val="80000"/>
            </a:pPr>
            <a:r>
              <a:rPr lang="en-US" altLang="zh-CN" sz="1400" dirty="0">
                <a:solidFill>
                  <a:srgbClr val="404040"/>
                </a:solidFill>
                <a:latin typeface="微软雅黑" panose="020B0503020204020204" pitchFamily="34" charset="-122"/>
                <a:ea typeface="微软雅黑" panose="020B0503020204020204" pitchFamily="34" charset="-122"/>
              </a:rPr>
              <a:t>- </a:t>
            </a:r>
            <a:r>
              <a:rPr lang="zh-CN" altLang="en-US" sz="1400" dirty="0">
                <a:solidFill>
                  <a:srgbClr val="404040"/>
                </a:solidFill>
                <a:latin typeface="微软雅黑" panose="020B0503020204020204" pitchFamily="34" charset="-122"/>
                <a:ea typeface="微软雅黑" panose="020B0503020204020204" pitchFamily="34" charset="-122"/>
              </a:rPr>
              <a:t>获取该领域高发文</a:t>
            </a:r>
            <a:r>
              <a:rPr lang="en-US" altLang="zh-CN" sz="1400" dirty="0">
                <a:solidFill>
                  <a:srgbClr val="404040"/>
                </a:solidFill>
                <a:latin typeface="微软雅黑" panose="020B0503020204020204" pitchFamily="34" charset="-122"/>
                <a:ea typeface="微软雅黑" panose="020B0503020204020204" pitchFamily="34" charset="-122"/>
              </a:rPr>
              <a:t>/</a:t>
            </a:r>
            <a:r>
              <a:rPr lang="zh-CN" altLang="en-US" sz="1400" dirty="0">
                <a:solidFill>
                  <a:srgbClr val="404040"/>
                </a:solidFill>
                <a:latin typeface="微软雅黑" panose="020B0503020204020204" pitchFamily="34" charset="-122"/>
                <a:ea typeface="微软雅黑" panose="020B0503020204020204" pitchFamily="34" charset="-122"/>
              </a:rPr>
              <a:t>高影响力期刊</a:t>
            </a:r>
          </a:p>
          <a:p>
            <a:pPr>
              <a:lnSpc>
                <a:spcPct val="150000"/>
              </a:lnSpc>
              <a:spcBef>
                <a:spcPct val="20000"/>
              </a:spcBef>
              <a:buClr>
                <a:srgbClr val="009900"/>
              </a:buClr>
              <a:buSzPct val="80000"/>
            </a:pPr>
            <a:r>
              <a:rPr lang="en-US" altLang="zh-CN" sz="1400" dirty="0">
                <a:solidFill>
                  <a:srgbClr val="404040"/>
                </a:solidFill>
                <a:latin typeface="微软雅黑" panose="020B0503020204020204" pitchFamily="34" charset="-122"/>
                <a:ea typeface="微软雅黑" panose="020B0503020204020204" pitchFamily="34" charset="-122"/>
              </a:rPr>
              <a:t>- </a:t>
            </a:r>
            <a:r>
              <a:rPr lang="zh-CN" altLang="en-US" sz="1400" dirty="0">
                <a:solidFill>
                  <a:srgbClr val="404040"/>
                </a:solidFill>
                <a:latin typeface="微软雅黑" panose="020B0503020204020204" pitchFamily="34" charset="-122"/>
                <a:ea typeface="微软雅黑" panose="020B0503020204020204" pitchFamily="34" charset="-122"/>
              </a:rPr>
              <a:t>精准锁定目标投稿期刊信息</a:t>
            </a:r>
          </a:p>
        </p:txBody>
      </p:sp>
      <p:sp>
        <p:nvSpPr>
          <p:cNvPr id="22" name="左大括号 22">
            <a:extLst>
              <a:ext uri="{FF2B5EF4-FFF2-40B4-BE49-F238E27FC236}">
                <a16:creationId xmlns:a16="http://schemas.microsoft.com/office/drawing/2014/main" xmlns="" id="{B23912F2-3471-4027-8E8D-39437675BE6F}"/>
              </a:ext>
            </a:extLst>
          </p:cNvPr>
          <p:cNvSpPr/>
          <p:nvPr/>
        </p:nvSpPr>
        <p:spPr bwMode="auto">
          <a:xfrm>
            <a:off x="1328994" y="3702960"/>
            <a:ext cx="156957" cy="495298"/>
          </a:xfrm>
          <a:prstGeom prst="leftBrace">
            <a:avLst/>
          </a:prstGeom>
          <a:noFill/>
          <a:ln w="19050" cap="flat" cmpd="sng" algn="ctr">
            <a:solidFill>
              <a:schemeClr val="tx2"/>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a:spcBef>
                <a:spcPct val="50000"/>
              </a:spcBef>
            </a:pPr>
            <a:endParaRPr lang="en-US" sz="1400">
              <a:solidFill>
                <a:srgbClr val="000000"/>
              </a:solidFill>
              <a:latin typeface="微软雅黑" panose="020B0503020204020204" pitchFamily="34" charset="-122"/>
              <a:ea typeface="微软雅黑" panose="020B0503020204020204" pitchFamily="34" charset="-122"/>
            </a:endParaRPr>
          </a:p>
        </p:txBody>
      </p:sp>
      <p:sp>
        <p:nvSpPr>
          <p:cNvPr id="23" name="矩形 23">
            <a:extLst>
              <a:ext uri="{FF2B5EF4-FFF2-40B4-BE49-F238E27FC236}">
                <a16:creationId xmlns:a16="http://schemas.microsoft.com/office/drawing/2014/main" xmlns="" id="{92E0D412-630F-43A3-B553-2F68968B2848}"/>
              </a:ext>
            </a:extLst>
          </p:cNvPr>
          <p:cNvSpPr/>
          <p:nvPr/>
        </p:nvSpPr>
        <p:spPr>
          <a:xfrm>
            <a:off x="467544" y="3809203"/>
            <a:ext cx="902811" cy="307777"/>
          </a:xfrm>
          <a:prstGeom prst="rect">
            <a:avLst/>
          </a:prstGeom>
        </p:spPr>
        <p:txBody>
          <a:bodyPr wrap="none">
            <a:spAutoFit/>
          </a:bodyPr>
          <a:lstStyle/>
          <a:p>
            <a:r>
              <a:rPr lang="zh-CN" altLang="en-US" sz="1400" b="1" dirty="0">
                <a:solidFill>
                  <a:srgbClr val="404040"/>
                </a:solidFill>
                <a:latin typeface="微软雅黑" panose="020B0503020204020204" pitchFamily="34" charset="-122"/>
                <a:ea typeface="微软雅黑" panose="020B0503020204020204" pitchFamily="34" charset="-122"/>
              </a:rPr>
              <a:t>期刊分析</a:t>
            </a:r>
            <a:endParaRPr lang="en-US" sz="1400" b="1" dirty="0">
              <a:solidFill>
                <a:srgbClr val="000000"/>
              </a:solidFill>
              <a:latin typeface="微软雅黑" panose="020B0503020204020204" pitchFamily="34" charset="-122"/>
              <a:ea typeface="微软雅黑" panose="020B0503020204020204" pitchFamily="34" charset="-122"/>
            </a:endParaRPr>
          </a:p>
        </p:txBody>
      </p:sp>
      <p:sp>
        <p:nvSpPr>
          <p:cNvPr id="24" name="Rectangle 6">
            <a:extLst>
              <a:ext uri="{FF2B5EF4-FFF2-40B4-BE49-F238E27FC236}">
                <a16:creationId xmlns:a16="http://schemas.microsoft.com/office/drawing/2014/main" xmlns="" id="{04EDE809-A5CD-46C9-A946-E6BEBB237010}"/>
              </a:ext>
            </a:extLst>
          </p:cNvPr>
          <p:cNvSpPr/>
          <p:nvPr/>
        </p:nvSpPr>
        <p:spPr>
          <a:xfrm>
            <a:off x="1457548" y="4187880"/>
            <a:ext cx="4572000" cy="743665"/>
          </a:xfrm>
          <a:prstGeom prst="rect">
            <a:avLst/>
          </a:prstGeom>
        </p:spPr>
        <p:txBody>
          <a:bodyPr>
            <a:spAutoFit/>
          </a:bodyPr>
          <a:lstStyle/>
          <a:p>
            <a:pPr>
              <a:lnSpc>
                <a:spcPct val="150000"/>
              </a:lnSpc>
              <a:spcBef>
                <a:spcPct val="20000"/>
              </a:spcBef>
              <a:buClr>
                <a:srgbClr val="009900"/>
              </a:buClr>
              <a:buSzPct val="80000"/>
            </a:pPr>
            <a:r>
              <a:rPr lang="en-US" altLang="zh-CN" sz="1400" dirty="0">
                <a:solidFill>
                  <a:srgbClr val="404040"/>
                </a:solidFill>
                <a:latin typeface="微软雅黑" panose="020B0503020204020204" pitchFamily="34" charset="-122"/>
                <a:ea typeface="微软雅黑" panose="020B0503020204020204" pitchFamily="34" charset="-122"/>
              </a:rPr>
              <a:t>- </a:t>
            </a:r>
            <a:r>
              <a:rPr lang="zh-CN" altLang="en-US" sz="1400" dirty="0">
                <a:solidFill>
                  <a:srgbClr val="404040"/>
                </a:solidFill>
                <a:latin typeface="微软雅黑" panose="020B0503020204020204" pitchFamily="34" charset="-122"/>
                <a:ea typeface="微软雅黑" panose="020B0503020204020204" pitchFamily="34" charset="-122"/>
              </a:rPr>
              <a:t>基金申请参考</a:t>
            </a:r>
          </a:p>
          <a:p>
            <a:pPr>
              <a:lnSpc>
                <a:spcPct val="150000"/>
              </a:lnSpc>
              <a:spcBef>
                <a:spcPct val="20000"/>
              </a:spcBef>
              <a:buClr>
                <a:srgbClr val="009900"/>
              </a:buClr>
              <a:buSzPct val="80000"/>
            </a:pPr>
            <a:r>
              <a:rPr lang="en-US" altLang="zh-CN" sz="1400" dirty="0">
                <a:solidFill>
                  <a:srgbClr val="404040"/>
                </a:solidFill>
                <a:latin typeface="微软雅黑" panose="020B0503020204020204" pitchFamily="34" charset="-122"/>
                <a:ea typeface="微软雅黑" panose="020B0503020204020204" pitchFamily="34" charset="-122"/>
              </a:rPr>
              <a:t>-</a:t>
            </a:r>
            <a:r>
              <a:rPr lang="zh-CN" altLang="en-US" sz="1400" dirty="0">
                <a:solidFill>
                  <a:srgbClr val="404040"/>
                </a:solidFill>
                <a:latin typeface="微软雅黑" panose="020B0503020204020204" pitchFamily="34" charset="-122"/>
                <a:ea typeface="微软雅黑" panose="020B0503020204020204" pitchFamily="34" charset="-122"/>
              </a:rPr>
              <a:t>了解同行或竞争对手的研究进展</a:t>
            </a:r>
          </a:p>
        </p:txBody>
      </p:sp>
      <p:sp>
        <p:nvSpPr>
          <p:cNvPr id="25" name="左大括号 25">
            <a:extLst>
              <a:ext uri="{FF2B5EF4-FFF2-40B4-BE49-F238E27FC236}">
                <a16:creationId xmlns:a16="http://schemas.microsoft.com/office/drawing/2014/main" xmlns="" id="{83ED3CF9-1801-4694-BD27-1F4143BE51D9}"/>
              </a:ext>
            </a:extLst>
          </p:cNvPr>
          <p:cNvSpPr/>
          <p:nvPr/>
        </p:nvSpPr>
        <p:spPr bwMode="auto">
          <a:xfrm>
            <a:off x="1335920" y="4302173"/>
            <a:ext cx="156957" cy="495298"/>
          </a:xfrm>
          <a:prstGeom prst="leftBrace">
            <a:avLst/>
          </a:prstGeom>
          <a:noFill/>
          <a:ln w="19050" cap="flat" cmpd="sng" algn="ctr">
            <a:solidFill>
              <a:schemeClr val="tx2"/>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a:spcBef>
                <a:spcPct val="50000"/>
              </a:spcBef>
            </a:pPr>
            <a:endParaRPr lang="en-US" sz="1400">
              <a:solidFill>
                <a:srgbClr val="000000"/>
              </a:solidFill>
              <a:latin typeface="微软雅黑" panose="020B0503020204020204" pitchFamily="34" charset="-122"/>
              <a:ea typeface="微软雅黑" panose="020B0503020204020204" pitchFamily="34" charset="-122"/>
            </a:endParaRPr>
          </a:p>
        </p:txBody>
      </p:sp>
      <p:sp>
        <p:nvSpPr>
          <p:cNvPr id="26" name="矩形 26">
            <a:extLst>
              <a:ext uri="{FF2B5EF4-FFF2-40B4-BE49-F238E27FC236}">
                <a16:creationId xmlns:a16="http://schemas.microsoft.com/office/drawing/2014/main" xmlns="" id="{8E4C9012-6BE8-4547-8BD7-6E4F58E8F77E}"/>
              </a:ext>
            </a:extLst>
          </p:cNvPr>
          <p:cNvSpPr/>
          <p:nvPr/>
        </p:nvSpPr>
        <p:spPr>
          <a:xfrm>
            <a:off x="467544" y="4408416"/>
            <a:ext cx="902811" cy="307777"/>
          </a:xfrm>
          <a:prstGeom prst="rect">
            <a:avLst/>
          </a:prstGeom>
        </p:spPr>
        <p:txBody>
          <a:bodyPr wrap="none">
            <a:spAutoFit/>
          </a:bodyPr>
          <a:lstStyle/>
          <a:p>
            <a:r>
              <a:rPr lang="zh-CN" altLang="en-US" sz="1400" b="1" dirty="0">
                <a:solidFill>
                  <a:srgbClr val="404040"/>
                </a:solidFill>
                <a:latin typeface="微软雅黑" panose="020B0503020204020204" pitchFamily="34" charset="-122"/>
                <a:ea typeface="微软雅黑" panose="020B0503020204020204" pitchFamily="34" charset="-122"/>
              </a:rPr>
              <a:t>基金分析</a:t>
            </a:r>
            <a:endParaRPr lang="en-US" sz="1400" b="1" dirty="0">
              <a:solidFill>
                <a:srgbClr val="000000"/>
              </a:solidFill>
              <a:latin typeface="微软雅黑" panose="020B0503020204020204" pitchFamily="34" charset="-122"/>
              <a:ea typeface="微软雅黑" panose="020B0503020204020204" pitchFamily="34" charset="-122"/>
            </a:endParaRPr>
          </a:p>
        </p:txBody>
      </p:sp>
      <p:sp>
        <p:nvSpPr>
          <p:cNvPr id="27" name="文本框 27">
            <a:extLst>
              <a:ext uri="{FF2B5EF4-FFF2-40B4-BE49-F238E27FC236}">
                <a16:creationId xmlns:a16="http://schemas.microsoft.com/office/drawing/2014/main" xmlns="" id="{5A618302-C5CC-4536-8161-8D5BF3E12B13}"/>
              </a:ext>
            </a:extLst>
          </p:cNvPr>
          <p:cNvSpPr txBox="1"/>
          <p:nvPr/>
        </p:nvSpPr>
        <p:spPr>
          <a:xfrm>
            <a:off x="622240" y="4844975"/>
            <a:ext cx="1821397" cy="307777"/>
          </a:xfrm>
          <a:prstGeom prst="rect">
            <a:avLst/>
          </a:prstGeom>
          <a:noFill/>
        </p:spPr>
        <p:txBody>
          <a:bodyPr wrap="square" rtlCol="0">
            <a:spAutoFit/>
          </a:bodyPr>
          <a:lstStyle/>
          <a:p>
            <a:r>
              <a:rPr lang="en-US" altLang="zh-CN" sz="1400" b="1" dirty="0">
                <a:solidFill>
                  <a:srgbClr val="1AC604"/>
                </a:solidFill>
                <a:latin typeface="微软雅黑" panose="020B0503020204020204" pitchFamily="34" charset="-122"/>
                <a:ea typeface="微软雅黑" panose="020B0503020204020204" pitchFamily="34" charset="-122"/>
              </a:rPr>
              <a:t>……</a:t>
            </a:r>
            <a:endParaRPr lang="en-US" sz="1400" b="1" dirty="0">
              <a:solidFill>
                <a:srgbClr val="1AC604"/>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04284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0F502339-B621-4A1C-8AB1-F455BCF4917F}"/>
              </a:ext>
            </a:extLst>
          </p:cNvPr>
          <p:cNvSpPr>
            <a:spLocks noGrp="1"/>
          </p:cNvSpPr>
          <p:nvPr>
            <p:ph type="title"/>
          </p:nvPr>
        </p:nvSpPr>
        <p:spPr>
          <a:xfrm>
            <a:off x="395536" y="476672"/>
            <a:ext cx="5957512" cy="466949"/>
          </a:xfrm>
        </p:spPr>
        <p:txBody>
          <a:bodyPr/>
          <a:lstStyle/>
          <a:p>
            <a:pPr>
              <a:defRPr/>
            </a:pPr>
            <a:r>
              <a:rPr lang="zh-CN" altLang="en-US" sz="2400" dirty="0">
                <a:latin typeface="微软雅黑" panose="020B0503020204020204" pitchFamily="34" charset="-122"/>
                <a:ea typeface="微软雅黑" panose="020B0503020204020204" pitchFamily="34" charset="-122"/>
              </a:rPr>
              <a:t>如何提高科研效率，全面掌握研究动态</a:t>
            </a:r>
            <a:endParaRPr lang="en-US" sz="2400" dirty="0">
              <a:latin typeface="微软雅黑" panose="020B0503020204020204" pitchFamily="34" charset="-122"/>
              <a:ea typeface="微软雅黑" panose="020B0503020204020204" pitchFamily="34" charset="-122"/>
            </a:endParaRPr>
          </a:p>
        </p:txBody>
      </p:sp>
      <p:sp>
        <p:nvSpPr>
          <p:cNvPr id="6" name="Content Placeholder 2">
            <a:extLst>
              <a:ext uri="{FF2B5EF4-FFF2-40B4-BE49-F238E27FC236}">
                <a16:creationId xmlns:a16="http://schemas.microsoft.com/office/drawing/2014/main" xmlns="" id="{FCE94126-7EA7-4E89-A3FC-0DD4417E695A}"/>
              </a:ext>
            </a:extLst>
          </p:cNvPr>
          <p:cNvSpPr txBox="1">
            <a:spLocks/>
          </p:cNvSpPr>
          <p:nvPr/>
        </p:nvSpPr>
        <p:spPr>
          <a:xfrm>
            <a:off x="395536" y="1268760"/>
            <a:ext cx="4772171" cy="1736824"/>
          </a:xfrm>
          <a:prstGeom prst="rect">
            <a:avLst/>
          </a:prstGeom>
        </p:spPr>
        <p:txBody>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bg1"/>
                </a:solidFill>
                <a:latin typeface="+mn-lt"/>
                <a:ea typeface="Microsoft YaHei" pitchFamily="34" charset="-122"/>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bg1"/>
                </a:solidFill>
                <a:latin typeface="+mn-lt"/>
                <a:ea typeface="Microsoft YaHei" pitchFamily="34" charset="-122"/>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bg1"/>
                </a:solidFill>
                <a:latin typeface="+mn-lt"/>
                <a:ea typeface="Microsoft YaHei" pitchFamily="34" charset="-122"/>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bg1"/>
                </a:solidFill>
                <a:latin typeface="+mn-lt"/>
                <a:ea typeface="Microsoft YaHei" pitchFamily="34" charset="-122"/>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bg1"/>
                </a:solidFill>
                <a:latin typeface="+mn-lt"/>
                <a:ea typeface="Microsoft YaHei"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ü"/>
              <a:defRPr/>
            </a:pPr>
            <a:r>
              <a:rPr lang="zh-CN" altLang="en-US" sz="1800" dirty="0">
                <a:solidFill>
                  <a:srgbClr val="000000"/>
                </a:solidFill>
                <a:latin typeface="微软雅黑" panose="020B0503020204020204" pitchFamily="34" charset="-122"/>
                <a:ea typeface="微软雅黑" panose="020B0503020204020204" pitchFamily="34" charset="-122"/>
              </a:rPr>
              <a:t>查看文献综述，了解问题的研究现状</a:t>
            </a:r>
            <a:endParaRPr lang="en-US" altLang="zh-CN" sz="1800" dirty="0">
              <a:solidFill>
                <a:srgbClr val="000000"/>
              </a:solidFill>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ü"/>
              <a:defRPr/>
            </a:pPr>
            <a:r>
              <a:rPr lang="zh-CN" altLang="en-US" sz="1800" dirty="0">
                <a:solidFill>
                  <a:srgbClr val="000000"/>
                </a:solidFill>
                <a:latin typeface="微软雅黑" panose="020B0503020204020204" pitchFamily="34" charset="-122"/>
                <a:ea typeface="微软雅黑" panose="020B0503020204020204" pitchFamily="34" charset="-122"/>
              </a:rPr>
              <a:t>查看高影响力论文，了解国际同行的关注热点</a:t>
            </a:r>
            <a:endParaRPr lang="en-US" altLang="zh-CN" sz="1800" dirty="0">
              <a:solidFill>
                <a:srgbClr val="000000"/>
              </a:solidFill>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ü"/>
              <a:defRPr/>
            </a:pPr>
            <a:r>
              <a:rPr lang="zh-CN" altLang="en-US" sz="1800" dirty="0">
                <a:solidFill>
                  <a:srgbClr val="000000"/>
                </a:solidFill>
                <a:latin typeface="微软雅黑" panose="020B0503020204020204" pitchFamily="34" charset="-122"/>
                <a:ea typeface="微软雅黑" panose="020B0503020204020204" pitchFamily="34" charset="-122"/>
              </a:rPr>
              <a:t>锁定特定学科领域论文，了解所在专业领域下课题的相关研究</a:t>
            </a:r>
            <a:endParaRPr lang="en-US" altLang="zh-CN" sz="1800" dirty="0">
              <a:solidFill>
                <a:srgbClr val="000000"/>
              </a:solidFill>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ü"/>
              <a:defRPr/>
            </a:pPr>
            <a:r>
              <a:rPr lang="zh-CN" altLang="en-US" sz="1800" dirty="0">
                <a:solidFill>
                  <a:srgbClr val="000000"/>
                </a:solidFill>
                <a:latin typeface="微软雅黑" panose="020B0503020204020204" pitchFamily="34" charset="-122"/>
                <a:ea typeface="微软雅黑" panose="020B0503020204020204" pitchFamily="34" charset="-122"/>
              </a:rPr>
              <a:t>厘清课题研究脉络，寻找研究问题，并论证研究问题的价值</a:t>
            </a:r>
            <a:endParaRPr lang="en-US" altLang="zh-CN" sz="1800" dirty="0">
              <a:solidFill>
                <a:srgbClr val="000000"/>
              </a:solidFill>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ü"/>
              <a:defRPr/>
            </a:pPr>
            <a:r>
              <a:rPr lang="zh-CN" altLang="en-US" sz="1800" dirty="0">
                <a:solidFill>
                  <a:srgbClr val="000000"/>
                </a:solidFill>
                <a:latin typeface="微软雅黑" panose="020B0503020204020204" pitchFamily="34" charset="-122"/>
                <a:ea typeface="微软雅黑" panose="020B0503020204020204" pitchFamily="34" charset="-122"/>
              </a:rPr>
              <a:t>总结研究思路、设计研究方案</a:t>
            </a:r>
            <a:endParaRPr lang="en-US" altLang="zh-CN" sz="1800" dirty="0">
              <a:solidFill>
                <a:srgbClr val="000000"/>
              </a:solidFill>
              <a:latin typeface="微软雅黑" panose="020B0503020204020204" pitchFamily="34" charset="-122"/>
              <a:ea typeface="微软雅黑" panose="020B0503020204020204" pitchFamily="34" charset="-122"/>
            </a:endParaRPr>
          </a:p>
          <a:p>
            <a:pPr marL="0" indent="0">
              <a:buNone/>
              <a:defRPr/>
            </a:pPr>
            <a:endParaRPr lang="en-US" sz="2000" dirty="0">
              <a:solidFill>
                <a:srgbClr val="000000"/>
              </a:solidFill>
              <a:latin typeface="微软雅黑" panose="020B0503020204020204" pitchFamily="34" charset="-122"/>
              <a:ea typeface="微软雅黑" panose="020B0503020204020204" pitchFamily="34" charset="-122"/>
            </a:endParaRPr>
          </a:p>
        </p:txBody>
      </p:sp>
      <p:pic>
        <p:nvPicPr>
          <p:cNvPr id="7" name="Picture 4">
            <a:extLst>
              <a:ext uri="{FF2B5EF4-FFF2-40B4-BE49-F238E27FC236}">
                <a16:creationId xmlns:a16="http://schemas.microsoft.com/office/drawing/2014/main" xmlns="" id="{8834BA65-45B8-478C-A6B5-F6EEDA23195B}"/>
              </a:ext>
            </a:extLst>
          </p:cNvPr>
          <p:cNvPicPr>
            <a:picLocks noChangeAspect="1" noChangeArrowheads="1"/>
          </p:cNvPicPr>
          <p:nvPr/>
        </p:nvPicPr>
        <p:blipFill>
          <a:blip r:embed="rId2" cstate="print"/>
          <a:srcRect/>
          <a:stretch>
            <a:fillRect/>
          </a:stretch>
        </p:blipFill>
        <p:spPr bwMode="auto">
          <a:xfrm>
            <a:off x="5482878" y="1398560"/>
            <a:ext cx="3265586" cy="3794225"/>
          </a:xfrm>
          <a:prstGeom prst="rect">
            <a:avLst/>
          </a:prstGeom>
          <a:noFill/>
          <a:ln w="9525">
            <a:noFill/>
            <a:miter lim="800000"/>
            <a:headEnd/>
            <a:tailEnd/>
          </a:ln>
          <a:effectLst/>
        </p:spPr>
      </p:pic>
    </p:spTree>
    <p:extLst>
      <p:ext uri="{BB962C8B-B14F-4D97-AF65-F5344CB8AC3E}">
        <p14:creationId xmlns:p14="http://schemas.microsoft.com/office/powerpoint/2010/main" val="4054460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xmlns="" id="{20632F2B-9C82-46F3-A11A-8AF8A5336801}"/>
              </a:ext>
            </a:extLst>
          </p:cNvPr>
          <p:cNvSpPr txBox="1">
            <a:spLocks/>
          </p:cNvSpPr>
          <p:nvPr/>
        </p:nvSpPr>
        <p:spPr>
          <a:xfrm>
            <a:off x="107504" y="377875"/>
            <a:ext cx="5633601" cy="679419"/>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sz="24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如何有效地管理文献？</a:t>
            </a:r>
          </a:p>
        </p:txBody>
      </p:sp>
      <p:pic>
        <p:nvPicPr>
          <p:cNvPr id="6" name="Picture 7" descr="filesmanagement.jpg">
            <a:extLst>
              <a:ext uri="{FF2B5EF4-FFF2-40B4-BE49-F238E27FC236}">
                <a16:creationId xmlns:a16="http://schemas.microsoft.com/office/drawing/2014/main" xmlns="" id="{6DE7C374-A8F4-43A6-9336-66A54553BD98}"/>
              </a:ext>
            </a:extLst>
          </p:cNvPr>
          <p:cNvPicPr>
            <a:picLocks noChangeAspect="1"/>
          </p:cNvPicPr>
          <p:nvPr/>
        </p:nvPicPr>
        <p:blipFill>
          <a:blip r:embed="rId2" cstate="print"/>
          <a:srcRect/>
          <a:stretch>
            <a:fillRect/>
          </a:stretch>
        </p:blipFill>
        <p:spPr bwMode="auto">
          <a:xfrm>
            <a:off x="3808" y="1057294"/>
            <a:ext cx="9140192" cy="4847396"/>
          </a:xfrm>
          <a:prstGeom prst="rect">
            <a:avLst/>
          </a:prstGeom>
          <a:noFill/>
          <a:ln w="9525">
            <a:noFill/>
            <a:miter lim="800000"/>
            <a:headEnd/>
            <a:tailEnd/>
          </a:ln>
        </p:spPr>
      </p:pic>
    </p:spTree>
    <p:extLst>
      <p:ext uri="{BB962C8B-B14F-4D97-AF65-F5344CB8AC3E}">
        <p14:creationId xmlns:p14="http://schemas.microsoft.com/office/powerpoint/2010/main" val="4250992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
            <a:extLst>
              <a:ext uri="{FF2B5EF4-FFF2-40B4-BE49-F238E27FC236}">
                <a16:creationId xmlns:a16="http://schemas.microsoft.com/office/drawing/2014/main" xmlns="" id="{616BBA43-5315-4B86-AB98-0CB4DC90FF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602" y="811366"/>
            <a:ext cx="7975507" cy="5235268"/>
          </a:xfrm>
          <a:prstGeom prst="rect">
            <a:avLst/>
          </a:prstGeom>
        </p:spPr>
      </p:pic>
      <p:sp>
        <p:nvSpPr>
          <p:cNvPr id="6" name="标题 1">
            <a:extLst>
              <a:ext uri="{FF2B5EF4-FFF2-40B4-BE49-F238E27FC236}">
                <a16:creationId xmlns:a16="http://schemas.microsoft.com/office/drawing/2014/main" xmlns="" id="{803A6C11-8693-4312-B522-ACA06C41C4C6}"/>
              </a:ext>
            </a:extLst>
          </p:cNvPr>
          <p:cNvSpPr txBox="1">
            <a:spLocks/>
          </p:cNvSpPr>
          <p:nvPr/>
        </p:nvSpPr>
        <p:spPr>
          <a:xfrm>
            <a:off x="323528" y="308120"/>
            <a:ext cx="6949197" cy="679419"/>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sz="24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文献管理工具</a:t>
            </a:r>
            <a:r>
              <a:rPr kumimoji="0" lang="en-US" altLang="zh-CN" sz="24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——EndNote</a:t>
            </a:r>
            <a:r>
              <a:rPr kumimoji="0" lang="en-US" altLang="zh-CN" sz="2400" b="1" i="0" u="none" strike="noStrike" kern="1200" cap="none" spc="0" normalizeH="0" baseline="30000" noProof="0" dirty="0">
                <a:ln>
                  <a:noFill/>
                </a:ln>
                <a:solidFill>
                  <a:srgbClr val="6817FF"/>
                </a:solidFill>
                <a:effectLst/>
                <a:uLnTx/>
                <a:uFillTx/>
                <a:latin typeface="微软雅黑" pitchFamily="34" charset="-122"/>
                <a:ea typeface="微软雅黑" pitchFamily="34" charset="-122"/>
                <a:cs typeface="+mj-cs"/>
              </a:rPr>
              <a:t>®</a:t>
            </a:r>
            <a:r>
              <a:rPr kumimoji="0" lang="en-US" altLang="zh-CN" sz="24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 online</a:t>
            </a:r>
            <a:endParaRPr kumimoji="0" lang="zh-CN" altLang="en-US" sz="24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endParaRPr>
          </a:p>
        </p:txBody>
      </p:sp>
      <p:sp>
        <p:nvSpPr>
          <p:cNvPr id="7" name="圆角矩形 21">
            <a:extLst>
              <a:ext uri="{FF2B5EF4-FFF2-40B4-BE49-F238E27FC236}">
                <a16:creationId xmlns:a16="http://schemas.microsoft.com/office/drawing/2014/main" xmlns="" id="{AE03EB71-710B-4A7C-ABBB-F316C9D42D63}"/>
              </a:ext>
            </a:extLst>
          </p:cNvPr>
          <p:cNvSpPr>
            <a:spLocks noChangeArrowheads="1"/>
          </p:cNvSpPr>
          <p:nvPr/>
        </p:nvSpPr>
        <p:spPr bwMode="auto">
          <a:xfrm>
            <a:off x="2201317" y="2562023"/>
            <a:ext cx="498475" cy="3027217"/>
          </a:xfrm>
          <a:prstGeom prst="roundRect">
            <a:avLst>
              <a:gd name="adj" fmla="val 16667"/>
            </a:avLst>
          </a:prstGeom>
          <a:noFill/>
          <a:ln w="25400" algn="ctr">
            <a:solidFill>
              <a:srgbClr val="6817FF"/>
            </a:solidFill>
            <a:round/>
            <a:headEnd/>
            <a:tailEnd/>
          </a:ln>
        </p:spPr>
        <p:txBody>
          <a:bodyPr lIns="0" tIns="0" rIns="182880" bIns="0"/>
          <a:lstStyle/>
          <a:p>
            <a:pPr defTabSz="457200" eaLnBrk="1" fontAlgn="auto" hangingPunct="1">
              <a:spcBef>
                <a:spcPct val="50000"/>
              </a:spcBef>
              <a:spcAft>
                <a:spcPts val="0"/>
              </a:spcAft>
            </a:pPr>
            <a:endParaRPr lang="zh-CN" altLang="en-US" sz="2400">
              <a:ln>
                <a:solidFill>
                  <a:srgbClr val="6817FF"/>
                </a:solidFill>
              </a:ln>
              <a:solidFill>
                <a:srgbClr val="000000"/>
              </a:solidFill>
              <a:latin typeface="Arial"/>
            </a:endParaRPr>
          </a:p>
        </p:txBody>
      </p:sp>
      <p:sp>
        <p:nvSpPr>
          <p:cNvPr id="8" name="圆角矩形 21">
            <a:extLst>
              <a:ext uri="{FF2B5EF4-FFF2-40B4-BE49-F238E27FC236}">
                <a16:creationId xmlns:a16="http://schemas.microsoft.com/office/drawing/2014/main" xmlns="" id="{59050F4E-CCAB-426D-8BA3-67D6786568D3}"/>
              </a:ext>
            </a:extLst>
          </p:cNvPr>
          <p:cNvSpPr>
            <a:spLocks noChangeArrowheads="1"/>
          </p:cNvSpPr>
          <p:nvPr/>
        </p:nvSpPr>
        <p:spPr bwMode="auto">
          <a:xfrm>
            <a:off x="3844401" y="2439226"/>
            <a:ext cx="1352940" cy="215900"/>
          </a:xfrm>
          <a:prstGeom prst="roundRect">
            <a:avLst>
              <a:gd name="adj" fmla="val 16667"/>
            </a:avLst>
          </a:prstGeom>
          <a:noFill/>
          <a:ln w="25400" algn="ctr">
            <a:solidFill>
              <a:srgbClr val="6817FF"/>
            </a:solidFill>
            <a:round/>
            <a:headEnd/>
            <a:tailEnd/>
          </a:ln>
        </p:spPr>
        <p:txBody>
          <a:bodyPr lIns="0" tIns="0" rIns="182880" bIns="0"/>
          <a:lstStyle/>
          <a:p>
            <a:pPr defTabSz="457200" eaLnBrk="1" fontAlgn="auto" hangingPunct="1">
              <a:spcBef>
                <a:spcPct val="50000"/>
              </a:spcBef>
              <a:spcAft>
                <a:spcPts val="0"/>
              </a:spcAft>
            </a:pPr>
            <a:endParaRPr lang="zh-CN" altLang="en-US" sz="2400">
              <a:solidFill>
                <a:srgbClr val="000000"/>
              </a:solidFill>
              <a:latin typeface="Arial"/>
            </a:endParaRPr>
          </a:p>
        </p:txBody>
      </p:sp>
      <p:pic>
        <p:nvPicPr>
          <p:cNvPr id="9" name="图片 2">
            <a:extLst>
              <a:ext uri="{FF2B5EF4-FFF2-40B4-BE49-F238E27FC236}">
                <a16:creationId xmlns:a16="http://schemas.microsoft.com/office/drawing/2014/main" xmlns="" id="{AB784FF0-4ECA-4E47-A102-B7F7A9169DD4}"/>
              </a:ext>
            </a:extLst>
          </p:cNvPr>
          <p:cNvPicPr>
            <a:picLocks noChangeAspect="1"/>
          </p:cNvPicPr>
          <p:nvPr/>
        </p:nvPicPr>
        <p:blipFill>
          <a:blip r:embed="rId3"/>
          <a:stretch>
            <a:fillRect/>
          </a:stretch>
        </p:blipFill>
        <p:spPr>
          <a:xfrm>
            <a:off x="6143830" y="1505763"/>
            <a:ext cx="964499" cy="1352101"/>
          </a:xfrm>
          <a:prstGeom prst="rect">
            <a:avLst/>
          </a:prstGeom>
          <a:ln>
            <a:noFill/>
          </a:ln>
        </p:spPr>
      </p:pic>
      <p:sp>
        <p:nvSpPr>
          <p:cNvPr id="10" name="圆角矩形 21">
            <a:extLst>
              <a:ext uri="{FF2B5EF4-FFF2-40B4-BE49-F238E27FC236}">
                <a16:creationId xmlns:a16="http://schemas.microsoft.com/office/drawing/2014/main" xmlns="" id="{FBE92E19-EB45-4AB6-AE23-1D718D135454}"/>
              </a:ext>
            </a:extLst>
          </p:cNvPr>
          <p:cNvSpPr>
            <a:spLocks noChangeArrowheads="1"/>
          </p:cNvSpPr>
          <p:nvPr/>
        </p:nvSpPr>
        <p:spPr bwMode="auto">
          <a:xfrm>
            <a:off x="6143830" y="2073863"/>
            <a:ext cx="964499" cy="169603"/>
          </a:xfrm>
          <a:prstGeom prst="roundRect">
            <a:avLst>
              <a:gd name="adj" fmla="val 16667"/>
            </a:avLst>
          </a:prstGeom>
          <a:noFill/>
          <a:ln w="25400" algn="ctr">
            <a:solidFill>
              <a:srgbClr val="6817FF"/>
            </a:solidFill>
            <a:round/>
            <a:headEnd/>
            <a:tailEnd/>
          </a:ln>
        </p:spPr>
        <p:txBody>
          <a:bodyPr lIns="0" tIns="0" rIns="182880" bIns="0"/>
          <a:lstStyle/>
          <a:p>
            <a:pPr defTabSz="457200" eaLnBrk="1" fontAlgn="auto" hangingPunct="1">
              <a:spcBef>
                <a:spcPct val="50000"/>
              </a:spcBef>
              <a:spcAft>
                <a:spcPts val="0"/>
              </a:spcAft>
            </a:pPr>
            <a:endParaRPr lang="zh-CN" altLang="en-US" sz="2400">
              <a:solidFill>
                <a:srgbClr val="000000"/>
              </a:solidFill>
              <a:latin typeface="Arial"/>
            </a:endParaRPr>
          </a:p>
        </p:txBody>
      </p:sp>
      <p:sp>
        <p:nvSpPr>
          <p:cNvPr id="11" name="圆角矩形 21">
            <a:extLst>
              <a:ext uri="{FF2B5EF4-FFF2-40B4-BE49-F238E27FC236}">
                <a16:creationId xmlns:a16="http://schemas.microsoft.com/office/drawing/2014/main" xmlns="" id="{BC34FC14-4DC5-49B3-9584-DE11FDEFBCE9}"/>
              </a:ext>
            </a:extLst>
          </p:cNvPr>
          <p:cNvSpPr>
            <a:spLocks noChangeArrowheads="1"/>
          </p:cNvSpPr>
          <p:nvPr/>
        </p:nvSpPr>
        <p:spPr bwMode="auto">
          <a:xfrm>
            <a:off x="6559419" y="1505764"/>
            <a:ext cx="570671" cy="211070"/>
          </a:xfrm>
          <a:prstGeom prst="roundRect">
            <a:avLst>
              <a:gd name="adj" fmla="val 16667"/>
            </a:avLst>
          </a:prstGeom>
          <a:noFill/>
          <a:ln w="25400" algn="ctr">
            <a:solidFill>
              <a:srgbClr val="6817FF"/>
            </a:solidFill>
            <a:round/>
            <a:headEnd/>
            <a:tailEnd/>
          </a:ln>
        </p:spPr>
        <p:txBody>
          <a:bodyPr lIns="0" tIns="0" rIns="182880" bIns="0"/>
          <a:lstStyle/>
          <a:p>
            <a:pPr defTabSz="457200" eaLnBrk="1" fontAlgn="auto" hangingPunct="1">
              <a:spcBef>
                <a:spcPct val="50000"/>
              </a:spcBef>
              <a:spcAft>
                <a:spcPts val="0"/>
              </a:spcAft>
            </a:pPr>
            <a:endParaRPr lang="zh-CN" altLang="en-US" sz="2400">
              <a:solidFill>
                <a:srgbClr val="000000"/>
              </a:solidFill>
              <a:latin typeface="Arial"/>
            </a:endParaRPr>
          </a:p>
        </p:txBody>
      </p:sp>
    </p:spTree>
    <p:extLst>
      <p:ext uri="{BB962C8B-B14F-4D97-AF65-F5344CB8AC3E}">
        <p14:creationId xmlns:p14="http://schemas.microsoft.com/office/powerpoint/2010/main" val="2814735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grpId="0" nodeType="afterEffect">
                                  <p:stCondLst>
                                    <p:cond delay="25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25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grpId="0" nodeType="afterEffect">
                                  <p:stCondLst>
                                    <p:cond delay="25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5">
            <a:extLst>
              <a:ext uri="{FF2B5EF4-FFF2-40B4-BE49-F238E27FC236}">
                <a16:creationId xmlns:a16="http://schemas.microsoft.com/office/drawing/2014/main" xmlns="" id="{FBB6384F-69B8-4574-BA6A-2F7DA050C0BA}"/>
              </a:ext>
            </a:extLst>
          </p:cNvPr>
          <p:cNvPicPr>
            <a:picLocks noChangeAspect="1"/>
          </p:cNvPicPr>
          <p:nvPr/>
        </p:nvPicPr>
        <p:blipFill>
          <a:blip r:embed="rId2"/>
          <a:stretch>
            <a:fillRect/>
          </a:stretch>
        </p:blipFill>
        <p:spPr>
          <a:xfrm>
            <a:off x="0" y="944307"/>
            <a:ext cx="9144000" cy="4284893"/>
          </a:xfrm>
          <a:prstGeom prst="rect">
            <a:avLst/>
          </a:prstGeom>
        </p:spPr>
      </p:pic>
      <p:sp>
        <p:nvSpPr>
          <p:cNvPr id="6" name="Line 10">
            <a:extLst>
              <a:ext uri="{FF2B5EF4-FFF2-40B4-BE49-F238E27FC236}">
                <a16:creationId xmlns:a16="http://schemas.microsoft.com/office/drawing/2014/main" xmlns="" id="{C372C66B-CF3A-4476-B01E-48F18669B2F4}"/>
              </a:ext>
            </a:extLst>
          </p:cNvPr>
          <p:cNvSpPr>
            <a:spLocks noChangeShapeType="1"/>
          </p:cNvSpPr>
          <p:nvPr/>
        </p:nvSpPr>
        <p:spPr bwMode="auto">
          <a:xfrm flipH="1">
            <a:off x="1948072" y="4019425"/>
            <a:ext cx="507095" cy="1607"/>
          </a:xfrm>
          <a:prstGeom prst="line">
            <a:avLst/>
          </a:prstGeom>
          <a:noFill/>
          <a:ln w="38100">
            <a:solidFill>
              <a:srgbClr val="6817FF"/>
            </a:solidFill>
            <a:round/>
            <a:headEnd/>
            <a:tailEnd type="triangle" w="med" len="med"/>
          </a:ln>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6817FF"/>
                </a:solidFill>
              </a:ln>
              <a:solidFill>
                <a:srgbClr val="000000"/>
              </a:solidFill>
              <a:effectLst/>
              <a:uLnTx/>
              <a:uFillTx/>
              <a:latin typeface="Arial"/>
            </a:endParaRPr>
          </a:p>
        </p:txBody>
      </p:sp>
      <p:sp>
        <p:nvSpPr>
          <p:cNvPr id="7" name="Line 14">
            <a:extLst>
              <a:ext uri="{FF2B5EF4-FFF2-40B4-BE49-F238E27FC236}">
                <a16:creationId xmlns:a16="http://schemas.microsoft.com/office/drawing/2014/main" xmlns="" id="{B72D1BF0-0F68-4B1C-A609-3F9A6AC93F4F}"/>
              </a:ext>
            </a:extLst>
          </p:cNvPr>
          <p:cNvSpPr>
            <a:spLocks noChangeShapeType="1"/>
          </p:cNvSpPr>
          <p:nvPr/>
        </p:nvSpPr>
        <p:spPr bwMode="auto">
          <a:xfrm flipH="1" flipV="1">
            <a:off x="1939396" y="2426115"/>
            <a:ext cx="515770" cy="0"/>
          </a:xfrm>
          <a:prstGeom prst="line">
            <a:avLst/>
          </a:prstGeom>
          <a:noFill/>
          <a:ln w="38100">
            <a:solidFill>
              <a:srgbClr val="6817FF"/>
            </a:solidFill>
            <a:round/>
            <a:headEnd/>
            <a:tailEnd type="triangle" w="med" len="med"/>
          </a:ln>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ndParaRPr>
          </a:p>
        </p:txBody>
      </p:sp>
      <p:sp>
        <p:nvSpPr>
          <p:cNvPr id="8" name="矩形 15">
            <a:extLst>
              <a:ext uri="{FF2B5EF4-FFF2-40B4-BE49-F238E27FC236}">
                <a16:creationId xmlns:a16="http://schemas.microsoft.com/office/drawing/2014/main" xmlns="" id="{F9E8FFFB-E999-4F4C-A015-D70C3CAABEE6}"/>
              </a:ext>
            </a:extLst>
          </p:cNvPr>
          <p:cNvSpPr>
            <a:spLocks noChangeArrowheads="1"/>
          </p:cNvSpPr>
          <p:nvPr/>
        </p:nvSpPr>
        <p:spPr bwMode="auto">
          <a:xfrm>
            <a:off x="117467" y="2061166"/>
            <a:ext cx="1821928" cy="2278948"/>
          </a:xfrm>
          <a:prstGeom prst="rect">
            <a:avLst/>
          </a:prstGeom>
          <a:noFill/>
          <a:ln w="28575" algn="ctr">
            <a:solidFill>
              <a:srgbClr val="6817FF"/>
            </a:solidFill>
            <a:round/>
            <a:headEnd/>
            <a:tailEnd/>
          </a:ln>
        </p:spPr>
        <p:txBody>
          <a:bodyPr lIns="0" tIns="0" rIns="182880" bIns="0"/>
          <a:lstStyle/>
          <a:p>
            <a:pPr marL="0" marR="0" lvl="0" indent="0" defTabSz="457200" eaLnBrk="1" fontAlgn="auto" latinLnBrk="0" hangingPunct="1">
              <a:lnSpc>
                <a:spcPct val="100000"/>
              </a:lnSpc>
              <a:spcBef>
                <a:spcPct val="5000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Arial"/>
            </a:endParaRPr>
          </a:p>
        </p:txBody>
      </p:sp>
      <p:sp>
        <p:nvSpPr>
          <p:cNvPr id="9" name="TextBox 13">
            <a:extLst>
              <a:ext uri="{FF2B5EF4-FFF2-40B4-BE49-F238E27FC236}">
                <a16:creationId xmlns:a16="http://schemas.microsoft.com/office/drawing/2014/main" xmlns="" id="{E7AA7CAC-6DE1-423B-A81B-ADE64990C9A4}"/>
              </a:ext>
            </a:extLst>
          </p:cNvPr>
          <p:cNvSpPr txBox="1"/>
          <p:nvPr/>
        </p:nvSpPr>
        <p:spPr bwMode="auto">
          <a:xfrm>
            <a:off x="2444175" y="3586894"/>
            <a:ext cx="1701105" cy="818220"/>
          </a:xfrm>
          <a:prstGeom prst="rect">
            <a:avLst/>
          </a:prstGeom>
          <a:solidFill>
            <a:srgbClr val="6817FF"/>
          </a:solid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457200" eaLnBrk="1" fontAlgn="auto" latinLnBrk="0" hangingPunct="1">
              <a:lnSpc>
                <a:spcPct val="15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rgbClr val="FFFFFF"/>
                </a:solidFill>
                <a:effectLst/>
                <a:uLnTx/>
                <a:uFillTx/>
                <a:latin typeface="Microsoft YaHei" pitchFamily="34" charset="-122"/>
                <a:ea typeface="Microsoft YaHei" pitchFamily="34" charset="-122"/>
                <a:cs typeface="+mn-cs"/>
              </a:rPr>
              <a:t>有效地组织管理手头的参考文献</a:t>
            </a:r>
            <a:endParaRPr kumimoji="0" lang="en-US" altLang="zh-CN" sz="1600" b="0" i="0" u="none" strike="noStrike" kern="0" cap="none" spc="0" normalizeH="0" baseline="0" noProof="0" dirty="0">
              <a:ln>
                <a:noFill/>
              </a:ln>
              <a:solidFill>
                <a:srgbClr val="FFFFFF"/>
              </a:solidFill>
              <a:effectLst/>
              <a:uLnTx/>
              <a:uFillTx/>
              <a:latin typeface="Microsoft YaHei" pitchFamily="34" charset="-122"/>
              <a:ea typeface="Microsoft YaHei" pitchFamily="34" charset="-122"/>
              <a:cs typeface="+mn-cs"/>
            </a:endParaRPr>
          </a:p>
        </p:txBody>
      </p:sp>
      <p:sp>
        <p:nvSpPr>
          <p:cNvPr id="10" name="TextBox 13">
            <a:extLst>
              <a:ext uri="{FF2B5EF4-FFF2-40B4-BE49-F238E27FC236}">
                <a16:creationId xmlns:a16="http://schemas.microsoft.com/office/drawing/2014/main" xmlns="" id="{22037902-01B5-4425-98C3-7C2C1903BDC0}"/>
              </a:ext>
            </a:extLst>
          </p:cNvPr>
          <p:cNvSpPr txBox="1"/>
          <p:nvPr/>
        </p:nvSpPr>
        <p:spPr bwMode="auto">
          <a:xfrm>
            <a:off x="2455167" y="2165485"/>
            <a:ext cx="1060193" cy="437699"/>
          </a:xfrm>
          <a:prstGeom prst="rect">
            <a:avLst/>
          </a:prstGeom>
          <a:solidFill>
            <a:srgbClr val="6817FF"/>
          </a:solid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rgbClr val="FFFFFF"/>
                </a:solidFill>
                <a:effectLst/>
                <a:uLnTx/>
                <a:uFillTx/>
                <a:latin typeface="Microsoft YaHei" pitchFamily="34" charset="-122"/>
                <a:ea typeface="Microsoft YaHei" pitchFamily="34" charset="-122"/>
                <a:cs typeface="+mn-cs"/>
              </a:rPr>
              <a:t>快速检索</a:t>
            </a:r>
          </a:p>
        </p:txBody>
      </p:sp>
      <p:sp>
        <p:nvSpPr>
          <p:cNvPr id="12" name="标题 1">
            <a:extLst>
              <a:ext uri="{FF2B5EF4-FFF2-40B4-BE49-F238E27FC236}">
                <a16:creationId xmlns:a16="http://schemas.microsoft.com/office/drawing/2014/main" xmlns="" id="{F5C10F5A-2411-431B-BCAB-D278F5B14C37}"/>
              </a:ext>
            </a:extLst>
          </p:cNvPr>
          <p:cNvSpPr txBox="1">
            <a:spLocks/>
          </p:cNvSpPr>
          <p:nvPr/>
        </p:nvSpPr>
        <p:spPr>
          <a:xfrm>
            <a:off x="107504" y="308120"/>
            <a:ext cx="6949197" cy="679419"/>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sz="24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文献管理工具</a:t>
            </a:r>
            <a:r>
              <a:rPr kumimoji="0" lang="en-US" altLang="zh-CN" sz="24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——EndNote</a:t>
            </a:r>
            <a:r>
              <a:rPr kumimoji="0" lang="en-US" altLang="zh-CN" sz="2400" b="1" i="0" u="none" strike="noStrike" kern="1200" cap="none" spc="0" normalizeH="0" baseline="30000" noProof="0" dirty="0">
                <a:ln>
                  <a:noFill/>
                </a:ln>
                <a:solidFill>
                  <a:srgbClr val="6817FF"/>
                </a:solidFill>
                <a:effectLst/>
                <a:uLnTx/>
                <a:uFillTx/>
                <a:latin typeface="微软雅黑" pitchFamily="34" charset="-122"/>
                <a:ea typeface="微软雅黑" pitchFamily="34" charset="-122"/>
                <a:cs typeface="+mj-cs"/>
              </a:rPr>
              <a:t>®</a:t>
            </a:r>
            <a:r>
              <a:rPr kumimoji="0" lang="en-US" altLang="zh-CN" sz="24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 online</a:t>
            </a:r>
            <a:endParaRPr kumimoji="0" lang="zh-CN" altLang="en-US" sz="24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endParaRPr>
          </a:p>
        </p:txBody>
      </p:sp>
    </p:spTree>
    <p:extLst>
      <p:ext uri="{BB962C8B-B14F-4D97-AF65-F5344CB8AC3E}">
        <p14:creationId xmlns:p14="http://schemas.microsoft.com/office/powerpoint/2010/main" val="3226134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250"/>
                            </p:stCondLst>
                            <p:childTnLst>
                              <p:par>
                                <p:cTn id="14" presetID="1" presetClass="entr" presetSubtype="0" fill="hold" grpId="0" nodeType="afterEffect">
                                  <p:stCondLst>
                                    <p:cond delay="25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7FB2ECAE-A1F3-4B9E-9344-4D5C5C810A95}"/>
              </a:ext>
            </a:extLst>
          </p:cNvPr>
          <p:cNvSpPr txBox="1">
            <a:spLocks/>
          </p:cNvSpPr>
          <p:nvPr/>
        </p:nvSpPr>
        <p:spPr>
          <a:xfrm>
            <a:off x="323528" y="260648"/>
            <a:ext cx="1988832" cy="679419"/>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zh-CN" sz="24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Reference</a:t>
            </a:r>
            <a:r>
              <a:rPr kumimoji="0" lang="en-US" altLang="zh-CN" sz="2400" b="1" i="0" u="none" strike="noStrike" kern="1200" cap="none" spc="0" normalizeH="0" baseline="0" noProof="0" dirty="0">
                <a:ln>
                  <a:noFill/>
                </a:ln>
                <a:solidFill>
                  <a:srgbClr val="6817FF"/>
                </a:solidFill>
                <a:effectLst/>
                <a:uLnTx/>
                <a:uFillTx/>
                <a:latin typeface="微软雅黑" pitchFamily="34" charset="-122"/>
                <a:ea typeface="宋体" pitchFamily="2" charset="-122"/>
                <a:cs typeface="+mj-cs"/>
              </a:rPr>
              <a:t> </a:t>
            </a:r>
            <a:endParaRPr kumimoji="0" lang="zh-CN" altLang="en-US" sz="2400" b="1" i="0" u="none" strike="noStrike" kern="1200" cap="none" spc="0" normalizeH="0" baseline="0" noProof="0" dirty="0">
              <a:ln>
                <a:noFill/>
              </a:ln>
              <a:solidFill>
                <a:srgbClr val="6817FF"/>
              </a:solidFill>
              <a:effectLst/>
              <a:uLnTx/>
              <a:uFillTx/>
              <a:latin typeface="微软雅黑" pitchFamily="34" charset="-122"/>
              <a:ea typeface="宋体" pitchFamily="2" charset="-122"/>
              <a:cs typeface="+mj-cs"/>
            </a:endParaRPr>
          </a:p>
        </p:txBody>
      </p:sp>
      <p:grpSp>
        <p:nvGrpSpPr>
          <p:cNvPr id="6" name="Group 7">
            <a:extLst>
              <a:ext uri="{FF2B5EF4-FFF2-40B4-BE49-F238E27FC236}">
                <a16:creationId xmlns:a16="http://schemas.microsoft.com/office/drawing/2014/main" xmlns="" id="{E902B972-F3C2-4F93-A4F7-CAC57A40B2FC}"/>
              </a:ext>
            </a:extLst>
          </p:cNvPr>
          <p:cNvGrpSpPr>
            <a:grpSpLocks/>
          </p:cNvGrpSpPr>
          <p:nvPr/>
        </p:nvGrpSpPr>
        <p:grpSpPr bwMode="auto">
          <a:xfrm>
            <a:off x="562363" y="1793279"/>
            <a:ext cx="2502587" cy="2227984"/>
            <a:chOff x="989921" y="2358561"/>
            <a:chExt cx="3770765" cy="3316523"/>
          </a:xfrm>
        </p:grpSpPr>
        <p:pic>
          <p:nvPicPr>
            <p:cNvPr id="7" name="Picture 4">
              <a:extLst>
                <a:ext uri="{FF2B5EF4-FFF2-40B4-BE49-F238E27FC236}">
                  <a16:creationId xmlns:a16="http://schemas.microsoft.com/office/drawing/2014/main" xmlns="" id="{01032A98-518B-4042-BBDB-7981D9F0571A}"/>
                </a:ext>
              </a:extLst>
            </p:cNvPr>
            <p:cNvPicPr>
              <a:picLocks noChangeAspect="1" noChangeArrowheads="1"/>
            </p:cNvPicPr>
            <p:nvPr/>
          </p:nvPicPr>
          <p:blipFill>
            <a:blip r:embed="rId2" cstate="print"/>
            <a:srcRect/>
            <a:stretch>
              <a:fillRect/>
            </a:stretch>
          </p:blipFill>
          <p:spPr bwMode="auto">
            <a:xfrm rot="410416">
              <a:off x="2930074" y="2358561"/>
              <a:ext cx="1830612" cy="2430741"/>
            </a:xfrm>
            <a:prstGeom prst="rect">
              <a:avLst/>
            </a:prstGeom>
            <a:noFill/>
            <a:ln w="9525">
              <a:noFill/>
              <a:miter lim="800000"/>
              <a:headEnd/>
              <a:tailEnd/>
            </a:ln>
          </p:spPr>
        </p:pic>
        <p:pic>
          <p:nvPicPr>
            <p:cNvPr id="8" name="Picture 5">
              <a:extLst>
                <a:ext uri="{FF2B5EF4-FFF2-40B4-BE49-F238E27FC236}">
                  <a16:creationId xmlns:a16="http://schemas.microsoft.com/office/drawing/2014/main" xmlns="" id="{AAEB6AEE-35A7-4C13-BC1F-64D54C95B91B}"/>
                </a:ext>
              </a:extLst>
            </p:cNvPr>
            <p:cNvPicPr>
              <a:picLocks noChangeAspect="1" noChangeArrowheads="1"/>
            </p:cNvPicPr>
            <p:nvPr/>
          </p:nvPicPr>
          <p:blipFill>
            <a:blip r:embed="rId3" cstate="print"/>
            <a:srcRect/>
            <a:stretch>
              <a:fillRect/>
            </a:stretch>
          </p:blipFill>
          <p:spPr bwMode="auto">
            <a:xfrm rot="-388974">
              <a:off x="989921" y="2450645"/>
              <a:ext cx="1891638" cy="2513239"/>
            </a:xfrm>
            <a:prstGeom prst="rect">
              <a:avLst/>
            </a:prstGeom>
            <a:noFill/>
            <a:ln w="9525">
              <a:noFill/>
              <a:miter lim="800000"/>
              <a:headEnd/>
              <a:tailEnd/>
            </a:ln>
          </p:spPr>
        </p:pic>
        <p:pic>
          <p:nvPicPr>
            <p:cNvPr id="9" name="Picture 3">
              <a:extLst>
                <a:ext uri="{FF2B5EF4-FFF2-40B4-BE49-F238E27FC236}">
                  <a16:creationId xmlns:a16="http://schemas.microsoft.com/office/drawing/2014/main" xmlns="" id="{975C1B61-F48C-4C48-B67C-CD6C9A4E2588}"/>
                </a:ext>
              </a:extLst>
            </p:cNvPr>
            <p:cNvPicPr>
              <a:picLocks noChangeAspect="1" noChangeArrowheads="1"/>
            </p:cNvPicPr>
            <p:nvPr/>
          </p:nvPicPr>
          <p:blipFill>
            <a:blip r:embed="rId4" cstate="print"/>
            <a:srcRect/>
            <a:stretch>
              <a:fillRect/>
            </a:stretch>
          </p:blipFill>
          <p:spPr bwMode="auto">
            <a:xfrm>
              <a:off x="1953307" y="3219902"/>
              <a:ext cx="1882889" cy="2455182"/>
            </a:xfrm>
            <a:prstGeom prst="rect">
              <a:avLst/>
            </a:prstGeom>
            <a:noFill/>
            <a:ln w="9525">
              <a:noFill/>
              <a:miter lim="800000"/>
              <a:headEnd/>
              <a:tailEnd/>
            </a:ln>
          </p:spPr>
        </p:pic>
      </p:grpSp>
      <p:sp>
        <p:nvSpPr>
          <p:cNvPr id="10" name="Rectangle 3">
            <a:extLst>
              <a:ext uri="{FF2B5EF4-FFF2-40B4-BE49-F238E27FC236}">
                <a16:creationId xmlns:a16="http://schemas.microsoft.com/office/drawing/2014/main" xmlns="" id="{27CE28B7-1CCA-4BDD-AD63-05411B5BABAA}"/>
              </a:ext>
            </a:extLst>
          </p:cNvPr>
          <p:cNvSpPr txBox="1">
            <a:spLocks noChangeArrowheads="1"/>
          </p:cNvSpPr>
          <p:nvPr/>
        </p:nvSpPr>
        <p:spPr bwMode="auto">
          <a:xfrm>
            <a:off x="3537272" y="1734547"/>
            <a:ext cx="4332199" cy="2472252"/>
          </a:xfrm>
          <a:prstGeom prst="rect">
            <a:avLst/>
          </a:prstGeom>
          <a:noFill/>
          <a:ln w="9525">
            <a:noFill/>
            <a:miter lim="800000"/>
            <a:headEnd/>
            <a:tailEnd/>
          </a:ln>
        </p:spPr>
        <p:txBody>
          <a:bodyPr lIns="0" tIns="0" rIns="182880" bIns="0"/>
          <a:lstStyle/>
          <a:p>
            <a:pPr indent="-228594" algn="just" defTabSz="457200" fontAlgn="auto">
              <a:lnSpc>
                <a:spcPct val="125000"/>
              </a:lnSpc>
              <a:spcBef>
                <a:spcPct val="50000"/>
              </a:spcBef>
              <a:spcAft>
                <a:spcPts val="0"/>
              </a:spcAft>
              <a:buClr>
                <a:srgbClr val="1AC604"/>
              </a:buClr>
              <a:defRPr/>
            </a:pPr>
            <a:r>
              <a:rPr lang="zh-CN" altLang="en-US" dirty="0">
                <a:solidFill>
                  <a:srgbClr val="004363"/>
                </a:solidFill>
                <a:latin typeface="微软雅黑" pitchFamily="34" charset="-122"/>
                <a:ea typeface="微软雅黑" pitchFamily="34" charset="-122"/>
                <a:cs typeface="Arial" pitchFamily="34" charset="0"/>
              </a:rPr>
              <a:t>在</a:t>
            </a:r>
            <a:r>
              <a:rPr lang="en-US" altLang="zh-CN" dirty="0">
                <a:solidFill>
                  <a:srgbClr val="004363"/>
                </a:solidFill>
                <a:latin typeface="微软雅黑" pitchFamily="34" charset="-122"/>
                <a:ea typeface="微软雅黑" pitchFamily="34" charset="-122"/>
                <a:cs typeface="Arial" pitchFamily="34" charset="0"/>
              </a:rPr>
              <a:t>2004</a:t>
            </a:r>
            <a:r>
              <a:rPr lang="zh-CN" altLang="en-US" dirty="0">
                <a:solidFill>
                  <a:srgbClr val="004363"/>
                </a:solidFill>
                <a:latin typeface="微软雅黑" pitchFamily="34" charset="-122"/>
                <a:ea typeface="微软雅黑" pitchFamily="34" charset="-122"/>
                <a:cs typeface="Arial" pitchFamily="34" charset="0"/>
              </a:rPr>
              <a:t>年投向</a:t>
            </a:r>
            <a:r>
              <a:rPr lang="en-US" altLang="zh-CN" dirty="0">
                <a:solidFill>
                  <a:srgbClr val="004363"/>
                </a:solidFill>
                <a:latin typeface="微软雅黑" pitchFamily="34" charset="-122"/>
                <a:ea typeface="微软雅黑" pitchFamily="34" charset="-122"/>
                <a:cs typeface="Arial" pitchFamily="34" charset="0"/>
              </a:rPr>
              <a:t>Nature</a:t>
            </a:r>
            <a:r>
              <a:rPr lang="zh-CN" altLang="en-US" dirty="0">
                <a:solidFill>
                  <a:srgbClr val="004363"/>
                </a:solidFill>
                <a:latin typeface="微软雅黑" pitchFamily="34" charset="-122"/>
                <a:ea typeface="微软雅黑" pitchFamily="34" charset="-122"/>
                <a:cs typeface="Arial" pitchFamily="34" charset="0"/>
              </a:rPr>
              <a:t>的中国文章有</a:t>
            </a:r>
            <a:r>
              <a:rPr lang="en-US" altLang="zh-CN" dirty="0">
                <a:solidFill>
                  <a:srgbClr val="004363"/>
                </a:solidFill>
                <a:latin typeface="微软雅黑" pitchFamily="34" charset="-122"/>
                <a:ea typeface="微软雅黑" pitchFamily="34" charset="-122"/>
                <a:cs typeface="Arial" pitchFamily="34" charset="0"/>
              </a:rPr>
              <a:t>55%,</a:t>
            </a:r>
            <a:r>
              <a:rPr lang="zh-CN" altLang="en-US" dirty="0">
                <a:solidFill>
                  <a:srgbClr val="004363"/>
                </a:solidFill>
                <a:latin typeface="微软雅黑" pitchFamily="34" charset="-122"/>
                <a:ea typeface="微软雅黑" pitchFamily="34" charset="-122"/>
                <a:cs typeface="Arial" pitchFamily="34" charset="0"/>
              </a:rPr>
              <a:t> </a:t>
            </a:r>
            <a:r>
              <a:rPr lang="en-US" altLang="zh-CN" dirty="0">
                <a:solidFill>
                  <a:srgbClr val="004363"/>
                </a:solidFill>
                <a:latin typeface="微软雅黑" pitchFamily="34" charset="-122"/>
                <a:ea typeface="微软雅黑" pitchFamily="34" charset="-122"/>
                <a:cs typeface="Arial" pitchFamily="34" charset="0"/>
              </a:rPr>
              <a:t>2003</a:t>
            </a:r>
            <a:r>
              <a:rPr lang="zh-CN" altLang="en-US" dirty="0">
                <a:solidFill>
                  <a:srgbClr val="004363"/>
                </a:solidFill>
                <a:latin typeface="微软雅黑" pitchFamily="34" charset="-122"/>
                <a:ea typeface="微软雅黑" pitchFamily="34" charset="-122"/>
                <a:cs typeface="Arial" pitchFamily="34" charset="0"/>
              </a:rPr>
              <a:t>年更是高达</a:t>
            </a:r>
            <a:r>
              <a:rPr lang="en-US" altLang="zh-CN" dirty="0">
                <a:solidFill>
                  <a:srgbClr val="004363"/>
                </a:solidFill>
                <a:latin typeface="微软雅黑" pitchFamily="34" charset="-122"/>
                <a:ea typeface="微软雅黑" pitchFamily="34" charset="-122"/>
                <a:cs typeface="Arial" pitchFamily="34" charset="0"/>
              </a:rPr>
              <a:t>62</a:t>
            </a:r>
            <a:r>
              <a:rPr lang="zh-CN" altLang="en-US" dirty="0">
                <a:solidFill>
                  <a:srgbClr val="004363"/>
                </a:solidFill>
                <a:latin typeface="微软雅黑" pitchFamily="34" charset="-122"/>
                <a:ea typeface="微软雅黑" pitchFamily="34" charset="-122"/>
                <a:cs typeface="Arial" pitchFamily="34" charset="0"/>
              </a:rPr>
              <a:t>％，</a:t>
            </a:r>
            <a:r>
              <a:rPr lang="en-US" altLang="zh-CN" dirty="0">
                <a:solidFill>
                  <a:srgbClr val="004363"/>
                </a:solidFill>
                <a:latin typeface="微软雅黑" pitchFamily="34" charset="-122"/>
                <a:ea typeface="微软雅黑" pitchFamily="34" charset="-122"/>
                <a:cs typeface="Arial" pitchFamily="34" charset="0"/>
              </a:rPr>
              <a:t> </a:t>
            </a:r>
            <a:r>
              <a:rPr lang="zh-CN" altLang="en-US" dirty="0">
                <a:solidFill>
                  <a:srgbClr val="004363"/>
                </a:solidFill>
                <a:latin typeface="微软雅黑" pitchFamily="34" charset="-122"/>
                <a:ea typeface="微软雅黑" pitchFamily="34" charset="-122"/>
                <a:cs typeface="Arial" pitchFamily="34" charset="0"/>
              </a:rPr>
              <a:t>未经编委审查，在期刊初审阶段就退稿，很大一部分是格式问题，特别是</a:t>
            </a:r>
            <a:r>
              <a:rPr lang="zh-CN" altLang="en-US" b="1" dirty="0">
                <a:solidFill>
                  <a:schemeClr val="bg2"/>
                </a:solidFill>
                <a:effectLst>
                  <a:outerShdw blurRad="38100" dist="38100" dir="2700000" algn="tl">
                    <a:srgbClr val="C0C0C0"/>
                  </a:outerShdw>
                </a:effectLst>
                <a:latin typeface="微软雅黑" pitchFamily="34" charset="-122"/>
                <a:ea typeface="微软雅黑" pitchFamily="34" charset="-122"/>
                <a:cs typeface="Arial" pitchFamily="34" charset="0"/>
              </a:rPr>
              <a:t>参考文献格式</a:t>
            </a:r>
            <a:r>
              <a:rPr lang="zh-CN" altLang="en-US" dirty="0">
                <a:solidFill>
                  <a:schemeClr val="bg2"/>
                </a:solidFill>
                <a:effectLst>
                  <a:outerShdw blurRad="38100" dist="38100" dir="2700000" algn="tl">
                    <a:srgbClr val="C0C0C0"/>
                  </a:outerShdw>
                </a:effectLst>
                <a:latin typeface="微软雅黑" pitchFamily="34" charset="-122"/>
                <a:ea typeface="微软雅黑" pitchFamily="34" charset="-122"/>
                <a:cs typeface="Arial" pitchFamily="34" charset="0"/>
              </a:rPr>
              <a:t>。</a:t>
            </a:r>
          </a:p>
          <a:p>
            <a:pPr indent="-228594" algn="just" defTabSz="457200" fontAlgn="auto">
              <a:lnSpc>
                <a:spcPct val="125000"/>
              </a:lnSpc>
              <a:spcBef>
                <a:spcPct val="50000"/>
              </a:spcBef>
              <a:spcAft>
                <a:spcPts val="0"/>
              </a:spcAft>
              <a:buClr>
                <a:srgbClr val="1AC604"/>
              </a:buClr>
              <a:defRPr/>
            </a:pPr>
            <a:r>
              <a:rPr lang="zh-CN" altLang="en-US" dirty="0">
                <a:solidFill>
                  <a:srgbClr val="004363"/>
                </a:solidFill>
                <a:latin typeface="微软雅黑" pitchFamily="34" charset="-122"/>
                <a:ea typeface="微软雅黑" pitchFamily="34" charset="-122"/>
                <a:cs typeface="Arial" pitchFamily="34" charset="0"/>
              </a:rPr>
              <a:t>即使是最高水平的期刊，其中也有</a:t>
            </a:r>
            <a:r>
              <a:rPr lang="en-US" altLang="zh-CN" dirty="0">
                <a:solidFill>
                  <a:srgbClr val="004363"/>
                </a:solidFill>
                <a:latin typeface="微软雅黑" pitchFamily="34" charset="-122"/>
                <a:ea typeface="微软雅黑" pitchFamily="34" charset="-122"/>
                <a:cs typeface="Arial" pitchFamily="34" charset="0"/>
              </a:rPr>
              <a:t>30</a:t>
            </a:r>
            <a:r>
              <a:rPr lang="zh-CN" altLang="en-US" dirty="0">
                <a:solidFill>
                  <a:srgbClr val="004363"/>
                </a:solidFill>
                <a:latin typeface="微软雅黑" pitchFamily="34" charset="-122"/>
                <a:ea typeface="微软雅黑" pitchFamily="34" charset="-122"/>
                <a:cs typeface="Arial" pitchFamily="34" charset="0"/>
              </a:rPr>
              <a:t>％的文章有参考文献的错误，这大大降低了文章被引用次数的统计。</a:t>
            </a:r>
          </a:p>
        </p:txBody>
      </p:sp>
      <p:sp>
        <p:nvSpPr>
          <p:cNvPr id="11" name="Rectangle 3">
            <a:extLst>
              <a:ext uri="{FF2B5EF4-FFF2-40B4-BE49-F238E27FC236}">
                <a16:creationId xmlns:a16="http://schemas.microsoft.com/office/drawing/2014/main" xmlns="" id="{A7B35601-2394-4F83-8F01-616D54933E3A}"/>
              </a:ext>
            </a:extLst>
          </p:cNvPr>
          <p:cNvSpPr txBox="1">
            <a:spLocks noChangeArrowheads="1"/>
          </p:cNvSpPr>
          <p:nvPr/>
        </p:nvSpPr>
        <p:spPr bwMode="auto">
          <a:xfrm>
            <a:off x="885059" y="4985758"/>
            <a:ext cx="2536825" cy="928688"/>
          </a:xfrm>
          <a:prstGeom prst="rect">
            <a:avLst/>
          </a:prstGeom>
          <a:noFill/>
          <a:ln w="9525">
            <a:noFill/>
            <a:miter lim="800000"/>
            <a:headEnd/>
            <a:tailEnd/>
          </a:ln>
        </p:spPr>
        <p:txBody>
          <a:bodyPr lIns="0" tIns="0" rIns="182880" bIns="0"/>
          <a:lstStyle/>
          <a:p>
            <a:pPr marL="228594" indent="-228594" defTabSz="457200" eaLnBrk="1" fontAlgn="auto" hangingPunct="1">
              <a:spcBef>
                <a:spcPts val="0"/>
              </a:spcBef>
              <a:spcAft>
                <a:spcPts val="0"/>
              </a:spcAft>
              <a:buClr>
                <a:srgbClr val="1AC604"/>
              </a:buClr>
              <a:buFont typeface="Arial" pitchFamily="34" charset="0"/>
              <a:buChar char="•"/>
            </a:pPr>
            <a:r>
              <a:rPr lang="zh-CN" altLang="en-US" sz="1600" b="1" dirty="0">
                <a:solidFill>
                  <a:srgbClr val="000000"/>
                </a:solidFill>
                <a:latin typeface="微软雅黑" panose="020B0503020204020204" pitchFamily="34" charset="-122"/>
                <a:ea typeface="微软雅黑" panose="020B0503020204020204" pitchFamily="34" charset="-122"/>
                <a:cs typeface="华文仿宋"/>
              </a:rPr>
              <a:t>不同领域</a:t>
            </a:r>
            <a:endParaRPr lang="en-US" altLang="zh-CN" sz="1600" b="1" dirty="0">
              <a:solidFill>
                <a:srgbClr val="000000"/>
              </a:solidFill>
              <a:latin typeface="微软雅黑" panose="020B0503020204020204" pitchFamily="34" charset="-122"/>
              <a:ea typeface="微软雅黑" panose="020B0503020204020204" pitchFamily="34" charset="-122"/>
              <a:cs typeface="华文仿宋"/>
            </a:endParaRPr>
          </a:p>
          <a:p>
            <a:pPr marL="228594" indent="-228594" defTabSz="457200" eaLnBrk="1" fontAlgn="auto" hangingPunct="1">
              <a:spcBef>
                <a:spcPts val="0"/>
              </a:spcBef>
              <a:spcAft>
                <a:spcPts val="0"/>
              </a:spcAft>
              <a:buClr>
                <a:srgbClr val="1AC604"/>
              </a:buClr>
              <a:buFont typeface="Arial" pitchFamily="34" charset="0"/>
              <a:buChar char="•"/>
            </a:pPr>
            <a:r>
              <a:rPr lang="zh-CN" altLang="en-US" sz="1600" b="1" dirty="0">
                <a:solidFill>
                  <a:srgbClr val="000000"/>
                </a:solidFill>
                <a:latin typeface="微软雅黑" panose="020B0503020204020204" pitchFamily="34" charset="-122"/>
                <a:ea typeface="微软雅黑" panose="020B0503020204020204" pitchFamily="34" charset="-122"/>
                <a:cs typeface="华文仿宋"/>
              </a:rPr>
              <a:t>不同期刊</a:t>
            </a:r>
          </a:p>
          <a:p>
            <a:pPr marL="228594" indent="-228594" defTabSz="457200" eaLnBrk="1" fontAlgn="auto" hangingPunct="1">
              <a:spcBef>
                <a:spcPts val="0"/>
              </a:spcBef>
              <a:spcAft>
                <a:spcPts val="0"/>
              </a:spcAft>
              <a:buClr>
                <a:srgbClr val="1AC604"/>
              </a:buClr>
              <a:buFont typeface="Arial" pitchFamily="34" charset="0"/>
              <a:buChar char="•"/>
            </a:pPr>
            <a:r>
              <a:rPr lang="zh-CN" altLang="en-US" sz="1600" b="1" dirty="0">
                <a:solidFill>
                  <a:srgbClr val="000000"/>
                </a:solidFill>
                <a:latin typeface="微软雅黑" panose="020B0503020204020204" pitchFamily="34" charset="-122"/>
                <a:ea typeface="微软雅黑" panose="020B0503020204020204" pitchFamily="34" charset="-122"/>
                <a:cs typeface="华文仿宋"/>
              </a:rPr>
              <a:t>不同院校的硕博士论文</a:t>
            </a:r>
            <a:endParaRPr lang="en-US" altLang="zh-CN" sz="1600" b="1" dirty="0">
              <a:solidFill>
                <a:srgbClr val="000000"/>
              </a:solidFill>
              <a:latin typeface="微软雅黑" panose="020B0503020204020204" pitchFamily="34" charset="-122"/>
              <a:ea typeface="微软雅黑" panose="020B0503020204020204" pitchFamily="34" charset="-122"/>
            </a:endParaRPr>
          </a:p>
        </p:txBody>
      </p:sp>
      <p:sp>
        <p:nvSpPr>
          <p:cNvPr id="12" name="TextBox 12">
            <a:extLst>
              <a:ext uri="{FF2B5EF4-FFF2-40B4-BE49-F238E27FC236}">
                <a16:creationId xmlns:a16="http://schemas.microsoft.com/office/drawing/2014/main" xmlns="" id="{0C015583-DA13-4C4C-80A7-5C3A458E9F61}"/>
              </a:ext>
            </a:extLst>
          </p:cNvPr>
          <p:cNvSpPr txBox="1">
            <a:spLocks noChangeArrowheads="1"/>
          </p:cNvSpPr>
          <p:nvPr/>
        </p:nvSpPr>
        <p:spPr bwMode="auto">
          <a:xfrm>
            <a:off x="467544" y="4499552"/>
            <a:ext cx="2954655" cy="369332"/>
          </a:xfrm>
          <a:prstGeom prst="rect">
            <a:avLst/>
          </a:prstGeom>
          <a:noFill/>
          <a:ln w="9525">
            <a:noFill/>
            <a:miter lim="800000"/>
            <a:headEnd/>
            <a:tailEnd/>
          </a:ln>
        </p:spPr>
        <p:txBody>
          <a:bodyPr wrap="none">
            <a:spAutoFit/>
          </a:bodyPr>
          <a:lstStyle/>
          <a:p>
            <a:pPr defTabSz="457200" eaLnBrk="1" fontAlgn="auto" hangingPunct="1">
              <a:spcBef>
                <a:spcPts val="0"/>
              </a:spcBef>
              <a:spcAft>
                <a:spcPts val="0"/>
              </a:spcAft>
            </a:pPr>
            <a:r>
              <a:rPr lang="zh-CN" altLang="en-US" b="1" dirty="0">
                <a:solidFill>
                  <a:schemeClr val="bg2"/>
                </a:solidFill>
                <a:latin typeface="微软雅黑" panose="020B0503020204020204" pitchFamily="34" charset="-122"/>
                <a:ea typeface="微软雅黑" panose="020B0503020204020204" pitchFamily="34" charset="-122"/>
                <a:cs typeface="华文仿宋"/>
              </a:rPr>
              <a:t>参考文献格式要求不尽相同</a:t>
            </a:r>
            <a:endParaRPr lang="zh-CN" altLang="en-US" dirty="0">
              <a:solidFill>
                <a:schemeClr val="bg2"/>
              </a:solidFill>
              <a:latin typeface="微软雅黑" panose="020B0503020204020204" pitchFamily="34" charset="-122"/>
              <a:ea typeface="微软雅黑" panose="020B0503020204020204" pitchFamily="34" charset="-122"/>
            </a:endParaRPr>
          </a:p>
        </p:txBody>
      </p:sp>
      <p:sp>
        <p:nvSpPr>
          <p:cNvPr id="13" name="TextBox 12">
            <a:extLst>
              <a:ext uri="{FF2B5EF4-FFF2-40B4-BE49-F238E27FC236}">
                <a16:creationId xmlns:a16="http://schemas.microsoft.com/office/drawing/2014/main" xmlns="" id="{97B6578D-BC58-4F54-B2AA-8853CA240414}"/>
              </a:ext>
            </a:extLst>
          </p:cNvPr>
          <p:cNvSpPr txBox="1">
            <a:spLocks noChangeArrowheads="1"/>
          </p:cNvSpPr>
          <p:nvPr/>
        </p:nvSpPr>
        <p:spPr bwMode="auto">
          <a:xfrm>
            <a:off x="4683993" y="5085184"/>
            <a:ext cx="2349169" cy="400110"/>
          </a:xfrm>
          <a:prstGeom prst="rect">
            <a:avLst/>
          </a:prstGeom>
          <a:solidFill>
            <a:srgbClr val="FFFFFF"/>
          </a:solidFill>
          <a:ln w="9525">
            <a:noFill/>
            <a:miter lim="800000"/>
            <a:headEnd/>
            <a:tailEnd/>
          </a:ln>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chemeClr val="bg2"/>
                </a:solidFill>
                <a:effectLst/>
                <a:uLnTx/>
                <a:uFillTx/>
                <a:latin typeface="微软雅黑" panose="020B0503020204020204" pitchFamily="34" charset="-122"/>
                <a:ea typeface="微软雅黑" panose="020B0503020204020204" pitchFamily="34" charset="-122"/>
                <a:cs typeface="华文仿宋"/>
              </a:rPr>
              <a:t>Endnote</a:t>
            </a:r>
            <a:r>
              <a:rPr kumimoji="0" lang="en-US" altLang="zh-CN" sz="2000" b="0" i="0" u="none" strike="noStrike" kern="0" cap="none" spc="0" normalizeH="0" baseline="30000" noProof="0" dirty="0">
                <a:ln>
                  <a:noFill/>
                </a:ln>
                <a:solidFill>
                  <a:schemeClr val="bg2"/>
                </a:solidFill>
                <a:effectLst/>
                <a:uLnTx/>
                <a:uFillTx/>
                <a:latin typeface="微软雅黑" panose="020B0503020204020204" pitchFamily="34" charset="-122"/>
                <a:ea typeface="微软雅黑" panose="020B0503020204020204" pitchFamily="34" charset="-122"/>
              </a:rPr>
              <a:t> ®</a:t>
            </a:r>
            <a:r>
              <a:rPr kumimoji="0" lang="en-US" altLang="zh-CN" sz="2000" b="1" i="0" u="none" strike="noStrike" kern="0" cap="none" spc="0" normalizeH="0" baseline="0" noProof="0" dirty="0">
                <a:ln>
                  <a:noFill/>
                </a:ln>
                <a:solidFill>
                  <a:schemeClr val="bg2"/>
                </a:solidFill>
                <a:effectLst/>
                <a:uLnTx/>
                <a:uFillTx/>
                <a:latin typeface="微软雅黑" panose="020B0503020204020204" pitchFamily="34" charset="-122"/>
                <a:ea typeface="微软雅黑" panose="020B0503020204020204" pitchFamily="34" charset="-122"/>
                <a:cs typeface="华文仿宋"/>
              </a:rPr>
              <a:t> online</a:t>
            </a:r>
          </a:p>
        </p:txBody>
      </p:sp>
      <p:sp>
        <p:nvSpPr>
          <p:cNvPr id="14" name="TextBox 10">
            <a:extLst>
              <a:ext uri="{FF2B5EF4-FFF2-40B4-BE49-F238E27FC236}">
                <a16:creationId xmlns:a16="http://schemas.microsoft.com/office/drawing/2014/main" xmlns="" id="{47E75D20-829C-4AF9-9747-DC421898F500}"/>
              </a:ext>
            </a:extLst>
          </p:cNvPr>
          <p:cNvSpPr txBox="1">
            <a:spLocks noChangeArrowheads="1"/>
          </p:cNvSpPr>
          <p:nvPr/>
        </p:nvSpPr>
        <p:spPr bwMode="auto">
          <a:xfrm>
            <a:off x="4690344" y="4670847"/>
            <a:ext cx="1470724" cy="400110"/>
          </a:xfrm>
          <a:prstGeom prst="rect">
            <a:avLst/>
          </a:prstGeom>
          <a:noFill/>
          <a:ln w="9525">
            <a:noFill/>
            <a:miter lim="800000"/>
            <a:headEnd/>
            <a:tailEnd/>
          </a:ln>
        </p:spPr>
        <p:txBody>
          <a:bodyPr wrap="none">
            <a:spAutoFit/>
          </a:bodyPr>
          <a:lstStyle/>
          <a:p>
            <a:pPr defTabSz="457200" eaLnBrk="1" fontAlgn="auto" hangingPunct="1">
              <a:spcBef>
                <a:spcPts val="0"/>
              </a:spcBef>
              <a:spcAft>
                <a:spcPts val="0"/>
              </a:spcAft>
            </a:pPr>
            <a:r>
              <a:rPr lang="en-US" altLang="zh-CN" sz="2000" b="1" dirty="0">
                <a:solidFill>
                  <a:schemeClr val="bg2"/>
                </a:solidFill>
                <a:latin typeface="微软雅黑" panose="020B0503020204020204" pitchFamily="34" charset="-122"/>
                <a:ea typeface="微软雅黑" panose="020B0503020204020204" pitchFamily="34" charset="-122"/>
                <a:cs typeface="华文仿宋"/>
              </a:rPr>
              <a:t>Endnote</a:t>
            </a:r>
            <a:r>
              <a:rPr lang="en-US" altLang="zh-CN" sz="2000" baseline="30000" dirty="0">
                <a:solidFill>
                  <a:schemeClr val="bg2"/>
                </a:solidFill>
                <a:latin typeface="微软雅黑" panose="020B0503020204020204" pitchFamily="34" charset="-122"/>
                <a:ea typeface="微软雅黑" panose="020B0503020204020204" pitchFamily="34" charset="-122"/>
              </a:rPr>
              <a:t> ®</a:t>
            </a:r>
            <a:endParaRPr lang="en-US" altLang="zh-CN" sz="2000" b="1" dirty="0">
              <a:solidFill>
                <a:schemeClr val="bg2"/>
              </a:solidFill>
              <a:latin typeface="微软雅黑" panose="020B0503020204020204" pitchFamily="34" charset="-122"/>
              <a:ea typeface="微软雅黑" panose="020B0503020204020204" pitchFamily="34" charset="-122"/>
              <a:cs typeface="华文仿宋"/>
            </a:endParaRPr>
          </a:p>
        </p:txBody>
      </p:sp>
      <p:sp>
        <p:nvSpPr>
          <p:cNvPr id="15" name="Rectangle 14">
            <a:extLst>
              <a:ext uri="{FF2B5EF4-FFF2-40B4-BE49-F238E27FC236}">
                <a16:creationId xmlns:a16="http://schemas.microsoft.com/office/drawing/2014/main" xmlns="" id="{ED5A776C-03F2-4E73-B1B6-D5E5A99FF507}"/>
              </a:ext>
            </a:extLst>
          </p:cNvPr>
          <p:cNvSpPr/>
          <p:nvPr/>
        </p:nvSpPr>
        <p:spPr>
          <a:xfrm>
            <a:off x="471063" y="836712"/>
            <a:ext cx="6562099" cy="458908"/>
          </a:xfrm>
          <a:prstGeom prst="rect">
            <a:avLst/>
          </a:prstGeom>
          <a:solidFill>
            <a:srgbClr val="6817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wrap="square">
            <a:spAutoFit/>
          </a:bodyPr>
          <a:lstStyle/>
          <a:p>
            <a:pPr algn="ctr" defTabSz="457200" eaLnBrk="1" fontAlgn="auto" hangingPunct="1">
              <a:lnSpc>
                <a:spcPct val="150000"/>
              </a:lnSpc>
              <a:spcBef>
                <a:spcPts val="0"/>
              </a:spcBef>
              <a:spcAft>
                <a:spcPts val="0"/>
              </a:spcAft>
              <a:defRPr/>
            </a:pPr>
            <a:r>
              <a:rPr lang="zh-CN" altLang="en-US" b="1" dirty="0">
                <a:solidFill>
                  <a:srgbClr val="FFFFFF"/>
                </a:solidFill>
                <a:latin typeface="微软雅黑" pitchFamily="34" charset="-122"/>
                <a:ea typeface="微软雅黑" pitchFamily="34" charset="-122"/>
                <a:cs typeface="Arial" pitchFamily="34" charset="0"/>
              </a:rPr>
              <a:t>参考文献格式的正确与否直接关系着我们文章投稿的成功率。</a:t>
            </a:r>
            <a:endParaRPr lang="en-US" altLang="zh-CN" b="1" dirty="0">
              <a:solidFill>
                <a:srgbClr val="FFFFFF"/>
              </a:solidFill>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3723110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250"/>
                                  </p:stCondLst>
                                  <p:childTnLst>
                                    <p:set>
                                      <p:cBhvr>
                                        <p:cTn id="11" dur="1" fill="hold">
                                          <p:stCondLst>
                                            <p:cond delay="0"/>
                                          </p:stCondLst>
                                        </p:cTn>
                                        <p:tgtEl>
                                          <p:spTgt spid="14"/>
                                        </p:tgtEl>
                                        <p:attrNameLst>
                                          <p:attrName>style.visibility</p:attrName>
                                        </p:attrNameLst>
                                      </p:cBhvr>
                                      <p:to>
                                        <p:strVal val="visible"/>
                                      </p:to>
                                    </p:set>
                                  </p:childTnLst>
                                </p:cTn>
                              </p:par>
                            </p:childTnLst>
                          </p:cTn>
                        </p:par>
                        <p:par>
                          <p:cTn id="12" fill="hold">
                            <p:stCondLst>
                              <p:cond delay="250"/>
                            </p:stCondLst>
                            <p:childTnLst>
                              <p:par>
                                <p:cTn id="13" presetID="1" presetClass="entr" presetSubtype="0" fill="hold" grpId="0" nodeType="afterEffect">
                                  <p:stCondLst>
                                    <p:cond delay="25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P spid="1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
            <a:extLst>
              <a:ext uri="{FF2B5EF4-FFF2-40B4-BE49-F238E27FC236}">
                <a16:creationId xmlns:a16="http://schemas.microsoft.com/office/drawing/2014/main" xmlns="" id="{0D87A8FD-B476-4BF0-8CB7-4437E9A894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0728"/>
            <a:ext cx="9144000" cy="3882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标题 1">
            <a:extLst>
              <a:ext uri="{FF2B5EF4-FFF2-40B4-BE49-F238E27FC236}">
                <a16:creationId xmlns:a16="http://schemas.microsoft.com/office/drawing/2014/main" xmlns="" id="{BB49F115-D426-4112-9CF4-FE8DBF12E9FF}"/>
              </a:ext>
            </a:extLst>
          </p:cNvPr>
          <p:cNvSpPr txBox="1">
            <a:spLocks/>
          </p:cNvSpPr>
          <p:nvPr/>
        </p:nvSpPr>
        <p:spPr>
          <a:xfrm>
            <a:off x="179512" y="276903"/>
            <a:ext cx="9143999" cy="679419"/>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sz="24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小插件：实现</a:t>
            </a:r>
            <a:r>
              <a:rPr kumimoji="0" lang="en-US" altLang="zh-CN" sz="24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word</a:t>
            </a:r>
            <a:r>
              <a:rPr kumimoji="0" lang="zh-CN" altLang="en-US" sz="24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与</a:t>
            </a:r>
            <a:r>
              <a:rPr kumimoji="0" lang="en-US" altLang="zh-CN" sz="24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Endnote</a:t>
            </a:r>
            <a:r>
              <a:rPr kumimoji="0" lang="en-US" altLang="zh-CN" sz="2400" b="1" i="0" u="none" strike="noStrike" kern="1200" cap="none" spc="0" normalizeH="0" baseline="30000" noProof="0" dirty="0">
                <a:ln>
                  <a:noFill/>
                </a:ln>
                <a:solidFill>
                  <a:srgbClr val="6817FF"/>
                </a:solidFill>
                <a:effectLst/>
                <a:uLnTx/>
                <a:uFillTx/>
                <a:latin typeface="微软雅黑" pitchFamily="34" charset="-122"/>
                <a:ea typeface="微软雅黑" pitchFamily="34" charset="-122"/>
                <a:cs typeface="+mj-cs"/>
              </a:rPr>
              <a:t>®</a:t>
            </a:r>
            <a:r>
              <a:rPr kumimoji="0" lang="en-US" altLang="zh-CN" sz="24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 online</a:t>
            </a:r>
            <a:r>
              <a:rPr kumimoji="0" lang="zh-CN" altLang="en-US" sz="24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之间的对接</a:t>
            </a:r>
          </a:p>
        </p:txBody>
      </p:sp>
      <p:sp>
        <p:nvSpPr>
          <p:cNvPr id="7" name="Rounded Rectangle 6">
            <a:extLst>
              <a:ext uri="{FF2B5EF4-FFF2-40B4-BE49-F238E27FC236}">
                <a16:creationId xmlns:a16="http://schemas.microsoft.com/office/drawing/2014/main" xmlns="" id="{A9822608-148B-4346-93FE-9F84D814DEE4}"/>
              </a:ext>
            </a:extLst>
          </p:cNvPr>
          <p:cNvSpPr>
            <a:spLocks noChangeArrowheads="1"/>
          </p:cNvSpPr>
          <p:nvPr/>
        </p:nvSpPr>
        <p:spPr bwMode="auto">
          <a:xfrm>
            <a:off x="3924303" y="3350609"/>
            <a:ext cx="1584325" cy="287337"/>
          </a:xfrm>
          <a:prstGeom prst="roundRect">
            <a:avLst>
              <a:gd name="adj" fmla="val 16667"/>
            </a:avLst>
          </a:prstGeom>
          <a:noFill/>
          <a:ln w="9525" algn="ctr">
            <a:noFill/>
            <a:round/>
            <a:headEnd/>
            <a:tailEnd/>
          </a:ln>
        </p:spPr>
        <p:txBody>
          <a:bodyPr lIns="0" tIns="0" rIns="182880" bIns="0"/>
          <a:lstStyle/>
          <a:p>
            <a:pPr defTabSz="457200" eaLnBrk="1" fontAlgn="auto" hangingPunct="1">
              <a:spcBef>
                <a:spcPct val="50000"/>
              </a:spcBef>
              <a:spcAft>
                <a:spcPts val="0"/>
              </a:spcAft>
            </a:pPr>
            <a:endParaRPr lang="en-US" sz="2400">
              <a:solidFill>
                <a:srgbClr val="000000"/>
              </a:solidFill>
              <a:latin typeface="Arial"/>
            </a:endParaRPr>
          </a:p>
        </p:txBody>
      </p:sp>
      <p:sp>
        <p:nvSpPr>
          <p:cNvPr id="8" name="矩形 15">
            <a:extLst>
              <a:ext uri="{FF2B5EF4-FFF2-40B4-BE49-F238E27FC236}">
                <a16:creationId xmlns:a16="http://schemas.microsoft.com/office/drawing/2014/main" xmlns="" id="{274EABBF-3D91-4882-B55E-B48A7E554246}"/>
              </a:ext>
            </a:extLst>
          </p:cNvPr>
          <p:cNvSpPr>
            <a:spLocks noChangeArrowheads="1"/>
          </p:cNvSpPr>
          <p:nvPr/>
        </p:nvSpPr>
        <p:spPr bwMode="auto">
          <a:xfrm>
            <a:off x="2480624" y="1434183"/>
            <a:ext cx="471299" cy="168967"/>
          </a:xfrm>
          <a:prstGeom prst="rect">
            <a:avLst/>
          </a:prstGeom>
          <a:noFill/>
          <a:ln w="28575" algn="ctr">
            <a:solidFill>
              <a:srgbClr val="6817FF"/>
            </a:solidFill>
            <a:round/>
            <a:headEnd/>
            <a:tailEnd/>
          </a:ln>
        </p:spPr>
        <p:txBody>
          <a:bodyPr lIns="0" tIns="0" rIns="182880" bIns="0"/>
          <a:lstStyle/>
          <a:p>
            <a:pPr defTabSz="457200" eaLnBrk="1" fontAlgn="auto" hangingPunct="1">
              <a:spcBef>
                <a:spcPct val="50000"/>
              </a:spcBef>
              <a:spcAft>
                <a:spcPts val="0"/>
              </a:spcAft>
            </a:pPr>
            <a:endParaRPr lang="zh-CN" altLang="en-US" sz="2400">
              <a:solidFill>
                <a:srgbClr val="000000"/>
              </a:solidFill>
              <a:latin typeface="Arial"/>
            </a:endParaRPr>
          </a:p>
        </p:txBody>
      </p:sp>
      <p:sp>
        <p:nvSpPr>
          <p:cNvPr id="9" name="矩形 15">
            <a:extLst>
              <a:ext uri="{FF2B5EF4-FFF2-40B4-BE49-F238E27FC236}">
                <a16:creationId xmlns:a16="http://schemas.microsoft.com/office/drawing/2014/main" xmlns="" id="{AB7660FD-8DA6-4919-A559-8DF89D0DDE3F}"/>
              </a:ext>
            </a:extLst>
          </p:cNvPr>
          <p:cNvSpPr>
            <a:spLocks noChangeArrowheads="1"/>
          </p:cNvSpPr>
          <p:nvPr/>
        </p:nvSpPr>
        <p:spPr bwMode="auto">
          <a:xfrm>
            <a:off x="2792050" y="1678679"/>
            <a:ext cx="1132251" cy="168967"/>
          </a:xfrm>
          <a:prstGeom prst="rect">
            <a:avLst/>
          </a:prstGeom>
          <a:noFill/>
          <a:ln w="28575" algn="ctr">
            <a:solidFill>
              <a:srgbClr val="6817FF"/>
            </a:solidFill>
            <a:round/>
            <a:headEnd/>
            <a:tailEnd/>
          </a:ln>
        </p:spPr>
        <p:txBody>
          <a:bodyPr lIns="0" tIns="0" rIns="182880" bIns="0"/>
          <a:lstStyle/>
          <a:p>
            <a:pPr defTabSz="457200" eaLnBrk="1" fontAlgn="auto" hangingPunct="1">
              <a:spcBef>
                <a:spcPct val="50000"/>
              </a:spcBef>
              <a:spcAft>
                <a:spcPts val="0"/>
              </a:spcAft>
            </a:pPr>
            <a:endParaRPr lang="zh-CN" altLang="en-US" sz="2400">
              <a:solidFill>
                <a:srgbClr val="000000"/>
              </a:solidFill>
              <a:latin typeface="Arial"/>
            </a:endParaRPr>
          </a:p>
        </p:txBody>
      </p:sp>
      <p:sp>
        <p:nvSpPr>
          <p:cNvPr id="10" name="TextBox 13">
            <a:extLst>
              <a:ext uri="{FF2B5EF4-FFF2-40B4-BE49-F238E27FC236}">
                <a16:creationId xmlns:a16="http://schemas.microsoft.com/office/drawing/2014/main" xmlns="" id="{AAF465F1-6A17-4D07-935A-1715D230C442}"/>
              </a:ext>
            </a:extLst>
          </p:cNvPr>
          <p:cNvSpPr txBox="1"/>
          <p:nvPr/>
        </p:nvSpPr>
        <p:spPr bwMode="auto">
          <a:xfrm>
            <a:off x="3848247" y="2105051"/>
            <a:ext cx="1447505" cy="453953"/>
          </a:xfrm>
          <a:prstGeom prst="rect">
            <a:avLst/>
          </a:prstGeom>
          <a:solidFill>
            <a:srgbClr val="6817FF"/>
          </a:solidFill>
          <a:ln w="25400" cap="flat" cmpd="sng" algn="ctr">
            <a:noFill/>
            <a:prstDash val="solid"/>
          </a:ln>
          <a:effectLst>
            <a:outerShdw blurRad="63500" sx="102000" sy="102000" algn="ctr" rotWithShape="0">
              <a:prstClr val="black">
                <a:alpha val="40000"/>
              </a:prstClr>
            </a:outerShdw>
          </a:effectLst>
        </p:spPr>
        <p:txBody>
          <a:bodyPr rtlCol="0" anchor="t"/>
          <a:lstStyle>
            <a:defPPr>
              <a:defRPr lang="en-US"/>
            </a:defPPr>
            <a:lvl1pPr>
              <a:lnSpc>
                <a:spcPct val="150000"/>
              </a:lnSpc>
              <a:defRPr sz="1600">
                <a:solidFill>
                  <a:schemeClr val="bg1"/>
                </a:solidFill>
                <a:latin typeface="Microsoft YaHei" pitchFamily="34" charset="-122"/>
                <a:ea typeface="Microsoft YaHei"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457200" eaLnBrk="1" fontAlgn="auto" latinLnBrk="0" hangingPunct="1">
              <a:lnSpc>
                <a:spcPct val="15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rgbClr val="FFFFFF"/>
                </a:solidFill>
                <a:effectLst/>
                <a:uLnTx/>
                <a:uFillTx/>
                <a:latin typeface="Microsoft YaHei" pitchFamily="34" charset="-122"/>
                <a:ea typeface="Microsoft YaHei" pitchFamily="34" charset="-122"/>
                <a:cs typeface="+mn-cs"/>
              </a:rPr>
              <a:t>边写作边引用</a:t>
            </a:r>
          </a:p>
        </p:txBody>
      </p:sp>
    </p:spTree>
    <p:extLst>
      <p:ext uri="{BB962C8B-B14F-4D97-AF65-F5344CB8AC3E}">
        <p14:creationId xmlns:p14="http://schemas.microsoft.com/office/powerpoint/2010/main" val="2111770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grpId="0" nodeType="afterEffect">
                                  <p:stCondLst>
                                    <p:cond delay="25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p:txBody>
      </p:sp>
      <p:sp>
        <p:nvSpPr>
          <p:cNvPr id="3" name="Title 2"/>
          <p:cNvSpPr>
            <a:spLocks noGrp="1"/>
          </p:cNvSpPr>
          <p:nvPr>
            <p:ph type="title"/>
          </p:nvPr>
        </p:nvSpPr>
        <p:spPr>
          <a:xfrm>
            <a:off x="420163" y="180923"/>
            <a:ext cx="8102477" cy="399311"/>
          </a:xfrm>
        </p:spPr>
        <p:txBody>
          <a:bodyPr/>
          <a:lstStyle/>
          <a:p>
            <a:r>
              <a:rPr lang="zh-CN" altLang="en-US" sz="2800" dirty="0">
                <a:latin typeface="Microsoft YaHei" panose="020B0503020204020204" pitchFamily="34" charset="-122"/>
                <a:ea typeface="Microsoft YaHei" panose="020B0503020204020204" pitchFamily="34" charset="-122"/>
              </a:rPr>
              <a:t>第三轮学科评估</a:t>
            </a:r>
            <a:endParaRPr lang="en-US" sz="2800" dirty="0"/>
          </a:p>
        </p:txBody>
      </p:sp>
      <p:sp>
        <p:nvSpPr>
          <p:cNvPr id="4" name="Text Placeholder 3"/>
          <p:cNvSpPr>
            <a:spLocks noGrp="1"/>
          </p:cNvSpPr>
          <p:nvPr>
            <p:ph type="body" sz="quarter" idx="13"/>
          </p:nvPr>
        </p:nvSpPr>
        <p:spPr/>
        <p:txBody>
          <a:bodyPr/>
          <a:lstStyle/>
          <a:p>
            <a:endParaRPr lang="en-US"/>
          </a:p>
        </p:txBody>
      </p:sp>
      <p:pic>
        <p:nvPicPr>
          <p:cNvPr id="5" name="图片 14" descr="未命名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423" y="784870"/>
            <a:ext cx="4077493" cy="57794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8" descr="未命名.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7412" y="784869"/>
            <a:ext cx="4664127" cy="57794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7"/>
          <p:cNvGrpSpPr/>
          <p:nvPr/>
        </p:nvGrpSpPr>
        <p:grpSpPr>
          <a:xfrm>
            <a:off x="2589632" y="2702334"/>
            <a:ext cx="6269017" cy="1869666"/>
            <a:chOff x="2574084" y="2863200"/>
            <a:chExt cx="6531398" cy="1725929"/>
          </a:xfrm>
        </p:grpSpPr>
        <p:sp>
          <p:nvSpPr>
            <p:cNvPr id="8" name="矩形 5"/>
            <p:cNvSpPr/>
            <p:nvPr/>
          </p:nvSpPr>
          <p:spPr>
            <a:xfrm>
              <a:off x="4407624" y="2863200"/>
              <a:ext cx="4697858" cy="577922"/>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hangingPunct="1"/>
              <a:endParaRPr lang="en-US" dirty="0">
                <a:ln w="28575">
                  <a:solidFill>
                    <a:srgbClr val="000000"/>
                  </a:solidFill>
                </a:ln>
                <a:solidFill>
                  <a:srgbClr val="FFFFFF"/>
                </a:solidFill>
                <a:latin typeface="Microsoft YaHei" panose="020B0503020204020204" pitchFamily="34" charset="-122"/>
                <a:ea typeface="Microsoft YaHei" panose="020B0503020204020204" pitchFamily="34" charset="-122"/>
              </a:endParaRPr>
            </a:p>
          </p:txBody>
        </p:sp>
        <p:sp>
          <p:nvSpPr>
            <p:cNvPr id="9" name="圆角矩形标注 6"/>
            <p:cNvSpPr/>
            <p:nvPr/>
          </p:nvSpPr>
          <p:spPr>
            <a:xfrm>
              <a:off x="2574084" y="3614435"/>
              <a:ext cx="1664648" cy="974694"/>
            </a:xfrm>
            <a:prstGeom prst="wedgeRectCallout">
              <a:avLst>
                <a:gd name="adj1" fmla="val 58941"/>
                <a:gd name="adj2" fmla="val -97432"/>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hangingPunct="1">
                <a:defRPr/>
              </a:pPr>
              <a:r>
                <a:rPr lang="zh-CN" altLang="en-US" sz="1400" b="1" dirty="0">
                  <a:solidFill>
                    <a:srgbClr val="000000"/>
                  </a:solidFill>
                  <a:latin typeface="Microsoft YaHei" panose="020B0503020204020204" pitchFamily="34" charset="-122"/>
                  <a:ea typeface="Microsoft YaHei" panose="020B0503020204020204" pitchFamily="34" charset="-122"/>
                </a:rPr>
                <a:t>学术论文质量：</a:t>
              </a:r>
              <a:endParaRPr lang="en-US" altLang="zh-CN" sz="1400" b="1" dirty="0">
                <a:solidFill>
                  <a:srgbClr val="000000"/>
                </a:solidFill>
                <a:latin typeface="Microsoft YaHei" panose="020B0503020204020204" pitchFamily="34" charset="-122"/>
                <a:ea typeface="Microsoft YaHei" panose="020B0503020204020204" pitchFamily="34" charset="-122"/>
              </a:endParaRPr>
            </a:p>
            <a:p>
              <a:pPr defTabSz="457200" eaLnBrk="1" hangingPunct="1">
                <a:defRPr/>
              </a:pPr>
              <a:r>
                <a:rPr lang="en-US" altLang="zh-CN" sz="1400" dirty="0">
                  <a:solidFill>
                    <a:srgbClr val="000000"/>
                  </a:solidFill>
                  <a:latin typeface="Microsoft YaHei" panose="020B0503020204020204" pitchFamily="34" charset="-122"/>
                  <a:ea typeface="Microsoft YaHei" panose="020B0503020204020204" pitchFamily="34" charset="-122"/>
                </a:rPr>
                <a:t>SCI</a:t>
              </a:r>
              <a:r>
                <a:rPr lang="zh-CN" altLang="en-US" sz="1400" dirty="0">
                  <a:solidFill>
                    <a:srgbClr val="000000"/>
                  </a:solidFill>
                  <a:latin typeface="Microsoft YaHei" panose="020B0503020204020204" pitchFamily="34" charset="-122"/>
                  <a:ea typeface="Microsoft YaHei" panose="020B0503020204020204" pitchFamily="34" charset="-122"/>
                </a:rPr>
                <a:t>论文被引次数</a:t>
              </a:r>
              <a:endParaRPr lang="en-US" altLang="zh-CN" sz="1400" dirty="0">
                <a:solidFill>
                  <a:srgbClr val="000000"/>
                </a:solidFill>
                <a:latin typeface="Microsoft YaHei" panose="020B0503020204020204" pitchFamily="34" charset="-122"/>
                <a:ea typeface="Microsoft YaHei" panose="020B0503020204020204" pitchFamily="34" charset="-122"/>
              </a:endParaRPr>
            </a:p>
            <a:p>
              <a:pPr defTabSz="457200" eaLnBrk="1" hangingPunct="1">
                <a:defRPr/>
              </a:pPr>
              <a:r>
                <a:rPr lang="en-US" altLang="zh-CN" sz="1400" dirty="0">
                  <a:solidFill>
                    <a:srgbClr val="000000"/>
                  </a:solidFill>
                  <a:latin typeface="Microsoft YaHei" panose="020B0503020204020204" pitchFamily="34" charset="-122"/>
                  <a:ea typeface="Microsoft YaHei" panose="020B0503020204020204" pitchFamily="34" charset="-122"/>
                </a:rPr>
                <a:t>ESI</a:t>
              </a:r>
              <a:r>
                <a:rPr lang="zh-CN" altLang="en-US" sz="1400" dirty="0">
                  <a:solidFill>
                    <a:srgbClr val="000000"/>
                  </a:solidFill>
                  <a:latin typeface="Microsoft YaHei" panose="020B0503020204020204" pitchFamily="34" charset="-122"/>
                  <a:ea typeface="Microsoft YaHei" panose="020B0503020204020204" pitchFamily="34" charset="-122"/>
                </a:rPr>
                <a:t>高被引论文</a:t>
              </a:r>
              <a:r>
                <a:rPr lang="en-US" altLang="zh-CN" sz="1400" dirty="0">
                  <a:solidFill>
                    <a:srgbClr val="000000"/>
                  </a:solidFill>
                  <a:latin typeface="Microsoft YaHei" panose="020B0503020204020204" pitchFamily="34" charset="-122"/>
                  <a:ea typeface="Microsoft YaHei" panose="020B0503020204020204" pitchFamily="34" charset="-122"/>
                </a:rPr>
                <a:t>…</a:t>
              </a:r>
              <a:endParaRPr lang="zh-CN" altLang="en-US" sz="1400" dirty="0">
                <a:solidFill>
                  <a:srgbClr val="000000"/>
                </a:solidFill>
                <a:latin typeface="Microsoft YaHei" panose="020B0503020204020204" pitchFamily="34" charset="-122"/>
                <a:ea typeface="Microsoft YaHei" panose="020B0503020204020204" pitchFamily="34" charset="-122"/>
              </a:endParaRPr>
            </a:p>
          </p:txBody>
        </p:sp>
      </p:grpSp>
    </p:spTree>
    <p:extLst>
      <p:ext uri="{BB962C8B-B14F-4D97-AF65-F5344CB8AC3E}">
        <p14:creationId xmlns:p14="http://schemas.microsoft.com/office/powerpoint/2010/main" val="80181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xmlns="" id="{06FB075F-A61A-434A-B164-BC12CDE9B8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8" y="720725"/>
            <a:ext cx="9412288" cy="555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4">
            <a:extLst>
              <a:ext uri="{FF2B5EF4-FFF2-40B4-BE49-F238E27FC236}">
                <a16:creationId xmlns:a16="http://schemas.microsoft.com/office/drawing/2014/main" xmlns="" id="{5FE23FC9-737C-40C7-A5CB-3029AFA56901}"/>
              </a:ext>
            </a:extLst>
          </p:cNvPr>
          <p:cNvSpPr/>
          <p:nvPr/>
        </p:nvSpPr>
        <p:spPr>
          <a:xfrm>
            <a:off x="2851150" y="860425"/>
            <a:ext cx="752475" cy="322263"/>
          </a:xfrm>
          <a:prstGeom prst="rect">
            <a:avLst/>
          </a:prstGeom>
          <a:noFill/>
          <a:ln>
            <a:solidFill>
              <a:srgbClr val="6817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宋体" pitchFamily="2" charset="-122"/>
              <a:cs typeface="Arial" pitchFamily="34" charset="0"/>
            </a:endParaRPr>
          </a:p>
        </p:txBody>
      </p:sp>
      <p:sp>
        <p:nvSpPr>
          <p:cNvPr id="9" name="标题 1">
            <a:extLst>
              <a:ext uri="{FF2B5EF4-FFF2-40B4-BE49-F238E27FC236}">
                <a16:creationId xmlns:a16="http://schemas.microsoft.com/office/drawing/2014/main" xmlns="" id="{00E60E56-7374-433C-BD8C-E9B223CC5F60}"/>
              </a:ext>
            </a:extLst>
          </p:cNvPr>
          <p:cNvSpPr txBox="1">
            <a:spLocks/>
          </p:cNvSpPr>
          <p:nvPr/>
        </p:nvSpPr>
        <p:spPr>
          <a:xfrm>
            <a:off x="179512" y="276903"/>
            <a:ext cx="9143999" cy="679419"/>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sz="24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小插件：实现</a:t>
            </a:r>
            <a:r>
              <a:rPr kumimoji="0" lang="en-US" altLang="zh-CN" sz="24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word</a:t>
            </a:r>
            <a:r>
              <a:rPr kumimoji="0" lang="zh-CN" altLang="en-US" sz="24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与</a:t>
            </a:r>
            <a:r>
              <a:rPr kumimoji="0" lang="en-US" altLang="zh-CN" sz="24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Endnote</a:t>
            </a:r>
            <a:r>
              <a:rPr kumimoji="0" lang="en-US" altLang="zh-CN" sz="2400" b="1" i="0" u="none" strike="noStrike" kern="1200" cap="none" spc="0" normalizeH="0" baseline="30000" noProof="0" dirty="0">
                <a:ln>
                  <a:noFill/>
                </a:ln>
                <a:solidFill>
                  <a:srgbClr val="6817FF"/>
                </a:solidFill>
                <a:effectLst/>
                <a:uLnTx/>
                <a:uFillTx/>
                <a:latin typeface="微软雅黑" pitchFamily="34" charset="-122"/>
                <a:ea typeface="微软雅黑" pitchFamily="34" charset="-122"/>
                <a:cs typeface="+mj-cs"/>
              </a:rPr>
              <a:t>®</a:t>
            </a:r>
            <a:r>
              <a:rPr kumimoji="0" lang="en-US" altLang="zh-CN" sz="24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 online</a:t>
            </a:r>
            <a:r>
              <a:rPr kumimoji="0" lang="zh-CN" altLang="en-US" sz="24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之间的对接</a:t>
            </a:r>
          </a:p>
        </p:txBody>
      </p:sp>
    </p:spTree>
    <p:extLst>
      <p:ext uri="{BB962C8B-B14F-4D97-AF65-F5344CB8AC3E}">
        <p14:creationId xmlns:p14="http://schemas.microsoft.com/office/powerpoint/2010/main" val="956608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xmlns="" id="{9EA48DF7-709F-4473-BCB6-39A28E3A26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764704"/>
            <a:ext cx="9923463" cy="524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标题 1">
            <a:extLst>
              <a:ext uri="{FF2B5EF4-FFF2-40B4-BE49-F238E27FC236}">
                <a16:creationId xmlns:a16="http://schemas.microsoft.com/office/drawing/2014/main" xmlns="" id="{9B94E982-B9FD-4D00-9C28-BF57625D0D32}"/>
              </a:ext>
            </a:extLst>
          </p:cNvPr>
          <p:cNvSpPr txBox="1">
            <a:spLocks/>
          </p:cNvSpPr>
          <p:nvPr/>
        </p:nvSpPr>
        <p:spPr bwMode="auto">
          <a:xfrm>
            <a:off x="228600" y="-176516"/>
            <a:ext cx="736917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a:lnSpc>
                <a:spcPct val="90000"/>
              </a:lnSpc>
              <a:spcBef>
                <a:spcPct val="0"/>
              </a:spcBef>
              <a:buClrTx/>
              <a:buFontTx/>
              <a:buNone/>
            </a:pPr>
            <a:r>
              <a:rPr lang="zh-CN" altLang="en-US" b="1" dirty="0">
                <a:solidFill>
                  <a:srgbClr val="6817FF"/>
                </a:solidFill>
                <a:latin typeface="微软雅黑" panose="020B0503020204020204" pitchFamily="34" charset="-122"/>
                <a:ea typeface="微软雅黑" panose="020B0503020204020204" pitchFamily="34" charset="-122"/>
              </a:rPr>
              <a:t>如何插入参考文献？</a:t>
            </a:r>
          </a:p>
        </p:txBody>
      </p:sp>
      <p:grpSp>
        <p:nvGrpSpPr>
          <p:cNvPr id="8" name="组合 19">
            <a:extLst>
              <a:ext uri="{FF2B5EF4-FFF2-40B4-BE49-F238E27FC236}">
                <a16:creationId xmlns:a16="http://schemas.microsoft.com/office/drawing/2014/main" xmlns="" id="{EC6BD97E-30C1-4987-A65C-B18761A224A4}"/>
              </a:ext>
            </a:extLst>
          </p:cNvPr>
          <p:cNvGrpSpPr>
            <a:grpSpLocks/>
          </p:cNvGrpSpPr>
          <p:nvPr/>
        </p:nvGrpSpPr>
        <p:grpSpPr bwMode="auto">
          <a:xfrm>
            <a:off x="0" y="934566"/>
            <a:ext cx="4791075" cy="1002507"/>
            <a:chOff x="0" y="1049706"/>
            <a:chExt cx="4791636" cy="1002141"/>
          </a:xfrm>
        </p:grpSpPr>
        <p:cxnSp>
          <p:nvCxnSpPr>
            <p:cNvPr id="9" name="直接连接符 14">
              <a:extLst>
                <a:ext uri="{FF2B5EF4-FFF2-40B4-BE49-F238E27FC236}">
                  <a16:creationId xmlns:a16="http://schemas.microsoft.com/office/drawing/2014/main" xmlns="" id="{C11356FD-CCDC-44AA-A94F-72FA37DCCFBA}"/>
                </a:ext>
              </a:extLst>
            </p:cNvPr>
            <p:cNvCxnSpPr/>
            <p:nvPr/>
          </p:nvCxnSpPr>
          <p:spPr>
            <a:xfrm>
              <a:off x="0" y="1232202"/>
              <a:ext cx="3254756" cy="19043"/>
            </a:xfrm>
            <a:prstGeom prst="line">
              <a:avLst/>
            </a:prstGeom>
            <a:ln w="38100">
              <a:solidFill>
                <a:srgbClr val="6817FF"/>
              </a:solidFill>
            </a:ln>
          </p:spPr>
          <p:style>
            <a:lnRef idx="1">
              <a:schemeClr val="accent1"/>
            </a:lnRef>
            <a:fillRef idx="0">
              <a:schemeClr val="accent1"/>
            </a:fillRef>
            <a:effectRef idx="0">
              <a:schemeClr val="accent1"/>
            </a:effectRef>
            <a:fontRef idx="minor">
              <a:schemeClr val="tx1"/>
            </a:fontRef>
          </p:style>
        </p:cxnSp>
        <p:cxnSp>
          <p:nvCxnSpPr>
            <p:cNvPr id="10" name="直接连接符 8">
              <a:extLst>
                <a:ext uri="{FF2B5EF4-FFF2-40B4-BE49-F238E27FC236}">
                  <a16:creationId xmlns:a16="http://schemas.microsoft.com/office/drawing/2014/main" xmlns="" id="{8A85B872-4CEE-4537-B908-0384403B049D}"/>
                </a:ext>
              </a:extLst>
            </p:cNvPr>
            <p:cNvCxnSpPr/>
            <p:nvPr/>
          </p:nvCxnSpPr>
          <p:spPr>
            <a:xfrm>
              <a:off x="3204223" y="1062401"/>
              <a:ext cx="801681" cy="14284"/>
            </a:xfrm>
            <a:prstGeom prst="line">
              <a:avLst/>
            </a:prstGeom>
            <a:ln w="38100">
              <a:solidFill>
                <a:srgbClr val="6817FF"/>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a16="http://schemas.microsoft.com/office/drawing/2014/main" xmlns="" id="{F1F7A3C7-A670-4DED-A1A7-EC066C4712C8}"/>
                </a:ext>
              </a:extLst>
            </p:cNvPr>
            <p:cNvCxnSpPr/>
            <p:nvPr/>
          </p:nvCxnSpPr>
          <p:spPr>
            <a:xfrm>
              <a:off x="0" y="2035183"/>
              <a:ext cx="4789177" cy="16664"/>
            </a:xfrm>
            <a:prstGeom prst="line">
              <a:avLst/>
            </a:prstGeom>
            <a:ln w="38100">
              <a:solidFill>
                <a:srgbClr val="6817FF"/>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xmlns="" id="{9EC874C3-F1B3-45FD-A825-6AE3D11026CA}"/>
                </a:ext>
              </a:extLst>
            </p:cNvPr>
            <p:cNvCxnSpPr/>
            <p:nvPr/>
          </p:nvCxnSpPr>
          <p:spPr>
            <a:xfrm>
              <a:off x="4778735" y="1251245"/>
              <a:ext cx="3315" cy="800602"/>
            </a:xfrm>
            <a:prstGeom prst="line">
              <a:avLst/>
            </a:prstGeom>
            <a:ln w="38100">
              <a:solidFill>
                <a:srgbClr val="6817FF"/>
              </a:solidFill>
            </a:ln>
          </p:spPr>
          <p:style>
            <a:lnRef idx="1">
              <a:schemeClr val="accent1"/>
            </a:lnRef>
            <a:fillRef idx="0">
              <a:schemeClr val="accent1"/>
            </a:fillRef>
            <a:effectRef idx="0">
              <a:schemeClr val="accent1"/>
            </a:effectRef>
            <a:fontRef idx="minor">
              <a:schemeClr val="tx1"/>
            </a:fontRef>
          </p:style>
        </p:cxnSp>
        <p:cxnSp>
          <p:nvCxnSpPr>
            <p:cNvPr id="13" name="直接连接符 13">
              <a:extLst>
                <a:ext uri="{FF2B5EF4-FFF2-40B4-BE49-F238E27FC236}">
                  <a16:creationId xmlns:a16="http://schemas.microsoft.com/office/drawing/2014/main" xmlns="" id="{6A593AC7-506E-4374-986F-1132369AB8EE}"/>
                </a:ext>
              </a:extLst>
            </p:cNvPr>
            <p:cNvCxnSpPr/>
            <p:nvPr/>
          </p:nvCxnSpPr>
          <p:spPr>
            <a:xfrm flipH="1">
              <a:off x="0" y="1246485"/>
              <a:ext cx="4764" cy="774417"/>
            </a:xfrm>
            <a:prstGeom prst="line">
              <a:avLst/>
            </a:prstGeom>
            <a:ln w="38100">
              <a:solidFill>
                <a:srgbClr val="6817FF"/>
              </a:solidFill>
            </a:ln>
          </p:spPr>
          <p:style>
            <a:lnRef idx="1">
              <a:schemeClr val="accent1"/>
            </a:lnRef>
            <a:fillRef idx="0">
              <a:schemeClr val="accent1"/>
            </a:fillRef>
            <a:effectRef idx="0">
              <a:schemeClr val="accent1"/>
            </a:effectRef>
            <a:fontRef idx="minor">
              <a:schemeClr val="tx1"/>
            </a:fontRef>
          </p:style>
        </p:cxnSp>
        <p:cxnSp>
          <p:nvCxnSpPr>
            <p:cNvPr id="14" name="直接连接符 16">
              <a:extLst>
                <a:ext uri="{FF2B5EF4-FFF2-40B4-BE49-F238E27FC236}">
                  <a16:creationId xmlns:a16="http://schemas.microsoft.com/office/drawing/2014/main" xmlns="" id="{7BC3AFA9-92BE-40D2-A15C-29334CC170AA}"/>
                </a:ext>
              </a:extLst>
            </p:cNvPr>
            <p:cNvCxnSpPr/>
            <p:nvPr/>
          </p:nvCxnSpPr>
          <p:spPr>
            <a:xfrm>
              <a:off x="3996404" y="1251591"/>
              <a:ext cx="795232" cy="17111"/>
            </a:xfrm>
            <a:prstGeom prst="line">
              <a:avLst/>
            </a:prstGeom>
            <a:ln w="38100">
              <a:solidFill>
                <a:srgbClr val="6817FF"/>
              </a:solidFill>
            </a:ln>
          </p:spPr>
          <p:style>
            <a:lnRef idx="1">
              <a:schemeClr val="accent1"/>
            </a:lnRef>
            <a:fillRef idx="0">
              <a:schemeClr val="accent1"/>
            </a:fillRef>
            <a:effectRef idx="0">
              <a:schemeClr val="accent1"/>
            </a:effectRef>
            <a:fontRef idx="minor">
              <a:schemeClr val="tx1"/>
            </a:fontRef>
          </p:style>
        </p:cxnSp>
        <p:cxnSp>
          <p:nvCxnSpPr>
            <p:cNvPr id="15" name="直接连接符 18">
              <a:extLst>
                <a:ext uri="{FF2B5EF4-FFF2-40B4-BE49-F238E27FC236}">
                  <a16:creationId xmlns:a16="http://schemas.microsoft.com/office/drawing/2014/main" xmlns="" id="{30D5B28B-F544-415D-A44A-B13D02B583FF}"/>
                </a:ext>
              </a:extLst>
            </p:cNvPr>
            <p:cNvCxnSpPr/>
            <p:nvPr/>
          </p:nvCxnSpPr>
          <p:spPr>
            <a:xfrm flipH="1" flipV="1">
              <a:off x="3995015" y="1062402"/>
              <a:ext cx="1352" cy="206300"/>
            </a:xfrm>
            <a:prstGeom prst="line">
              <a:avLst/>
            </a:prstGeom>
            <a:ln w="38100">
              <a:solidFill>
                <a:srgbClr val="6817FF"/>
              </a:solidFill>
            </a:ln>
          </p:spPr>
          <p:style>
            <a:lnRef idx="1">
              <a:schemeClr val="accent1"/>
            </a:lnRef>
            <a:fillRef idx="0">
              <a:schemeClr val="accent1"/>
            </a:fillRef>
            <a:effectRef idx="0">
              <a:schemeClr val="accent1"/>
            </a:effectRef>
            <a:fontRef idx="minor">
              <a:schemeClr val="tx1"/>
            </a:fontRef>
          </p:style>
        </p:cxnSp>
        <p:cxnSp>
          <p:nvCxnSpPr>
            <p:cNvPr id="16" name="直接连接符 24">
              <a:extLst>
                <a:ext uri="{FF2B5EF4-FFF2-40B4-BE49-F238E27FC236}">
                  <a16:creationId xmlns:a16="http://schemas.microsoft.com/office/drawing/2014/main" xmlns="" id="{07631028-F245-422E-BD3B-966D97533A36}"/>
                </a:ext>
              </a:extLst>
            </p:cNvPr>
            <p:cNvCxnSpPr/>
            <p:nvPr/>
          </p:nvCxnSpPr>
          <p:spPr>
            <a:xfrm flipH="1" flipV="1">
              <a:off x="3225871" y="1049706"/>
              <a:ext cx="12701" cy="201538"/>
            </a:xfrm>
            <a:prstGeom prst="line">
              <a:avLst/>
            </a:prstGeom>
            <a:ln w="38100">
              <a:solidFill>
                <a:srgbClr val="6817FF"/>
              </a:solidFill>
            </a:ln>
          </p:spPr>
          <p:style>
            <a:lnRef idx="1">
              <a:schemeClr val="accent1"/>
            </a:lnRef>
            <a:fillRef idx="0">
              <a:schemeClr val="accent1"/>
            </a:fillRef>
            <a:effectRef idx="0">
              <a:schemeClr val="accent1"/>
            </a:effectRef>
            <a:fontRef idx="minor">
              <a:schemeClr val="tx1"/>
            </a:fontRef>
          </p:style>
        </p:cxnSp>
      </p:grpSp>
      <p:sp>
        <p:nvSpPr>
          <p:cNvPr id="17" name="矩形 26">
            <a:extLst>
              <a:ext uri="{FF2B5EF4-FFF2-40B4-BE49-F238E27FC236}">
                <a16:creationId xmlns:a16="http://schemas.microsoft.com/office/drawing/2014/main" xmlns="" id="{534230B9-74B7-41FE-9FBE-70DF06EF661E}"/>
              </a:ext>
            </a:extLst>
          </p:cNvPr>
          <p:cNvSpPr/>
          <p:nvPr/>
        </p:nvSpPr>
        <p:spPr>
          <a:xfrm>
            <a:off x="0" y="1217142"/>
            <a:ext cx="457200" cy="604837"/>
          </a:xfrm>
          <a:prstGeom prst="rect">
            <a:avLst/>
          </a:prstGeom>
          <a:noFill/>
          <a:ln>
            <a:solidFill>
              <a:srgbClr val="6817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宋体" pitchFamily="2" charset="-122"/>
              <a:cs typeface="Arial" pitchFamily="34" charset="0"/>
            </a:endParaRPr>
          </a:p>
        </p:txBody>
      </p:sp>
      <p:sp>
        <p:nvSpPr>
          <p:cNvPr id="18" name="矩形 17">
            <a:extLst>
              <a:ext uri="{FF2B5EF4-FFF2-40B4-BE49-F238E27FC236}">
                <a16:creationId xmlns:a16="http://schemas.microsoft.com/office/drawing/2014/main" xmlns="" id="{7934C58D-54DF-4786-B3A3-9CC64A8189B1}"/>
              </a:ext>
            </a:extLst>
          </p:cNvPr>
          <p:cNvSpPr/>
          <p:nvPr/>
        </p:nvSpPr>
        <p:spPr>
          <a:xfrm>
            <a:off x="1625600" y="1155229"/>
            <a:ext cx="1744663" cy="176213"/>
          </a:xfrm>
          <a:prstGeom prst="rect">
            <a:avLst/>
          </a:prstGeom>
          <a:noFill/>
          <a:ln>
            <a:solidFill>
              <a:srgbClr val="6817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宋体" pitchFamily="2" charset="-122"/>
              <a:cs typeface="Arial" pitchFamily="34" charset="0"/>
            </a:endParaRPr>
          </a:p>
        </p:txBody>
      </p:sp>
    </p:spTree>
    <p:extLst>
      <p:ext uri="{BB962C8B-B14F-4D97-AF65-F5344CB8AC3E}">
        <p14:creationId xmlns:p14="http://schemas.microsoft.com/office/powerpoint/2010/main" val="2285339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heckerboard(across)">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heckerboard(across)">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xmlns="" id="{F93C693F-964B-4700-A4B6-12CC4A2618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3288"/>
            <a:ext cx="9837738" cy="518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标题 1">
            <a:extLst>
              <a:ext uri="{FF2B5EF4-FFF2-40B4-BE49-F238E27FC236}">
                <a16:creationId xmlns:a16="http://schemas.microsoft.com/office/drawing/2014/main" xmlns="" id="{B0A7BCFA-1E0C-43CB-8932-0DF52C416EF5}"/>
              </a:ext>
            </a:extLst>
          </p:cNvPr>
          <p:cNvSpPr txBox="1">
            <a:spLocks/>
          </p:cNvSpPr>
          <p:nvPr/>
        </p:nvSpPr>
        <p:spPr bwMode="auto">
          <a:xfrm>
            <a:off x="323528" y="-171400"/>
            <a:ext cx="736917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a:lnSpc>
                <a:spcPct val="90000"/>
              </a:lnSpc>
              <a:spcBef>
                <a:spcPct val="0"/>
              </a:spcBef>
              <a:buClrTx/>
              <a:buFontTx/>
              <a:buNone/>
            </a:pPr>
            <a:r>
              <a:rPr lang="zh-CN" altLang="en-US" b="1" dirty="0">
                <a:solidFill>
                  <a:srgbClr val="6817FF"/>
                </a:solidFill>
                <a:latin typeface="微软雅黑" panose="020B0503020204020204" pitchFamily="34" charset="-122"/>
                <a:ea typeface="微软雅黑" panose="020B0503020204020204" pitchFamily="34" charset="-122"/>
              </a:rPr>
              <a:t>如何插入参考文献？</a:t>
            </a:r>
          </a:p>
        </p:txBody>
      </p:sp>
      <p:pic>
        <p:nvPicPr>
          <p:cNvPr id="8" name="Picture 3">
            <a:extLst>
              <a:ext uri="{FF2B5EF4-FFF2-40B4-BE49-F238E27FC236}">
                <a16:creationId xmlns:a16="http://schemas.microsoft.com/office/drawing/2014/main" xmlns="" id="{1279FF29-82E3-4AE2-B853-58CDCC3F04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533525"/>
            <a:ext cx="5638800"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xmlns="" id="{8CD7F564-0196-433B-B59D-01FEE0792C3A}"/>
              </a:ext>
            </a:extLst>
          </p:cNvPr>
          <p:cNvSpPr txBox="1">
            <a:spLocks noChangeArrowheads="1"/>
          </p:cNvSpPr>
          <p:nvPr/>
        </p:nvSpPr>
        <p:spPr bwMode="auto">
          <a:xfrm>
            <a:off x="1909763" y="1774825"/>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a:spcBef>
                <a:spcPct val="0"/>
              </a:spcBef>
              <a:buClrTx/>
              <a:buFontTx/>
              <a:buNone/>
            </a:pPr>
            <a:r>
              <a:rPr lang="en-US" altLang="zh-CN" sz="1800" b="1">
                <a:solidFill>
                  <a:srgbClr val="FF0000"/>
                </a:solidFill>
                <a:cs typeface="Arial" panose="020B0604020202020204" pitchFamily="34" charset="0"/>
              </a:rPr>
              <a:t>Sheng. L</a:t>
            </a:r>
            <a:endParaRPr lang="zh-CN" altLang="en-US" sz="1800" b="1">
              <a:solidFill>
                <a:srgbClr val="FF0000"/>
              </a:solidFill>
              <a:cs typeface="Arial" panose="020B0604020202020204" pitchFamily="34" charset="0"/>
            </a:endParaRPr>
          </a:p>
        </p:txBody>
      </p:sp>
      <p:pic>
        <p:nvPicPr>
          <p:cNvPr id="10" name="Picture 5">
            <a:extLst>
              <a:ext uri="{FF2B5EF4-FFF2-40B4-BE49-F238E27FC236}">
                <a16:creationId xmlns:a16="http://schemas.microsoft.com/office/drawing/2014/main" xmlns="" id="{CE7D69E6-DEDB-4576-BAF4-C03C671DF0F9}"/>
              </a:ext>
            </a:extLst>
          </p:cNvPr>
          <p:cNvPicPr>
            <a:picLocks noChangeAspect="1" noChangeArrowheads="1"/>
          </p:cNvPicPr>
          <p:nvPr/>
        </p:nvPicPr>
        <p:blipFill>
          <a:blip r:embed="rId4"/>
          <a:srcRect/>
          <a:stretch>
            <a:fillRect/>
          </a:stretch>
        </p:blipFill>
        <p:spPr bwMode="auto">
          <a:xfrm rot="19733810">
            <a:off x="223838" y="1658938"/>
            <a:ext cx="720725" cy="930275"/>
          </a:xfrm>
          <a:prstGeom prst="rect">
            <a:avLst/>
          </a:prstGeom>
          <a:ln>
            <a:noFill/>
          </a:ln>
          <a:effectLst>
            <a:outerShdw blurRad="292100" dist="139700" dir="2700000" algn="tl" rotWithShape="0">
              <a:srgbClr val="333333">
                <a:alpha val="65000"/>
              </a:srgbClr>
            </a:outerShdw>
          </a:effectLst>
        </p:spPr>
      </p:pic>
      <p:pic>
        <p:nvPicPr>
          <p:cNvPr id="11" name="Picture 6">
            <a:extLst>
              <a:ext uri="{FF2B5EF4-FFF2-40B4-BE49-F238E27FC236}">
                <a16:creationId xmlns:a16="http://schemas.microsoft.com/office/drawing/2014/main" xmlns="" id="{460B78F0-3F9F-4E15-BE24-774FAAD7CB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60000">
            <a:off x="188913" y="1676400"/>
            <a:ext cx="720725"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8080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par>
                          <p:cTn id="12" fill="hold">
                            <p:stCondLst>
                              <p:cond delay="1000"/>
                            </p:stCondLst>
                            <p:childTnLst>
                              <p:par>
                                <p:cTn id="13" presetID="35" presetClass="emph" presetSubtype="0" fill="hold" nodeType="afterEffect">
                                  <p:stCondLst>
                                    <p:cond delay="0"/>
                                  </p:stCondLst>
                                  <p:childTnLst>
                                    <p:anim calcmode="discrete" valueType="str">
                                      <p:cBhvr>
                                        <p:cTn id="14" dur="500" fill="hold"/>
                                        <p:tgtEl>
                                          <p:spTgt spid="11"/>
                                        </p:tgtEl>
                                        <p:attrNameLst>
                                          <p:attrName>style.visibility</p:attrName>
                                        </p:attrNameLst>
                                      </p:cBhvr>
                                      <p:tavLst>
                                        <p:tav tm="0">
                                          <p:val>
                                            <p:strVal val="hidden"/>
                                          </p:val>
                                        </p:tav>
                                        <p:tav tm="50000">
                                          <p:val>
                                            <p:strVal val="visible"/>
                                          </p:val>
                                        </p:tav>
                                      </p:tavLst>
                                    </p:anim>
                                  </p:childTnLst>
                                </p:cTn>
                              </p:par>
                            </p:childTnLst>
                          </p:cTn>
                        </p:par>
                        <p:par>
                          <p:cTn id="15" fill="hold">
                            <p:stCondLst>
                              <p:cond delay="1500"/>
                            </p:stCondLst>
                            <p:childTnLst>
                              <p:par>
                                <p:cTn id="16" presetID="1" presetClass="exit" presetSubtype="0" fill="hold" nodeType="afterEffect">
                                  <p:stCondLst>
                                    <p:cond delay="0"/>
                                  </p:stCondLst>
                                  <p:childTnLst>
                                    <p:set>
                                      <p:cBhvr>
                                        <p:cTn id="17" dur="1" fill="hold">
                                          <p:stCondLst>
                                            <p:cond delay="0"/>
                                          </p:stCondLst>
                                        </p:cTn>
                                        <p:tgtEl>
                                          <p:spTgt spid="11"/>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11"/>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1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heckerboard(across)">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xmlns="" id="{4AAF7DB0-0ED2-44B5-AC61-DEF8454CC15F}"/>
              </a:ext>
            </a:extLst>
          </p:cNvPr>
          <p:cNvSpPr>
            <a:spLocks noGrp="1"/>
          </p:cNvSpPr>
          <p:nvPr>
            <p:ph type="title"/>
          </p:nvPr>
        </p:nvSpPr>
        <p:spPr>
          <a:xfrm>
            <a:off x="908720" y="188640"/>
            <a:ext cx="7369175" cy="836612"/>
          </a:xfrm>
        </p:spPr>
        <p:txBody>
          <a:bodyPr/>
          <a:lstStyle/>
          <a:p>
            <a:pPr eaLnBrk="1" hangingPunct="1"/>
            <a:endParaRPr lang="zh-CN" altLang="en-US">
              <a:ea typeface="宋体" panose="02010600030101010101" pitchFamily="2" charset="-122"/>
            </a:endParaRPr>
          </a:p>
        </p:txBody>
      </p:sp>
      <p:pic>
        <p:nvPicPr>
          <p:cNvPr id="10" name="Picture 2">
            <a:extLst>
              <a:ext uri="{FF2B5EF4-FFF2-40B4-BE49-F238E27FC236}">
                <a16:creationId xmlns:a16="http://schemas.microsoft.com/office/drawing/2014/main" xmlns="" id="{F127E167-D7D6-4369-912F-ED75F1C884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0"/>
            <a:ext cx="13009563" cy="731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a:extLst>
              <a:ext uri="{FF2B5EF4-FFF2-40B4-BE49-F238E27FC236}">
                <a16:creationId xmlns:a16="http://schemas.microsoft.com/office/drawing/2014/main" xmlns="" id="{A8123E45-0E76-4E93-88FD-1FF860FDADF3}"/>
              </a:ext>
            </a:extLst>
          </p:cNvPr>
          <p:cNvPicPr>
            <a:picLocks noChangeAspect="1" noChangeArrowheads="1"/>
          </p:cNvPicPr>
          <p:nvPr/>
        </p:nvPicPr>
        <p:blipFill>
          <a:blip r:embed="rId3"/>
          <a:srcRect/>
          <a:stretch>
            <a:fillRect/>
          </a:stretch>
        </p:blipFill>
        <p:spPr bwMode="auto">
          <a:xfrm rot="19733810">
            <a:off x="7208838" y="3979863"/>
            <a:ext cx="720725" cy="931862"/>
          </a:xfrm>
          <a:prstGeom prst="rect">
            <a:avLst/>
          </a:prstGeom>
          <a:ln>
            <a:noFill/>
          </a:ln>
          <a:effectLst>
            <a:outerShdw blurRad="292100" dist="139700" dir="2700000" algn="tl" rotWithShape="0">
              <a:srgbClr val="333333">
                <a:alpha val="65000"/>
              </a:srgbClr>
            </a:outerShdw>
          </a:effectLst>
        </p:spPr>
      </p:pic>
      <p:pic>
        <p:nvPicPr>
          <p:cNvPr id="12" name="Picture 6">
            <a:extLst>
              <a:ext uri="{FF2B5EF4-FFF2-40B4-BE49-F238E27FC236}">
                <a16:creationId xmlns:a16="http://schemas.microsoft.com/office/drawing/2014/main" xmlns="" id="{6B6BC459-57A6-420C-B5B7-7A9E73C76C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60000">
            <a:off x="7208838" y="3979863"/>
            <a:ext cx="720725"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7957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par>
                          <p:cTn id="12" fill="hold">
                            <p:stCondLst>
                              <p:cond delay="1000"/>
                            </p:stCondLst>
                            <p:childTnLst>
                              <p:par>
                                <p:cTn id="13" presetID="35" presetClass="emph" presetSubtype="0" fill="hold" nodeType="afterEffect">
                                  <p:stCondLst>
                                    <p:cond delay="0"/>
                                  </p:stCondLst>
                                  <p:childTnLst>
                                    <p:anim calcmode="discrete" valueType="str">
                                      <p:cBhvr>
                                        <p:cTn id="14" dur="500" fill="hold"/>
                                        <p:tgtEl>
                                          <p:spTgt spid="12"/>
                                        </p:tgtEl>
                                        <p:attrNameLst>
                                          <p:attrName>style.visibility</p:attrName>
                                        </p:attrNameLst>
                                      </p:cBhvr>
                                      <p:tavLst>
                                        <p:tav tm="0">
                                          <p:val>
                                            <p:strVal val="hidden"/>
                                          </p:val>
                                        </p:tav>
                                        <p:tav tm="50000">
                                          <p:val>
                                            <p:strVal val="visible"/>
                                          </p:val>
                                        </p:tav>
                                      </p:tavLst>
                                    </p:anim>
                                  </p:childTnLst>
                                </p:cTn>
                              </p:par>
                            </p:childTnLst>
                          </p:cTn>
                        </p:par>
                        <p:par>
                          <p:cTn id="15" fill="hold">
                            <p:stCondLst>
                              <p:cond delay="1500"/>
                            </p:stCondLst>
                            <p:childTnLst>
                              <p:par>
                                <p:cTn id="16" presetID="1" presetClass="exit" presetSubtype="0" fill="hold" nodeType="afterEffect">
                                  <p:stCondLst>
                                    <p:cond delay="0"/>
                                  </p:stCondLst>
                                  <p:childTnLst>
                                    <p:set>
                                      <p:cBhvr>
                                        <p:cTn id="17" dur="1" fill="hold">
                                          <p:stCondLst>
                                            <p:cond delay="0"/>
                                          </p:stCondLst>
                                        </p:cTn>
                                        <p:tgtEl>
                                          <p:spTgt spid="12"/>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12"/>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xmlns="" id="{A4D29739-1FE6-4789-A3FA-6042E15F1DC7}"/>
              </a:ext>
            </a:extLst>
          </p:cNvPr>
          <p:cNvSpPr>
            <a:spLocks noGrp="1"/>
          </p:cNvSpPr>
          <p:nvPr>
            <p:ph type="title"/>
          </p:nvPr>
        </p:nvSpPr>
        <p:spPr>
          <a:xfrm>
            <a:off x="908720" y="188640"/>
            <a:ext cx="7369175" cy="836612"/>
          </a:xfrm>
        </p:spPr>
        <p:txBody>
          <a:bodyPr/>
          <a:lstStyle/>
          <a:p>
            <a:pPr eaLnBrk="1" hangingPunct="1"/>
            <a:endParaRPr lang="zh-CN" altLang="en-US">
              <a:ea typeface="宋体" panose="02010600030101010101" pitchFamily="2" charset="-122"/>
            </a:endParaRPr>
          </a:p>
        </p:txBody>
      </p:sp>
      <p:pic>
        <p:nvPicPr>
          <p:cNvPr id="6" name="Picture 2">
            <a:extLst>
              <a:ext uri="{FF2B5EF4-FFF2-40B4-BE49-F238E27FC236}">
                <a16:creationId xmlns:a16="http://schemas.microsoft.com/office/drawing/2014/main" xmlns="" id="{71747280-839F-4741-BBE9-DDCBB4518E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0"/>
            <a:ext cx="13009563" cy="731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圆角矩形 4">
            <a:extLst>
              <a:ext uri="{FF2B5EF4-FFF2-40B4-BE49-F238E27FC236}">
                <a16:creationId xmlns:a16="http://schemas.microsoft.com/office/drawing/2014/main" xmlns="" id="{152285B7-1820-41C3-82EC-D19C1172A917}"/>
              </a:ext>
            </a:extLst>
          </p:cNvPr>
          <p:cNvSpPr>
            <a:spLocks noChangeArrowheads="1"/>
          </p:cNvSpPr>
          <p:nvPr/>
        </p:nvSpPr>
        <p:spPr bwMode="auto">
          <a:xfrm>
            <a:off x="3714750" y="6215063"/>
            <a:ext cx="571500" cy="285750"/>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a:buClrTx/>
              <a:buFontTx/>
              <a:buNone/>
            </a:pPr>
            <a:endParaRPr lang="zh-CN" altLang="en-US">
              <a:solidFill>
                <a:srgbClr val="000000"/>
              </a:solidFill>
            </a:endParaRPr>
          </a:p>
        </p:txBody>
      </p:sp>
    </p:spTree>
    <p:extLst>
      <p:ext uri="{BB962C8B-B14F-4D97-AF65-F5344CB8AC3E}">
        <p14:creationId xmlns:p14="http://schemas.microsoft.com/office/powerpoint/2010/main" val="2303400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xmlns="" id="{4405208E-D059-440F-98CF-7BF9CA066C37}"/>
              </a:ext>
            </a:extLst>
          </p:cNvPr>
          <p:cNvSpPr>
            <a:spLocks noGrp="1"/>
          </p:cNvSpPr>
          <p:nvPr>
            <p:ph type="title"/>
          </p:nvPr>
        </p:nvSpPr>
        <p:spPr>
          <a:xfrm>
            <a:off x="908720" y="188640"/>
            <a:ext cx="7369175" cy="836612"/>
          </a:xfrm>
        </p:spPr>
        <p:txBody>
          <a:bodyPr/>
          <a:lstStyle/>
          <a:p>
            <a:pPr eaLnBrk="1" hangingPunct="1"/>
            <a:endParaRPr lang="zh-CN" altLang="en-US">
              <a:ea typeface="宋体" panose="02010600030101010101" pitchFamily="2" charset="-122"/>
            </a:endParaRPr>
          </a:p>
        </p:txBody>
      </p:sp>
      <p:pic>
        <p:nvPicPr>
          <p:cNvPr id="6" name="Picture 2">
            <a:extLst>
              <a:ext uri="{FF2B5EF4-FFF2-40B4-BE49-F238E27FC236}">
                <a16:creationId xmlns:a16="http://schemas.microsoft.com/office/drawing/2014/main" xmlns="" id="{B038B9E2-4A27-43F7-9C0A-6F5D5E9609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9563" cy="731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4">
            <a:extLst>
              <a:ext uri="{FF2B5EF4-FFF2-40B4-BE49-F238E27FC236}">
                <a16:creationId xmlns:a16="http://schemas.microsoft.com/office/drawing/2014/main" xmlns="" id="{5E9E91F4-3829-4A50-ACF9-EADDC5264A75}"/>
              </a:ext>
            </a:extLst>
          </p:cNvPr>
          <p:cNvSpPr/>
          <p:nvPr/>
        </p:nvSpPr>
        <p:spPr>
          <a:xfrm>
            <a:off x="1979613" y="2181225"/>
            <a:ext cx="5265737" cy="2236788"/>
          </a:xfrm>
          <a:prstGeom prst="rect">
            <a:avLst/>
          </a:prstGeom>
          <a:noFill/>
          <a:ln>
            <a:solidFill>
              <a:srgbClr val="6817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宋体" pitchFamily="2" charset="-122"/>
              <a:cs typeface="Arial" pitchFamily="34" charset="0"/>
            </a:endParaRPr>
          </a:p>
        </p:txBody>
      </p:sp>
    </p:spTree>
    <p:extLst>
      <p:ext uri="{BB962C8B-B14F-4D97-AF65-F5344CB8AC3E}">
        <p14:creationId xmlns:p14="http://schemas.microsoft.com/office/powerpoint/2010/main" val="2545844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xmlns="" id="{1469C74C-F56A-486E-B1FB-9D0CC2D9083D}"/>
              </a:ext>
            </a:extLst>
          </p:cNvPr>
          <p:cNvSpPr>
            <a:spLocks noGrp="1"/>
          </p:cNvSpPr>
          <p:nvPr>
            <p:ph type="title"/>
          </p:nvPr>
        </p:nvSpPr>
        <p:spPr>
          <a:xfrm>
            <a:off x="908720" y="188640"/>
            <a:ext cx="7369175" cy="836612"/>
          </a:xfrm>
          <a:ln>
            <a:solidFill>
              <a:srgbClr val="6817FF"/>
            </a:solidFill>
          </a:ln>
        </p:spPr>
        <p:txBody>
          <a:bodyPr/>
          <a:lstStyle/>
          <a:p>
            <a:pPr eaLnBrk="1" hangingPunct="1"/>
            <a:endParaRPr lang="zh-CN" altLang="en-US">
              <a:ea typeface="宋体" panose="02010600030101010101" pitchFamily="2" charset="-122"/>
            </a:endParaRPr>
          </a:p>
        </p:txBody>
      </p:sp>
      <p:grpSp>
        <p:nvGrpSpPr>
          <p:cNvPr id="6" name="组合 17">
            <a:extLst>
              <a:ext uri="{FF2B5EF4-FFF2-40B4-BE49-F238E27FC236}">
                <a16:creationId xmlns:a16="http://schemas.microsoft.com/office/drawing/2014/main" xmlns="" id="{63ACA9EB-3070-4F56-B4E6-6AB59E14E2DB}"/>
              </a:ext>
            </a:extLst>
          </p:cNvPr>
          <p:cNvGrpSpPr>
            <a:grpSpLocks/>
          </p:cNvGrpSpPr>
          <p:nvPr/>
        </p:nvGrpSpPr>
        <p:grpSpPr bwMode="auto">
          <a:xfrm>
            <a:off x="-19051" y="0"/>
            <a:ext cx="13028614" cy="7313613"/>
            <a:chOff x="-19051" y="0"/>
            <a:chExt cx="13028614" cy="7313613"/>
          </a:xfrm>
        </p:grpSpPr>
        <p:pic>
          <p:nvPicPr>
            <p:cNvPr id="7" name="Picture 2">
              <a:extLst>
                <a:ext uri="{FF2B5EF4-FFF2-40B4-BE49-F238E27FC236}">
                  <a16:creationId xmlns:a16="http://schemas.microsoft.com/office/drawing/2014/main" xmlns="" id="{172B7E08-3327-4ACF-9E59-90D7364257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9563" cy="731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组合 4">
              <a:extLst>
                <a:ext uri="{FF2B5EF4-FFF2-40B4-BE49-F238E27FC236}">
                  <a16:creationId xmlns:a16="http://schemas.microsoft.com/office/drawing/2014/main" xmlns="" id="{E2D984D8-D9C8-4BE0-B850-A343961B8EE8}"/>
                </a:ext>
              </a:extLst>
            </p:cNvPr>
            <p:cNvGrpSpPr>
              <a:grpSpLocks/>
            </p:cNvGrpSpPr>
            <p:nvPr/>
          </p:nvGrpSpPr>
          <p:grpSpPr bwMode="auto">
            <a:xfrm>
              <a:off x="-19051" y="268015"/>
              <a:ext cx="6324603" cy="1314723"/>
              <a:chOff x="238552" y="1029521"/>
              <a:chExt cx="4535236" cy="1001191"/>
            </a:xfrm>
          </p:grpSpPr>
          <p:cxnSp>
            <p:nvCxnSpPr>
              <p:cNvPr id="9" name="直接连接符 5">
                <a:extLst>
                  <a:ext uri="{FF2B5EF4-FFF2-40B4-BE49-F238E27FC236}">
                    <a16:creationId xmlns:a16="http://schemas.microsoft.com/office/drawing/2014/main" xmlns="" id="{E5BDBA77-C011-4C5D-AC0B-95CDB376E654}"/>
                  </a:ext>
                </a:extLst>
              </p:cNvPr>
              <p:cNvCxnSpPr/>
              <p:nvPr/>
            </p:nvCxnSpPr>
            <p:spPr>
              <a:xfrm flipV="1">
                <a:off x="3262165" y="1044133"/>
                <a:ext cx="713099" cy="5836"/>
              </a:xfrm>
              <a:prstGeom prst="line">
                <a:avLst/>
              </a:prstGeom>
              <a:ln w="38100">
                <a:solidFill>
                  <a:srgbClr val="6817FF"/>
                </a:solidFill>
              </a:ln>
            </p:spPr>
            <p:style>
              <a:lnRef idx="1">
                <a:schemeClr val="accent1"/>
              </a:lnRef>
              <a:fillRef idx="0">
                <a:schemeClr val="accent1"/>
              </a:fillRef>
              <a:effectRef idx="0">
                <a:schemeClr val="accent1"/>
              </a:effectRef>
              <a:fontRef idx="minor">
                <a:schemeClr val="tx1"/>
              </a:fontRef>
            </p:style>
          </p:cxnSp>
          <p:cxnSp>
            <p:nvCxnSpPr>
              <p:cNvPr id="10" name="直接连接符 6">
                <a:extLst>
                  <a:ext uri="{FF2B5EF4-FFF2-40B4-BE49-F238E27FC236}">
                    <a16:creationId xmlns:a16="http://schemas.microsoft.com/office/drawing/2014/main" xmlns="" id="{70D26AF4-7E83-4BF1-B628-6152876616B2}"/>
                  </a:ext>
                </a:extLst>
              </p:cNvPr>
              <p:cNvCxnSpPr/>
              <p:nvPr/>
            </p:nvCxnSpPr>
            <p:spPr>
              <a:xfrm>
                <a:off x="238552" y="1982353"/>
                <a:ext cx="4521574" cy="32641"/>
              </a:xfrm>
              <a:prstGeom prst="line">
                <a:avLst/>
              </a:prstGeom>
              <a:ln w="38100">
                <a:solidFill>
                  <a:srgbClr val="6817FF"/>
                </a:solidFill>
              </a:ln>
            </p:spPr>
            <p:style>
              <a:lnRef idx="1">
                <a:schemeClr val="accent1"/>
              </a:lnRef>
              <a:fillRef idx="0">
                <a:schemeClr val="accent1"/>
              </a:fillRef>
              <a:effectRef idx="0">
                <a:schemeClr val="accent1"/>
              </a:effectRef>
              <a:fontRef idx="minor">
                <a:schemeClr val="tx1"/>
              </a:fontRef>
            </p:style>
          </p:cxnSp>
          <p:cxnSp>
            <p:nvCxnSpPr>
              <p:cNvPr id="11" name="直接连接符 7">
                <a:extLst>
                  <a:ext uri="{FF2B5EF4-FFF2-40B4-BE49-F238E27FC236}">
                    <a16:creationId xmlns:a16="http://schemas.microsoft.com/office/drawing/2014/main" xmlns="" id="{3B335E5C-92DC-447E-8A10-F47D155171BE}"/>
                  </a:ext>
                </a:extLst>
              </p:cNvPr>
              <p:cNvCxnSpPr/>
              <p:nvPr/>
            </p:nvCxnSpPr>
            <p:spPr>
              <a:xfrm>
                <a:off x="4773787" y="1231410"/>
                <a:ext cx="1" cy="799302"/>
              </a:xfrm>
              <a:prstGeom prst="line">
                <a:avLst/>
              </a:prstGeom>
              <a:ln w="38100">
                <a:solidFill>
                  <a:srgbClr val="6817FF"/>
                </a:solidFill>
              </a:ln>
            </p:spPr>
            <p:style>
              <a:lnRef idx="1">
                <a:schemeClr val="accent1"/>
              </a:lnRef>
              <a:fillRef idx="0">
                <a:schemeClr val="accent1"/>
              </a:fillRef>
              <a:effectRef idx="0">
                <a:schemeClr val="accent1"/>
              </a:effectRef>
              <a:fontRef idx="minor">
                <a:schemeClr val="tx1"/>
              </a:fontRef>
            </p:style>
          </p:cxnSp>
          <p:cxnSp>
            <p:nvCxnSpPr>
              <p:cNvPr id="12" name="直接连接符 8">
                <a:extLst>
                  <a:ext uri="{FF2B5EF4-FFF2-40B4-BE49-F238E27FC236}">
                    <a16:creationId xmlns:a16="http://schemas.microsoft.com/office/drawing/2014/main" xmlns="" id="{85DC89BE-01BE-4360-A178-9C2A154B426F}"/>
                  </a:ext>
                </a:extLst>
              </p:cNvPr>
              <p:cNvCxnSpPr/>
              <p:nvPr/>
            </p:nvCxnSpPr>
            <p:spPr>
              <a:xfrm>
                <a:off x="252213" y="1231410"/>
                <a:ext cx="0" cy="749528"/>
              </a:xfrm>
              <a:prstGeom prst="line">
                <a:avLst/>
              </a:prstGeom>
              <a:ln w="38100">
                <a:solidFill>
                  <a:srgbClr val="6817FF"/>
                </a:solidFill>
              </a:ln>
            </p:spPr>
            <p:style>
              <a:lnRef idx="1">
                <a:schemeClr val="accent1"/>
              </a:lnRef>
              <a:fillRef idx="0">
                <a:schemeClr val="accent1"/>
              </a:fillRef>
              <a:effectRef idx="0">
                <a:schemeClr val="accent1"/>
              </a:effectRef>
              <a:fontRef idx="minor">
                <a:schemeClr val="tx1"/>
              </a:fontRef>
            </p:style>
          </p:cxnSp>
          <p:cxnSp>
            <p:nvCxnSpPr>
              <p:cNvPr id="13" name="直接连接符 9">
                <a:extLst>
                  <a:ext uri="{FF2B5EF4-FFF2-40B4-BE49-F238E27FC236}">
                    <a16:creationId xmlns:a16="http://schemas.microsoft.com/office/drawing/2014/main" xmlns="" id="{B0D39E6D-1577-4FD7-96FC-8DAE9ED0FFC1}"/>
                  </a:ext>
                </a:extLst>
              </p:cNvPr>
              <p:cNvCxnSpPr/>
              <p:nvPr/>
            </p:nvCxnSpPr>
            <p:spPr>
              <a:xfrm flipV="1">
                <a:off x="3980348" y="1231410"/>
                <a:ext cx="793439" cy="1557"/>
              </a:xfrm>
              <a:prstGeom prst="line">
                <a:avLst/>
              </a:prstGeom>
              <a:ln w="38100">
                <a:solidFill>
                  <a:srgbClr val="6817FF"/>
                </a:solidFill>
              </a:ln>
            </p:spPr>
            <p:style>
              <a:lnRef idx="1">
                <a:schemeClr val="accent1"/>
              </a:lnRef>
              <a:fillRef idx="0">
                <a:schemeClr val="accent1"/>
              </a:fillRef>
              <a:effectRef idx="0">
                <a:schemeClr val="accent1"/>
              </a:effectRef>
              <a:fontRef idx="minor">
                <a:schemeClr val="tx1"/>
              </a:fontRef>
            </p:style>
          </p:cxnSp>
          <p:cxnSp>
            <p:nvCxnSpPr>
              <p:cNvPr id="14" name="直接连接符 10">
                <a:extLst>
                  <a:ext uri="{FF2B5EF4-FFF2-40B4-BE49-F238E27FC236}">
                    <a16:creationId xmlns:a16="http://schemas.microsoft.com/office/drawing/2014/main" xmlns="" id="{A83AD921-4D85-4FE6-9064-2829A5AB9421}"/>
                  </a:ext>
                </a:extLst>
              </p:cNvPr>
              <p:cNvCxnSpPr/>
              <p:nvPr/>
            </p:nvCxnSpPr>
            <p:spPr>
              <a:xfrm flipH="1" flipV="1">
                <a:off x="3975264" y="1029521"/>
                <a:ext cx="13660" cy="201889"/>
              </a:xfrm>
              <a:prstGeom prst="line">
                <a:avLst/>
              </a:prstGeom>
              <a:ln w="38100">
                <a:solidFill>
                  <a:srgbClr val="6817FF"/>
                </a:solidFill>
              </a:ln>
            </p:spPr>
            <p:style>
              <a:lnRef idx="1">
                <a:schemeClr val="accent1"/>
              </a:lnRef>
              <a:fillRef idx="0">
                <a:schemeClr val="accent1"/>
              </a:fillRef>
              <a:effectRef idx="0">
                <a:schemeClr val="accent1"/>
              </a:effectRef>
              <a:fontRef idx="minor">
                <a:schemeClr val="tx1"/>
              </a:fontRef>
            </p:style>
          </p:cxnSp>
          <p:cxnSp>
            <p:nvCxnSpPr>
              <p:cNvPr id="15" name="直接连接符 11">
                <a:extLst>
                  <a:ext uri="{FF2B5EF4-FFF2-40B4-BE49-F238E27FC236}">
                    <a16:creationId xmlns:a16="http://schemas.microsoft.com/office/drawing/2014/main" xmlns="" id="{8AF9D606-4FEE-41D9-8BEE-1D2644C4647F}"/>
                  </a:ext>
                </a:extLst>
              </p:cNvPr>
              <p:cNvCxnSpPr/>
              <p:nvPr/>
            </p:nvCxnSpPr>
            <p:spPr>
              <a:xfrm flipV="1">
                <a:off x="3262166" y="1029521"/>
                <a:ext cx="8043" cy="226276"/>
              </a:xfrm>
              <a:prstGeom prst="line">
                <a:avLst/>
              </a:prstGeom>
              <a:ln w="38100">
                <a:solidFill>
                  <a:srgbClr val="6817FF"/>
                </a:solidFill>
              </a:ln>
            </p:spPr>
            <p:style>
              <a:lnRef idx="1">
                <a:schemeClr val="accent1"/>
              </a:lnRef>
              <a:fillRef idx="0">
                <a:schemeClr val="accent1"/>
              </a:fillRef>
              <a:effectRef idx="0">
                <a:schemeClr val="accent1"/>
              </a:effectRef>
              <a:fontRef idx="minor">
                <a:schemeClr val="tx1"/>
              </a:fontRef>
            </p:style>
          </p:cxnSp>
        </p:grpSp>
      </p:grpSp>
      <p:cxnSp>
        <p:nvCxnSpPr>
          <p:cNvPr id="16" name="直接连接符 15">
            <a:extLst>
              <a:ext uri="{FF2B5EF4-FFF2-40B4-BE49-F238E27FC236}">
                <a16:creationId xmlns:a16="http://schemas.microsoft.com/office/drawing/2014/main" xmlns="" id="{B2B89BA3-3C96-4926-B638-A16812D064FD}"/>
              </a:ext>
            </a:extLst>
          </p:cNvPr>
          <p:cNvCxnSpPr/>
          <p:nvPr/>
        </p:nvCxnSpPr>
        <p:spPr>
          <a:xfrm>
            <a:off x="0" y="542925"/>
            <a:ext cx="4219575" cy="6350"/>
          </a:xfrm>
          <a:prstGeom prst="line">
            <a:avLst/>
          </a:prstGeom>
          <a:ln w="38100">
            <a:solidFill>
              <a:srgbClr val="6817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5342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xmlns="" id="{C86D3FC4-D5C9-4B1E-8FAA-51DC5EEE11BB}"/>
              </a:ext>
            </a:extLst>
          </p:cNvPr>
          <p:cNvSpPr>
            <a:spLocks noGrp="1"/>
          </p:cNvSpPr>
          <p:nvPr>
            <p:ph type="title"/>
          </p:nvPr>
        </p:nvSpPr>
        <p:spPr>
          <a:xfrm>
            <a:off x="908720" y="188640"/>
            <a:ext cx="7369175" cy="836612"/>
          </a:xfrm>
        </p:spPr>
        <p:txBody>
          <a:bodyPr/>
          <a:lstStyle/>
          <a:p>
            <a:pPr eaLnBrk="1" hangingPunct="1"/>
            <a:endParaRPr lang="zh-CN" altLang="en-US">
              <a:ea typeface="宋体" panose="02010600030101010101" pitchFamily="2" charset="-122"/>
            </a:endParaRPr>
          </a:p>
        </p:txBody>
      </p:sp>
      <p:pic>
        <p:nvPicPr>
          <p:cNvPr id="6" name="Picture 3">
            <a:extLst>
              <a:ext uri="{FF2B5EF4-FFF2-40B4-BE49-F238E27FC236}">
                <a16:creationId xmlns:a16="http://schemas.microsoft.com/office/drawing/2014/main" xmlns="" id="{2DEC8D18-EE76-4AC6-8A24-1983927A7B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9563" cy="731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0808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xmlns="" id="{8B78ACF5-A1D9-4480-9808-D0B9F0CD5EA1}"/>
              </a:ext>
            </a:extLst>
          </p:cNvPr>
          <p:cNvSpPr>
            <a:spLocks noGrp="1"/>
          </p:cNvSpPr>
          <p:nvPr>
            <p:ph type="title"/>
          </p:nvPr>
        </p:nvSpPr>
        <p:spPr>
          <a:xfrm>
            <a:off x="220403" y="-132557"/>
            <a:ext cx="7369175" cy="836613"/>
          </a:xfrm>
        </p:spPr>
        <p:txBody>
          <a:bodyPr/>
          <a:lstStyle/>
          <a:p>
            <a:pPr eaLnBrk="1" hangingPunct="1"/>
            <a:r>
              <a:rPr lang="zh-CN" altLang="en-US" sz="2400" b="1" dirty="0">
                <a:latin typeface="微软雅黑" panose="020B0503020204020204" pitchFamily="34" charset="-122"/>
                <a:ea typeface="微软雅黑" panose="020B0503020204020204" pitchFamily="34" charset="-122"/>
              </a:rPr>
              <a:t>如何统一做格式化处理？</a:t>
            </a:r>
          </a:p>
        </p:txBody>
      </p:sp>
      <p:pic>
        <p:nvPicPr>
          <p:cNvPr id="6" name="Picture 3">
            <a:extLst>
              <a:ext uri="{FF2B5EF4-FFF2-40B4-BE49-F238E27FC236}">
                <a16:creationId xmlns:a16="http://schemas.microsoft.com/office/drawing/2014/main" xmlns="" id="{1C7CF76D-7297-4C0B-998B-04E24E42F3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867916"/>
            <a:ext cx="13009563" cy="731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8">
            <a:extLst>
              <a:ext uri="{FF2B5EF4-FFF2-40B4-BE49-F238E27FC236}">
                <a16:creationId xmlns:a16="http://schemas.microsoft.com/office/drawing/2014/main" xmlns="" id="{AC9DCD48-76EE-48E8-AAE1-9344BCAE25CB}"/>
              </a:ext>
            </a:extLst>
          </p:cNvPr>
          <p:cNvGrpSpPr>
            <a:grpSpLocks/>
          </p:cNvGrpSpPr>
          <p:nvPr/>
        </p:nvGrpSpPr>
        <p:grpSpPr bwMode="auto">
          <a:xfrm>
            <a:off x="5786438" y="39688"/>
            <a:ext cx="3357562" cy="6818312"/>
            <a:chOff x="6605517" y="1741085"/>
            <a:chExt cx="3357349" cy="6817557"/>
          </a:xfrm>
        </p:grpSpPr>
        <p:grpSp>
          <p:nvGrpSpPr>
            <p:cNvPr id="8" name="Group 6">
              <a:extLst>
                <a:ext uri="{FF2B5EF4-FFF2-40B4-BE49-F238E27FC236}">
                  <a16:creationId xmlns:a16="http://schemas.microsoft.com/office/drawing/2014/main" xmlns="" id="{651974BE-8533-4200-8F30-9A6058DA4A2E}"/>
                </a:ext>
              </a:extLst>
            </p:cNvPr>
            <p:cNvGrpSpPr>
              <a:grpSpLocks/>
            </p:cNvGrpSpPr>
            <p:nvPr/>
          </p:nvGrpSpPr>
          <p:grpSpPr bwMode="auto">
            <a:xfrm>
              <a:off x="6605517" y="1944805"/>
              <a:ext cx="3357349" cy="6613837"/>
              <a:chOff x="6605517" y="1944805"/>
              <a:chExt cx="3357349" cy="6613837"/>
            </a:xfrm>
          </p:grpSpPr>
          <p:pic>
            <p:nvPicPr>
              <p:cNvPr id="10" name="Picture 2">
                <a:extLst>
                  <a:ext uri="{FF2B5EF4-FFF2-40B4-BE49-F238E27FC236}">
                    <a16:creationId xmlns:a16="http://schemas.microsoft.com/office/drawing/2014/main" xmlns="" id="{53D74F9E-8CA5-44B4-93B0-BEB280966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5517" y="1944805"/>
                <a:ext cx="3343701" cy="66138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矩形 4">
                <a:extLst>
                  <a:ext uri="{FF2B5EF4-FFF2-40B4-BE49-F238E27FC236}">
                    <a16:creationId xmlns:a16="http://schemas.microsoft.com/office/drawing/2014/main" xmlns="" id="{0015F8DE-B013-4669-B404-388FA275BCD1}"/>
                  </a:ext>
                </a:extLst>
              </p:cNvPr>
              <p:cNvSpPr/>
              <p:nvPr/>
            </p:nvSpPr>
            <p:spPr>
              <a:xfrm>
                <a:off x="6646789" y="1987119"/>
                <a:ext cx="3316077" cy="6571523"/>
              </a:xfrm>
              <a:prstGeom prst="rect">
                <a:avLst/>
              </a:prstGeom>
              <a:noFill/>
              <a:ln>
                <a:solidFill>
                  <a:srgbClr val="6817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宋体" pitchFamily="2" charset="-122"/>
                  <a:cs typeface="Arial" pitchFamily="34" charset="0"/>
                </a:endParaRPr>
              </a:p>
            </p:txBody>
          </p:sp>
        </p:grpSp>
        <p:pic>
          <p:nvPicPr>
            <p:cNvPr id="9" name="Picture 3">
              <a:extLst>
                <a:ext uri="{FF2B5EF4-FFF2-40B4-BE49-F238E27FC236}">
                  <a16:creationId xmlns:a16="http://schemas.microsoft.com/office/drawing/2014/main" xmlns="" id="{AE94044C-B93B-4012-B634-B8CC31768F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7693" y="1741085"/>
              <a:ext cx="1885950" cy="2095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94571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Righ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xmlns="" id="{2026FE16-D6F0-47BD-A11B-38630C972244}"/>
              </a:ext>
            </a:extLst>
          </p:cNvPr>
          <p:cNvSpPr>
            <a:spLocks noGrp="1" noChangeArrowheads="1"/>
          </p:cNvSpPr>
          <p:nvPr>
            <p:ph type="title"/>
          </p:nvPr>
        </p:nvSpPr>
        <p:spPr>
          <a:xfrm>
            <a:off x="539552" y="362608"/>
            <a:ext cx="8915400" cy="445158"/>
          </a:xfrm>
        </p:spPr>
        <p:txBody>
          <a:bodyPr/>
          <a:lstStyle/>
          <a:p>
            <a:pPr eaLnBrk="1" hangingPunct="1"/>
            <a:r>
              <a:rPr lang="en-US" altLang="zh-CN" sz="2400" b="1" dirty="0">
                <a:latin typeface="微软雅黑" panose="020B0503020204020204" pitchFamily="34" charset="-122"/>
                <a:ea typeface="微软雅黑" panose="020B0503020204020204" pitchFamily="34" charset="-122"/>
              </a:rPr>
              <a:t>Endnote</a:t>
            </a:r>
            <a:r>
              <a:rPr lang="en-US" altLang="zh-CN" sz="2400" b="1" baseline="30000"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online – </a:t>
            </a:r>
            <a:r>
              <a:rPr lang="zh-CN" altLang="en-US" sz="2400" b="1" dirty="0">
                <a:latin typeface="微软雅黑" panose="020B0503020204020204" pitchFamily="34" charset="-122"/>
                <a:ea typeface="微软雅黑" panose="020B0503020204020204" pitchFamily="34" charset="-122"/>
              </a:rPr>
              <a:t>文献的管理和写作工具</a:t>
            </a:r>
          </a:p>
        </p:txBody>
      </p:sp>
      <p:sp>
        <p:nvSpPr>
          <p:cNvPr id="6" name="内容占位符 5">
            <a:extLst>
              <a:ext uri="{FF2B5EF4-FFF2-40B4-BE49-F238E27FC236}">
                <a16:creationId xmlns:a16="http://schemas.microsoft.com/office/drawing/2014/main" xmlns="" id="{6042F14B-DFAA-43FC-9A58-C5ACA82E0ADD}"/>
              </a:ext>
            </a:extLst>
          </p:cNvPr>
          <p:cNvSpPr txBox="1">
            <a:spLocks/>
          </p:cNvSpPr>
          <p:nvPr/>
        </p:nvSpPr>
        <p:spPr bwMode="auto">
          <a:xfrm>
            <a:off x="574248" y="1143793"/>
            <a:ext cx="7369175" cy="4570413"/>
          </a:xfrm>
          <a:prstGeom prst="rect">
            <a:avLst/>
          </a:prstGeom>
          <a:noFill/>
          <a:ln w="9525">
            <a:noFill/>
            <a:miter lim="800000"/>
            <a:headEnd/>
            <a:tailEnd/>
          </a:ln>
        </p:spPr>
        <p:txBody>
          <a:bodyPr lIns="0" tIns="0" rIns="182880" bIns="0"/>
          <a:lstStyle/>
          <a:p>
            <a:pPr marL="342891" indent="-342891" defTabSz="457200" eaLnBrk="1" fontAlgn="auto" hangingPunct="1">
              <a:lnSpc>
                <a:spcPct val="125000"/>
              </a:lnSpc>
              <a:spcBef>
                <a:spcPct val="50000"/>
              </a:spcBef>
              <a:spcAft>
                <a:spcPts val="0"/>
              </a:spcAft>
              <a:buFont typeface="Arial" panose="020B0604020202020204" pitchFamily="34" charset="0"/>
              <a:buChar char="•"/>
              <a:defRPr/>
            </a:pPr>
            <a:r>
              <a:rPr lang="zh-CN" altLang="en-US" sz="2000" dirty="0">
                <a:solidFill>
                  <a:srgbClr val="000000"/>
                </a:solidFill>
                <a:latin typeface="微软雅黑" pitchFamily="34" charset="-122"/>
                <a:ea typeface="微软雅黑" pitchFamily="34" charset="-122"/>
              </a:rPr>
              <a:t>与</a:t>
            </a:r>
            <a:r>
              <a:rPr lang="en-US" altLang="zh-CN" sz="2000" dirty="0">
                <a:solidFill>
                  <a:srgbClr val="000000"/>
                </a:solidFill>
                <a:latin typeface="微软雅黑" pitchFamily="34" charset="-122"/>
                <a:ea typeface="微软雅黑" pitchFamily="34" charset="-122"/>
              </a:rPr>
              <a:t>Microsoft Word</a:t>
            </a:r>
            <a:r>
              <a:rPr lang="zh-CN" altLang="en-US" sz="2000" dirty="0">
                <a:solidFill>
                  <a:srgbClr val="000000"/>
                </a:solidFill>
                <a:latin typeface="微软雅黑" pitchFamily="34" charset="-122"/>
                <a:ea typeface="微软雅黑" pitchFamily="34" charset="-122"/>
              </a:rPr>
              <a:t>自动连接</a:t>
            </a:r>
            <a:r>
              <a:rPr lang="en-US" altLang="zh-CN" sz="2000" dirty="0">
                <a:solidFill>
                  <a:srgbClr val="000000"/>
                </a:solidFill>
                <a:latin typeface="微软雅黑" pitchFamily="34" charset="-122"/>
                <a:ea typeface="微软雅黑" pitchFamily="34" charset="-122"/>
              </a:rPr>
              <a:t>, </a:t>
            </a:r>
            <a:r>
              <a:rPr lang="zh-CN" altLang="en-US" sz="2000" b="1" dirty="0">
                <a:solidFill>
                  <a:schemeClr val="bg2"/>
                </a:solidFill>
                <a:latin typeface="微软雅黑" pitchFamily="34" charset="-122"/>
                <a:ea typeface="微软雅黑" pitchFamily="34" charset="-122"/>
              </a:rPr>
              <a:t>边写作边引用</a:t>
            </a:r>
          </a:p>
          <a:p>
            <a:pPr marL="685783" lvl="1" indent="-342891" defTabSz="457200" eaLnBrk="1" fontAlgn="auto" hangingPunct="1">
              <a:lnSpc>
                <a:spcPct val="125000"/>
              </a:lnSpc>
              <a:spcBef>
                <a:spcPct val="30000"/>
              </a:spcBef>
              <a:spcAft>
                <a:spcPts val="0"/>
              </a:spcAft>
              <a:buFont typeface="Arial" panose="020B0604020202020204" pitchFamily="34" charset="0"/>
              <a:buChar char="̵"/>
              <a:defRPr/>
            </a:pPr>
            <a:r>
              <a:rPr lang="zh-CN" altLang="en-US" sz="2000" b="1" dirty="0">
                <a:solidFill>
                  <a:schemeClr val="bg2"/>
                </a:solidFill>
                <a:latin typeface="微软雅黑" pitchFamily="34" charset="-122"/>
                <a:ea typeface="微软雅黑" pitchFamily="34" charset="-122"/>
              </a:rPr>
              <a:t> 自动生成文</a:t>
            </a:r>
            <a:r>
              <a:rPr lang="zh-CN" altLang="en-US" dirty="0">
                <a:solidFill>
                  <a:srgbClr val="000000"/>
                </a:solidFill>
                <a:latin typeface="微软雅黑" pitchFamily="34" charset="-122"/>
                <a:ea typeface="微软雅黑" pitchFamily="34" charset="-122"/>
              </a:rPr>
              <a:t>中和文后参考文献</a:t>
            </a:r>
          </a:p>
          <a:p>
            <a:pPr marL="685783" lvl="1" indent="-342891" defTabSz="457200" eaLnBrk="1" fontAlgn="auto" hangingPunct="1">
              <a:lnSpc>
                <a:spcPct val="125000"/>
              </a:lnSpc>
              <a:spcBef>
                <a:spcPct val="30000"/>
              </a:spcBef>
              <a:spcAft>
                <a:spcPts val="0"/>
              </a:spcAft>
              <a:buFont typeface="Arial" panose="020B0604020202020204" pitchFamily="34" charset="0"/>
              <a:buChar char="̵"/>
              <a:defRPr/>
            </a:pPr>
            <a:r>
              <a:rPr lang="zh-CN" altLang="en-US" dirty="0">
                <a:solidFill>
                  <a:srgbClr val="000000"/>
                </a:solidFill>
                <a:latin typeface="微软雅黑" pitchFamily="34" charset="-122"/>
                <a:ea typeface="微软雅黑" pitchFamily="34" charset="-122"/>
              </a:rPr>
              <a:t> 提供</a:t>
            </a:r>
            <a:r>
              <a:rPr lang="en-US" altLang="zh-CN" sz="2000" b="1" dirty="0">
                <a:solidFill>
                  <a:schemeClr val="bg2"/>
                </a:solidFill>
                <a:latin typeface="微软雅黑" pitchFamily="34" charset="-122"/>
                <a:ea typeface="微软雅黑" pitchFamily="34" charset="-122"/>
              </a:rPr>
              <a:t>3300</a:t>
            </a:r>
            <a:r>
              <a:rPr lang="zh-CN" altLang="en-US" sz="2000" b="1" dirty="0">
                <a:solidFill>
                  <a:schemeClr val="bg2"/>
                </a:solidFill>
                <a:latin typeface="微软雅黑" pitchFamily="34" charset="-122"/>
                <a:ea typeface="微软雅黑" pitchFamily="34" charset="-122"/>
              </a:rPr>
              <a:t>多种期刊</a:t>
            </a:r>
            <a:r>
              <a:rPr lang="zh-CN" altLang="en-US" dirty="0">
                <a:solidFill>
                  <a:srgbClr val="000000"/>
                </a:solidFill>
                <a:latin typeface="微软雅黑" pitchFamily="34" charset="-122"/>
                <a:ea typeface="微软雅黑" pitchFamily="34" charset="-122"/>
              </a:rPr>
              <a:t>的参考文献格式</a:t>
            </a:r>
          </a:p>
          <a:p>
            <a:pPr marL="342891" indent="-342891" defTabSz="457200" eaLnBrk="1" fontAlgn="auto" hangingPunct="1">
              <a:lnSpc>
                <a:spcPct val="125000"/>
              </a:lnSpc>
              <a:spcBef>
                <a:spcPct val="50000"/>
              </a:spcBef>
              <a:spcAft>
                <a:spcPts val="0"/>
              </a:spcAft>
              <a:buFont typeface="Arial" panose="020B0604020202020204" pitchFamily="34" charset="0"/>
              <a:buChar char="•"/>
              <a:defRPr/>
            </a:pPr>
            <a:r>
              <a:rPr lang="zh-CN" altLang="en-US" sz="2000" dirty="0">
                <a:solidFill>
                  <a:srgbClr val="000000"/>
                </a:solidFill>
                <a:latin typeface="微软雅黑" pitchFamily="34" charset="-122"/>
                <a:ea typeface="微软雅黑" pitchFamily="34" charset="-122"/>
              </a:rPr>
              <a:t>提高写作效率</a:t>
            </a:r>
            <a:r>
              <a:rPr lang="en-US" altLang="zh-CN" sz="2000" dirty="0">
                <a:solidFill>
                  <a:srgbClr val="000000"/>
                </a:solidFill>
                <a:latin typeface="微软雅黑" pitchFamily="34" charset="-122"/>
                <a:ea typeface="微软雅黑" pitchFamily="34" charset="-122"/>
              </a:rPr>
              <a:t>:</a:t>
            </a:r>
          </a:p>
          <a:p>
            <a:pPr marL="685783" lvl="1" indent="-342891" defTabSz="457200" eaLnBrk="1" fontAlgn="auto" hangingPunct="1">
              <a:lnSpc>
                <a:spcPct val="125000"/>
              </a:lnSpc>
              <a:spcBef>
                <a:spcPct val="30000"/>
              </a:spcBef>
              <a:spcAft>
                <a:spcPts val="0"/>
              </a:spcAft>
              <a:buFont typeface="Arial" panose="020B0604020202020204" pitchFamily="34" charset="0"/>
              <a:buChar char="̵"/>
              <a:defRPr/>
            </a:pPr>
            <a:r>
              <a:rPr lang="zh-CN" altLang="en-US" dirty="0">
                <a:solidFill>
                  <a:srgbClr val="000000"/>
                </a:solidFill>
                <a:latin typeface="微软雅黑" pitchFamily="34" charset="-122"/>
                <a:ea typeface="微软雅黑" pitchFamily="34" charset="-122"/>
              </a:rPr>
              <a:t>按拟投稿期刊的格式要求自动生成参考文献</a:t>
            </a:r>
            <a:r>
              <a:rPr lang="en-US" altLang="zh-CN" dirty="0">
                <a:solidFill>
                  <a:srgbClr val="000000"/>
                </a:solidFill>
                <a:latin typeface="微软雅黑" pitchFamily="34" charset="-122"/>
                <a:ea typeface="微软雅黑" pitchFamily="34" charset="-122"/>
              </a:rPr>
              <a:t>, </a:t>
            </a:r>
            <a:r>
              <a:rPr lang="zh-CN" altLang="en-US" dirty="0">
                <a:solidFill>
                  <a:srgbClr val="000000"/>
                </a:solidFill>
                <a:latin typeface="微软雅黑" pitchFamily="34" charset="-122"/>
                <a:ea typeface="微软雅黑" pitchFamily="34" charset="-122"/>
              </a:rPr>
              <a:t>节约了大量的时间和精力</a:t>
            </a:r>
          </a:p>
          <a:p>
            <a:pPr marL="685783" lvl="1" indent="-342891" defTabSz="457200" eaLnBrk="1" fontAlgn="auto" hangingPunct="1">
              <a:lnSpc>
                <a:spcPct val="125000"/>
              </a:lnSpc>
              <a:spcBef>
                <a:spcPct val="30000"/>
              </a:spcBef>
              <a:spcAft>
                <a:spcPts val="0"/>
              </a:spcAft>
              <a:buFont typeface="Arial" panose="020B0604020202020204" pitchFamily="34" charset="0"/>
              <a:buChar char="̵"/>
              <a:defRPr/>
            </a:pPr>
            <a:r>
              <a:rPr lang="zh-CN" altLang="en-US" dirty="0">
                <a:solidFill>
                  <a:srgbClr val="000000"/>
                </a:solidFill>
                <a:latin typeface="微软雅黑" pitchFamily="34" charset="-122"/>
                <a:ea typeface="微软雅黑" pitchFamily="34" charset="-122"/>
              </a:rPr>
              <a:t>对文章中的引用进行</a:t>
            </a:r>
            <a:r>
              <a:rPr lang="zh-CN" altLang="en-US" sz="2000" b="1" dirty="0">
                <a:solidFill>
                  <a:schemeClr val="bg2"/>
                </a:solidFill>
                <a:latin typeface="微软雅黑" pitchFamily="34" charset="-122"/>
                <a:ea typeface="微软雅黑" pitchFamily="34" charset="-122"/>
              </a:rPr>
              <a:t>增、删、改</a:t>
            </a:r>
            <a:r>
              <a:rPr lang="zh-CN" altLang="en-US" dirty="0">
                <a:solidFill>
                  <a:srgbClr val="000000"/>
                </a:solidFill>
                <a:latin typeface="微软雅黑" pitchFamily="34" charset="-122"/>
                <a:ea typeface="微软雅黑" pitchFamily="34" charset="-122"/>
              </a:rPr>
              <a:t>以及位置调整都会</a:t>
            </a:r>
            <a:r>
              <a:rPr lang="zh-CN" altLang="en-US" sz="2000" b="1" dirty="0">
                <a:solidFill>
                  <a:schemeClr val="bg2"/>
                </a:solidFill>
                <a:latin typeface="微软雅黑" pitchFamily="34" charset="-122"/>
                <a:ea typeface="微软雅黑" pitchFamily="34" charset="-122"/>
              </a:rPr>
              <a:t>自动重新排好序</a:t>
            </a:r>
          </a:p>
          <a:p>
            <a:pPr marL="342891" lvl="1" indent="-342891" defTabSz="457200" eaLnBrk="1" fontAlgn="auto" hangingPunct="1">
              <a:lnSpc>
                <a:spcPct val="125000"/>
              </a:lnSpc>
              <a:spcBef>
                <a:spcPct val="50000"/>
              </a:spcBef>
              <a:spcAft>
                <a:spcPts val="0"/>
              </a:spcAft>
              <a:buFont typeface="Arial" panose="020B0604020202020204" pitchFamily="34" charset="0"/>
              <a:buChar char="•"/>
              <a:defRPr/>
            </a:pPr>
            <a:r>
              <a:rPr lang="zh-CN" altLang="en-US" dirty="0">
                <a:solidFill>
                  <a:srgbClr val="000000"/>
                </a:solidFill>
                <a:latin typeface="微软雅黑" pitchFamily="34" charset="-122"/>
                <a:ea typeface="微软雅黑" pitchFamily="34" charset="-122"/>
              </a:rPr>
              <a:t>修改退稿</a:t>
            </a:r>
            <a:r>
              <a:rPr lang="en-US" altLang="zh-CN" dirty="0">
                <a:solidFill>
                  <a:srgbClr val="000000"/>
                </a:solidFill>
                <a:latin typeface="微软雅黑" pitchFamily="34" charset="-122"/>
                <a:ea typeface="微软雅黑" pitchFamily="34" charset="-122"/>
              </a:rPr>
              <a:t>, </a:t>
            </a:r>
            <a:r>
              <a:rPr lang="zh-CN" altLang="en-US" dirty="0">
                <a:solidFill>
                  <a:srgbClr val="000000"/>
                </a:solidFill>
                <a:latin typeface="微软雅黑" pitchFamily="34" charset="-122"/>
                <a:ea typeface="微软雅黑" pitchFamily="34" charset="-122"/>
              </a:rPr>
              <a:t>准备另投它刊时</a:t>
            </a:r>
            <a:r>
              <a:rPr lang="en-US" altLang="zh-CN" dirty="0">
                <a:solidFill>
                  <a:srgbClr val="000000"/>
                </a:solidFill>
                <a:latin typeface="微软雅黑" pitchFamily="34" charset="-122"/>
                <a:ea typeface="微软雅黑" pitchFamily="34" charset="-122"/>
              </a:rPr>
              <a:t>, </a:t>
            </a:r>
            <a:r>
              <a:rPr lang="zh-CN" altLang="en-US" sz="2000" b="1" dirty="0">
                <a:solidFill>
                  <a:schemeClr val="bg2"/>
                </a:solidFill>
                <a:latin typeface="微软雅黑" pitchFamily="34" charset="-122"/>
                <a:ea typeface="微软雅黑" pitchFamily="34" charset="-122"/>
              </a:rPr>
              <a:t>瞬间调整参考文献格式</a:t>
            </a:r>
          </a:p>
        </p:txBody>
      </p:sp>
    </p:spTree>
    <p:extLst>
      <p:ext uri="{BB962C8B-B14F-4D97-AF65-F5344CB8AC3E}">
        <p14:creationId xmlns:p14="http://schemas.microsoft.com/office/powerpoint/2010/main" val="1637308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p:txBody>
      </p:sp>
      <p:sp>
        <p:nvSpPr>
          <p:cNvPr id="3" name="Title 2"/>
          <p:cNvSpPr>
            <a:spLocks noGrp="1"/>
          </p:cNvSpPr>
          <p:nvPr>
            <p:ph type="title"/>
          </p:nvPr>
        </p:nvSpPr>
        <p:spPr>
          <a:xfrm>
            <a:off x="368361" y="167358"/>
            <a:ext cx="8102477" cy="399311"/>
          </a:xfrm>
        </p:spPr>
        <p:txBody>
          <a:bodyPr/>
          <a:lstStyle/>
          <a:p>
            <a:r>
              <a:rPr lang="zh-CN" altLang="en-US" sz="2800" dirty="0" smtClean="0">
                <a:latin typeface="Microsoft YaHei" panose="020B0503020204020204" pitchFamily="34" charset="-122"/>
                <a:ea typeface="Microsoft YaHei" panose="020B0503020204020204" pitchFamily="34" charset="-122"/>
              </a:rPr>
              <a:t>第四轮</a:t>
            </a:r>
            <a:r>
              <a:rPr lang="zh-CN" altLang="en-US" sz="2800" dirty="0">
                <a:latin typeface="Microsoft YaHei" panose="020B0503020204020204" pitchFamily="34" charset="-122"/>
                <a:ea typeface="Microsoft YaHei" panose="020B0503020204020204" pitchFamily="34" charset="-122"/>
              </a:rPr>
              <a:t>学科评估</a:t>
            </a:r>
            <a:endParaRPr lang="en-US" sz="2800" dirty="0"/>
          </a:p>
        </p:txBody>
      </p:sp>
      <p:sp>
        <p:nvSpPr>
          <p:cNvPr id="4" name="Text Placeholder 3"/>
          <p:cNvSpPr>
            <a:spLocks noGrp="1"/>
          </p:cNvSpPr>
          <p:nvPr>
            <p:ph type="body" sz="quarter" idx="13"/>
          </p:nvPr>
        </p:nvSpPr>
        <p:spPr/>
        <p:txBody>
          <a:bodyPr/>
          <a:lstStyle/>
          <a:p>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1" y="738952"/>
            <a:ext cx="4246920" cy="58395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733111"/>
            <a:ext cx="4601110" cy="56215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5"/>
          <p:cNvSpPr/>
          <p:nvPr/>
        </p:nvSpPr>
        <p:spPr>
          <a:xfrm>
            <a:off x="4760265" y="3933979"/>
            <a:ext cx="4260445" cy="407873"/>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1" hangingPunct="1"/>
            <a:endParaRPr lang="en-US" dirty="0">
              <a:solidFill>
                <a:srgbClr val="FFFFFF"/>
              </a:solidFill>
              <a:latin typeface="Microsoft YaHei" panose="020B0503020204020204" pitchFamily="34" charset="-122"/>
              <a:ea typeface="Microsoft YaHei" panose="020B0503020204020204" pitchFamily="34" charset="-122"/>
            </a:endParaRPr>
          </a:p>
        </p:txBody>
      </p:sp>
      <p:sp>
        <p:nvSpPr>
          <p:cNvPr id="8" name="圆角矩形标注 6"/>
          <p:cNvSpPr/>
          <p:nvPr/>
        </p:nvSpPr>
        <p:spPr>
          <a:xfrm>
            <a:off x="2196646" y="3348351"/>
            <a:ext cx="2031923" cy="993501"/>
          </a:xfrm>
          <a:prstGeom prst="wedgeRectCallout">
            <a:avLst>
              <a:gd name="adj1" fmla="val 70355"/>
              <a:gd name="adj2" fmla="val 33487"/>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eaLnBrk="1" hangingPunct="1">
              <a:defRPr/>
            </a:pPr>
            <a:r>
              <a:rPr lang="zh-CN" altLang="en-US" sz="1400" b="1" dirty="0">
                <a:solidFill>
                  <a:srgbClr val="000000"/>
                </a:solidFill>
                <a:latin typeface="Microsoft YaHei" panose="020B0503020204020204" pitchFamily="34" charset="-122"/>
                <a:ea typeface="Microsoft YaHei" panose="020B0503020204020204" pitchFamily="34" charset="-122"/>
              </a:rPr>
              <a:t>学术论文质量：</a:t>
            </a:r>
            <a:endParaRPr lang="en-US" altLang="zh-CN" sz="1400" b="1" dirty="0">
              <a:solidFill>
                <a:srgbClr val="000000"/>
              </a:solidFill>
              <a:latin typeface="Microsoft YaHei" panose="020B0503020204020204" pitchFamily="34" charset="-122"/>
              <a:ea typeface="Microsoft YaHei" panose="020B0503020204020204" pitchFamily="34" charset="-122"/>
            </a:endParaRPr>
          </a:p>
          <a:p>
            <a:pPr defTabSz="457200" eaLnBrk="1" hangingPunct="1">
              <a:defRPr/>
            </a:pPr>
            <a:r>
              <a:rPr lang="en-US" altLang="zh-CN" sz="1400" dirty="0">
                <a:solidFill>
                  <a:srgbClr val="000000"/>
                </a:solidFill>
                <a:latin typeface="Microsoft YaHei" panose="020B0503020204020204" pitchFamily="34" charset="-122"/>
                <a:ea typeface="Microsoft YaHei" panose="020B0503020204020204" pitchFamily="34" charset="-122"/>
              </a:rPr>
              <a:t>ESI</a:t>
            </a:r>
            <a:r>
              <a:rPr lang="zh-CN" altLang="en-US" sz="1400" dirty="0">
                <a:solidFill>
                  <a:srgbClr val="000000"/>
                </a:solidFill>
                <a:latin typeface="Microsoft YaHei" panose="020B0503020204020204" pitchFamily="34" charset="-122"/>
                <a:ea typeface="Microsoft YaHei" panose="020B0503020204020204" pitchFamily="34" charset="-122"/>
              </a:rPr>
              <a:t>高被引论文</a:t>
            </a:r>
            <a:endParaRPr lang="en-US" altLang="zh-CN" sz="1400" dirty="0">
              <a:solidFill>
                <a:srgbClr val="000000"/>
              </a:solidFill>
              <a:latin typeface="Microsoft YaHei" panose="020B0503020204020204" pitchFamily="34" charset="-122"/>
              <a:ea typeface="Microsoft YaHei" panose="020B0503020204020204" pitchFamily="34" charset="-122"/>
            </a:endParaRPr>
          </a:p>
          <a:p>
            <a:pPr defTabSz="457200" eaLnBrk="1" hangingPunct="1">
              <a:defRPr/>
            </a:pPr>
            <a:r>
              <a:rPr lang="zh-CN" altLang="en-US" sz="1400" dirty="0">
                <a:solidFill>
                  <a:srgbClr val="000000"/>
                </a:solidFill>
                <a:latin typeface="Microsoft YaHei" panose="020B0503020204020204" pitchFamily="34" charset="-122"/>
                <a:ea typeface="Microsoft YaHei" panose="020B0503020204020204" pitchFamily="34" charset="-122"/>
              </a:rPr>
              <a:t>扩展版</a:t>
            </a:r>
            <a:r>
              <a:rPr lang="en-US" altLang="zh-CN" sz="1400" dirty="0">
                <a:solidFill>
                  <a:srgbClr val="000000"/>
                </a:solidFill>
                <a:latin typeface="Microsoft YaHei" panose="020B0503020204020204" pitchFamily="34" charset="-122"/>
                <a:ea typeface="Microsoft YaHei" panose="020B0503020204020204" pitchFamily="34" charset="-122"/>
              </a:rPr>
              <a:t>ESI</a:t>
            </a:r>
            <a:r>
              <a:rPr lang="zh-CN" altLang="en-US" sz="1400" dirty="0">
                <a:solidFill>
                  <a:srgbClr val="000000"/>
                </a:solidFill>
                <a:latin typeface="Microsoft YaHei" panose="020B0503020204020204" pitchFamily="34" charset="-122"/>
                <a:ea typeface="Microsoft YaHei" panose="020B0503020204020204" pitchFamily="34" charset="-122"/>
              </a:rPr>
              <a:t>高被引论文</a:t>
            </a:r>
            <a:r>
              <a:rPr lang="en-US" altLang="zh-CN" sz="1400" dirty="0">
                <a:solidFill>
                  <a:srgbClr val="000000"/>
                </a:solidFill>
                <a:latin typeface="Microsoft YaHei" panose="020B0503020204020204" pitchFamily="34" charset="-122"/>
                <a:ea typeface="Microsoft YaHei" panose="020B0503020204020204" pitchFamily="34" charset="-122"/>
              </a:rPr>
              <a:t>…</a:t>
            </a:r>
            <a:endParaRPr lang="zh-CN" altLang="en-US" sz="1400" dirty="0">
              <a:solidFill>
                <a:srgbClr val="0000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5380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xmlns="" id="{152DF521-AD1E-4233-BC99-08A1C0F88DE8}"/>
              </a:ext>
            </a:extLst>
          </p:cNvPr>
          <p:cNvGraphicFramePr>
            <a:graphicFrameLocks noGrp="1"/>
          </p:cNvGraphicFramePr>
          <p:nvPr>
            <p:extLst>
              <p:ext uri="{D42A27DB-BD31-4B8C-83A1-F6EECF244321}">
                <p14:modId xmlns:p14="http://schemas.microsoft.com/office/powerpoint/2010/main" val="1799591498"/>
              </p:ext>
            </p:extLst>
          </p:nvPr>
        </p:nvGraphicFramePr>
        <p:xfrm>
          <a:off x="576262" y="1008430"/>
          <a:ext cx="7939717" cy="4195059"/>
        </p:xfrm>
        <a:graphic>
          <a:graphicData uri="http://schemas.openxmlformats.org/drawingml/2006/table">
            <a:tbl>
              <a:tblPr>
                <a:tableStyleId>{68D230F3-CF80-4859-8CE7-A43EE81993B5}</a:tableStyleId>
              </a:tblPr>
              <a:tblGrid>
                <a:gridCol w="904369">
                  <a:extLst>
                    <a:ext uri="{9D8B030D-6E8A-4147-A177-3AD203B41FA5}">
                      <a16:colId xmlns:a16="http://schemas.microsoft.com/office/drawing/2014/main" xmlns="" val="20000"/>
                    </a:ext>
                  </a:extLst>
                </a:gridCol>
                <a:gridCol w="1288803">
                  <a:extLst>
                    <a:ext uri="{9D8B030D-6E8A-4147-A177-3AD203B41FA5}">
                      <a16:colId xmlns:a16="http://schemas.microsoft.com/office/drawing/2014/main" xmlns="" val="20001"/>
                    </a:ext>
                  </a:extLst>
                </a:gridCol>
                <a:gridCol w="3030367">
                  <a:extLst>
                    <a:ext uri="{9D8B030D-6E8A-4147-A177-3AD203B41FA5}">
                      <a16:colId xmlns:a16="http://schemas.microsoft.com/office/drawing/2014/main" xmlns="" val="20002"/>
                    </a:ext>
                  </a:extLst>
                </a:gridCol>
                <a:gridCol w="2716178">
                  <a:extLst>
                    <a:ext uri="{9D8B030D-6E8A-4147-A177-3AD203B41FA5}">
                      <a16:colId xmlns:a16="http://schemas.microsoft.com/office/drawing/2014/main" xmlns="" val="20003"/>
                    </a:ext>
                  </a:extLst>
                </a:gridCol>
              </a:tblGrid>
              <a:tr h="2954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u="none" strike="noStrike" cap="none" normalizeH="0" baseline="0" dirty="0">
                          <a:ln>
                            <a:noFill/>
                          </a:ln>
                          <a:effectLst>
                            <a:outerShdw blurRad="38100" dist="38100" dir="2700000" algn="tl">
                              <a:srgbClr val="000000">
                                <a:alpha val="43137"/>
                              </a:srgbClr>
                            </a:outerShdw>
                          </a:effectLst>
                          <a:latin typeface="Microsoft YaHei" pitchFamily="34" charset="-122"/>
                          <a:ea typeface="Microsoft YaHei" pitchFamily="34" charset="-122"/>
                        </a:rPr>
                        <a:t>功能</a:t>
                      </a:r>
                      <a:endParaRPr kumimoji="0" lang="en-US" sz="1400" b="1" i="0" u="none" strike="noStrike" cap="none" normalizeH="0" baseline="0" dirty="0">
                        <a:ln>
                          <a:noFill/>
                        </a:ln>
                        <a:solidFill>
                          <a:srgbClr val="FFFFFF"/>
                        </a:solidFill>
                        <a:effectLst>
                          <a:outerShdw blurRad="38100" dist="38100" dir="2700000" algn="tl">
                            <a:srgbClr val="000000">
                              <a:alpha val="43137"/>
                            </a:srgbClr>
                          </a:outerShdw>
                        </a:effectLst>
                        <a:latin typeface="Microsoft YaHei" pitchFamily="34" charset="-122"/>
                        <a:ea typeface="Microsoft YaHei" pitchFamily="34" charset="-122"/>
                      </a:endParaRPr>
                    </a:p>
                  </a:txBody>
                  <a:tcPr marT="34314" marB="34314" anchor="ctr" horzOverflow="overflow">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rgbClr val="FFFFFF"/>
                        </a:solidFill>
                        <a:effectLst>
                          <a:outerShdw blurRad="38100" dist="38100" dir="2700000" algn="tl">
                            <a:srgbClr val="000000">
                              <a:alpha val="43137"/>
                            </a:srgbClr>
                          </a:outerShdw>
                        </a:effectLst>
                        <a:latin typeface="Microsoft YaHei" pitchFamily="34" charset="-122"/>
                        <a:ea typeface="Microsoft YaHei" pitchFamily="34" charset="-122"/>
                      </a:endParaRPr>
                    </a:p>
                  </a:txBody>
                  <a:tcPr marT="34314" marB="34314"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a:ln>
                            <a:noFill/>
                          </a:ln>
                          <a:effectLst>
                            <a:outerShdw blurRad="38100" dist="38100" dir="2700000" algn="tl">
                              <a:srgbClr val="000000">
                                <a:alpha val="43137"/>
                              </a:srgbClr>
                            </a:outerShdw>
                          </a:effectLst>
                          <a:latin typeface="Microsoft YaHei" pitchFamily="34" charset="-122"/>
                          <a:ea typeface="Microsoft YaHei" pitchFamily="34" charset="-122"/>
                        </a:rPr>
                        <a:t>E</a:t>
                      </a:r>
                      <a:r>
                        <a:rPr kumimoji="0" lang="en-US" altLang="zh-CN" sz="1400" b="1" u="none" strike="noStrike" cap="none" normalizeH="0" baseline="0">
                          <a:ln>
                            <a:noFill/>
                          </a:ln>
                          <a:effectLst>
                            <a:outerShdw blurRad="38100" dist="38100" dir="2700000" algn="tl">
                              <a:srgbClr val="000000">
                                <a:alpha val="43137"/>
                              </a:srgbClr>
                            </a:outerShdw>
                          </a:effectLst>
                          <a:latin typeface="Microsoft YaHei" pitchFamily="34" charset="-122"/>
                          <a:ea typeface="Microsoft YaHei" pitchFamily="34" charset="-122"/>
                        </a:rPr>
                        <a:t>ndNote </a:t>
                      </a:r>
                      <a:r>
                        <a:rPr kumimoji="0" lang="zh-CN" altLang="en-US" sz="1400" b="1" u="none" strike="noStrike" cap="none" normalizeH="0" baseline="0" dirty="0">
                          <a:ln>
                            <a:noFill/>
                          </a:ln>
                          <a:effectLst>
                            <a:outerShdw blurRad="38100" dist="38100" dir="2700000" algn="tl">
                              <a:srgbClr val="000000">
                                <a:alpha val="43137"/>
                              </a:srgbClr>
                            </a:outerShdw>
                          </a:effectLst>
                          <a:latin typeface="Microsoft YaHei" pitchFamily="34" charset="-122"/>
                          <a:ea typeface="Microsoft YaHei" pitchFamily="34" charset="-122"/>
                        </a:rPr>
                        <a:t>单机版</a:t>
                      </a:r>
                      <a:endParaRPr kumimoji="0" lang="en-US" sz="1400" b="1" i="0" u="none" strike="noStrike" cap="none" normalizeH="0" baseline="0" dirty="0">
                        <a:ln>
                          <a:noFill/>
                        </a:ln>
                        <a:solidFill>
                          <a:srgbClr val="FFFFFF"/>
                        </a:solidFill>
                        <a:effectLst>
                          <a:outerShdw blurRad="38100" dist="38100" dir="2700000" algn="tl">
                            <a:srgbClr val="000000">
                              <a:alpha val="43137"/>
                            </a:srgbClr>
                          </a:outerShdw>
                        </a:effectLst>
                        <a:latin typeface="Microsoft YaHei" pitchFamily="34" charset="-122"/>
                        <a:ea typeface="Microsoft YaHei" pitchFamily="34" charset="-122"/>
                      </a:endParaRPr>
                    </a:p>
                  </a:txBody>
                  <a:tcPr marT="34314" marB="34314"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outerShdw blurRad="38100" dist="38100" dir="2700000" algn="tl">
                              <a:srgbClr val="000000">
                                <a:alpha val="43137"/>
                              </a:srgbClr>
                            </a:outerShdw>
                          </a:effectLst>
                          <a:latin typeface="Microsoft YaHei" pitchFamily="34" charset="-122"/>
                          <a:ea typeface="Microsoft YaHei" pitchFamily="34" charset="-122"/>
                        </a:rPr>
                        <a:t>E</a:t>
                      </a:r>
                      <a:r>
                        <a:rPr kumimoji="0" lang="en-US" altLang="zh-CN" sz="1400" b="1" u="none" strike="noStrike" cap="none" normalizeH="0" baseline="0" dirty="0">
                          <a:ln>
                            <a:noFill/>
                          </a:ln>
                          <a:effectLst>
                            <a:outerShdw blurRad="38100" dist="38100" dir="2700000" algn="tl">
                              <a:srgbClr val="000000">
                                <a:alpha val="43137"/>
                              </a:srgbClr>
                            </a:outerShdw>
                          </a:effectLst>
                          <a:latin typeface="Microsoft YaHei" pitchFamily="34" charset="-122"/>
                          <a:ea typeface="Microsoft YaHei" pitchFamily="34" charset="-122"/>
                        </a:rPr>
                        <a:t>ndNote </a:t>
                      </a:r>
                      <a:r>
                        <a:rPr kumimoji="0" lang="zh-CN" altLang="en-US" sz="1400" b="1" u="none" strike="noStrike" cap="none" normalizeH="0" baseline="0" dirty="0">
                          <a:ln>
                            <a:noFill/>
                          </a:ln>
                          <a:effectLst>
                            <a:outerShdw blurRad="38100" dist="38100" dir="2700000" algn="tl">
                              <a:srgbClr val="000000">
                                <a:alpha val="43137"/>
                              </a:srgbClr>
                            </a:outerShdw>
                          </a:effectLst>
                          <a:latin typeface="Microsoft YaHei" pitchFamily="34" charset="-122"/>
                          <a:ea typeface="Microsoft YaHei" pitchFamily="34" charset="-122"/>
                        </a:rPr>
                        <a:t>网络版</a:t>
                      </a:r>
                      <a:endParaRPr kumimoji="0" lang="en-US" sz="1400" b="1" i="0" u="none" strike="noStrike" cap="none" normalizeH="0" baseline="0" dirty="0">
                        <a:ln>
                          <a:noFill/>
                        </a:ln>
                        <a:solidFill>
                          <a:srgbClr val="FFFFFF"/>
                        </a:solidFill>
                        <a:effectLst>
                          <a:outerShdw blurRad="38100" dist="38100" dir="2700000" algn="tl">
                            <a:srgbClr val="000000">
                              <a:alpha val="43137"/>
                            </a:srgbClr>
                          </a:outerShdw>
                        </a:effectLst>
                        <a:latin typeface="Microsoft YaHei" pitchFamily="34" charset="-122"/>
                        <a:ea typeface="Microsoft YaHei" pitchFamily="34" charset="-122"/>
                      </a:endParaRPr>
                    </a:p>
                  </a:txBody>
                  <a:tcPr marT="34314" marB="34314" anchor="ctr" horzOverflow="overflow">
                    <a:lnL w="1905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295471">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u="none" strike="noStrike" cap="none" normalizeH="0" baseline="0" dirty="0">
                          <a:ln>
                            <a:noFill/>
                          </a:ln>
                          <a:effectLst/>
                          <a:latin typeface="Microsoft YaHei" pitchFamily="34" charset="-122"/>
                          <a:ea typeface="Microsoft YaHei" pitchFamily="34" charset="-122"/>
                        </a:rPr>
                        <a:t>储存空间</a:t>
                      </a:r>
                      <a:endParaRPr kumimoji="0" lang="en-US" sz="1400" b="1" i="0" u="none" strike="noStrike" cap="none" normalizeH="0" baseline="0" dirty="0">
                        <a:ln>
                          <a:noFill/>
                        </a:ln>
                        <a:solidFill>
                          <a:schemeClr val="tx1"/>
                        </a:solidFill>
                        <a:effectLst/>
                        <a:latin typeface="Microsoft YaHei" pitchFamily="34" charset="-122"/>
                        <a:ea typeface="Microsoft YaHei" pitchFamily="34" charset="-122"/>
                      </a:endParaRPr>
                    </a:p>
                  </a:txBody>
                  <a:tcPr marT="34314" marB="34314" anchor="ctr" horzOverflow="overflow">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1" u="none" strike="noStrike" cap="none" normalizeH="0" baseline="0" dirty="0">
                          <a:ln>
                            <a:noFill/>
                          </a:ln>
                          <a:effectLst/>
                          <a:latin typeface="Microsoft YaHei" pitchFamily="34" charset="-122"/>
                          <a:ea typeface="Microsoft YaHei" pitchFamily="34" charset="-122"/>
                        </a:rPr>
                        <a:t>文献存储空间</a:t>
                      </a:r>
                      <a:endParaRPr kumimoji="0" lang="en-US" sz="1200" b="1" i="0" u="none" strike="noStrike" cap="none" normalizeH="0" baseline="0" dirty="0">
                        <a:ln>
                          <a:noFill/>
                        </a:ln>
                        <a:solidFill>
                          <a:schemeClr val="tx1"/>
                        </a:solidFill>
                        <a:effectLst/>
                        <a:latin typeface="Microsoft YaHei" pitchFamily="34" charset="-122"/>
                        <a:ea typeface="Microsoft YaHei" pitchFamily="34" charset="-122"/>
                      </a:endParaRPr>
                    </a:p>
                  </a:txBody>
                  <a:tcPr marT="34314" marB="34314"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1" u="none" strike="noStrike" cap="none" normalizeH="0" baseline="0" dirty="0">
                          <a:ln>
                            <a:noFill/>
                          </a:ln>
                          <a:effectLst/>
                          <a:latin typeface="Microsoft YaHei" pitchFamily="34" charset="-122"/>
                          <a:ea typeface="Microsoft YaHei" pitchFamily="34" charset="-122"/>
                        </a:rPr>
                        <a:t>无限制</a:t>
                      </a:r>
                      <a:endParaRPr kumimoji="0" lang="en-US" sz="1200" b="1" i="0" u="none" strike="noStrike" cap="none" normalizeH="0" baseline="0" dirty="0">
                        <a:ln>
                          <a:noFill/>
                        </a:ln>
                        <a:solidFill>
                          <a:schemeClr val="tx1"/>
                        </a:solidFill>
                        <a:effectLst/>
                        <a:latin typeface="Microsoft YaHei" pitchFamily="34" charset="-122"/>
                        <a:ea typeface="Microsoft YaHei" pitchFamily="34" charset="-122"/>
                      </a:endParaRPr>
                    </a:p>
                  </a:txBody>
                  <a:tcPr marT="34314" marB="34314"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latin typeface="Microsoft YaHei" pitchFamily="34" charset="-122"/>
                          <a:ea typeface="Microsoft YaHei" pitchFamily="34" charset="-122"/>
                        </a:rPr>
                        <a:t>50000</a:t>
                      </a:r>
                      <a:r>
                        <a:rPr kumimoji="0" lang="zh-CN" altLang="en-US" sz="1200" b="1" u="none" strike="noStrike" cap="none" normalizeH="0" baseline="0" dirty="0">
                          <a:ln>
                            <a:noFill/>
                          </a:ln>
                          <a:effectLst/>
                          <a:latin typeface="Microsoft YaHei" pitchFamily="34" charset="-122"/>
                          <a:ea typeface="Microsoft YaHei" pitchFamily="34" charset="-122"/>
                        </a:rPr>
                        <a:t>篇</a:t>
                      </a:r>
                      <a:endParaRPr kumimoji="0" lang="en-US" sz="1200" b="1" i="0" u="none" strike="noStrike" cap="none" normalizeH="0" baseline="0" dirty="0">
                        <a:ln>
                          <a:noFill/>
                        </a:ln>
                        <a:solidFill>
                          <a:schemeClr val="tx1"/>
                        </a:solidFill>
                        <a:effectLst/>
                        <a:latin typeface="Microsoft YaHei" pitchFamily="34" charset="-122"/>
                        <a:ea typeface="Microsoft YaHei" pitchFamily="34" charset="-122"/>
                      </a:endParaRPr>
                    </a:p>
                  </a:txBody>
                  <a:tcPr marT="34314" marB="34314" anchor="ctr" horzOverflow="overflow">
                    <a:lnL w="1905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r h="295471">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1" u="none" strike="noStrike" cap="none" normalizeH="0" baseline="0" dirty="0">
                          <a:ln>
                            <a:noFill/>
                          </a:ln>
                          <a:effectLst/>
                          <a:latin typeface="Microsoft YaHei" pitchFamily="34" charset="-122"/>
                          <a:ea typeface="Microsoft YaHei" pitchFamily="34" charset="-122"/>
                        </a:rPr>
                        <a:t>附件存储空间</a:t>
                      </a:r>
                      <a:endParaRPr kumimoji="0" lang="en-US" sz="1200" b="1" i="0" u="none" strike="noStrike" cap="none" normalizeH="0" baseline="0" dirty="0">
                        <a:ln>
                          <a:noFill/>
                        </a:ln>
                        <a:solidFill>
                          <a:schemeClr val="tx1"/>
                        </a:solidFill>
                        <a:effectLst/>
                        <a:latin typeface="Microsoft YaHei" pitchFamily="34" charset="-122"/>
                        <a:ea typeface="Microsoft YaHei" pitchFamily="34" charset="-122"/>
                      </a:endParaRPr>
                    </a:p>
                  </a:txBody>
                  <a:tcPr marT="34314" marB="34314"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1" u="none" strike="noStrike" cap="none" normalizeH="0" baseline="0" dirty="0">
                          <a:ln>
                            <a:noFill/>
                          </a:ln>
                          <a:effectLst/>
                          <a:latin typeface="Microsoft YaHei" pitchFamily="34" charset="-122"/>
                          <a:ea typeface="Microsoft YaHei" pitchFamily="34" charset="-122"/>
                        </a:rPr>
                        <a:t>无限制</a:t>
                      </a:r>
                      <a:endParaRPr kumimoji="0" lang="en-US" sz="1200" b="1" i="0" u="none" strike="noStrike" cap="none" normalizeH="0" baseline="0" dirty="0">
                        <a:ln>
                          <a:noFill/>
                        </a:ln>
                        <a:solidFill>
                          <a:schemeClr val="tx1"/>
                        </a:solidFill>
                        <a:effectLst/>
                        <a:latin typeface="Microsoft YaHei" pitchFamily="34" charset="-122"/>
                        <a:ea typeface="Microsoft YaHei" pitchFamily="34" charset="-122"/>
                      </a:endParaRPr>
                    </a:p>
                  </a:txBody>
                  <a:tcPr marT="34314" marB="34314"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latin typeface="Microsoft YaHei" pitchFamily="34" charset="-122"/>
                          <a:ea typeface="Microsoft YaHei" pitchFamily="34" charset="-122"/>
                        </a:rPr>
                        <a:t>2GB</a:t>
                      </a:r>
                      <a:endParaRPr kumimoji="0" lang="en-US" sz="1200" b="1" i="0" u="none" strike="noStrike" cap="none" normalizeH="0" baseline="0" dirty="0">
                        <a:ln>
                          <a:noFill/>
                        </a:ln>
                        <a:solidFill>
                          <a:schemeClr val="tx1"/>
                        </a:solidFill>
                        <a:effectLst/>
                        <a:latin typeface="Microsoft YaHei" pitchFamily="34" charset="-122"/>
                        <a:ea typeface="Microsoft YaHei" pitchFamily="34" charset="-122"/>
                      </a:endParaRPr>
                    </a:p>
                  </a:txBody>
                  <a:tcPr marT="34314" marB="34314" anchor="ctr" horzOverflow="overflow">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2"/>
                  </a:ext>
                </a:extLst>
              </a:tr>
              <a:tr h="434531">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u="none" strike="noStrike" cap="none" normalizeH="0" baseline="0" dirty="0">
                          <a:ln>
                            <a:noFill/>
                          </a:ln>
                          <a:effectLst/>
                          <a:latin typeface="Microsoft YaHei" pitchFamily="34" charset="-122"/>
                          <a:ea typeface="Microsoft YaHei" pitchFamily="34" charset="-122"/>
                        </a:rPr>
                        <a:t>文献导入</a:t>
                      </a:r>
                      <a:endParaRPr kumimoji="0" lang="en-US" sz="1400" b="1" i="0" u="none" strike="noStrike" cap="none" normalizeH="0" baseline="0" dirty="0">
                        <a:ln>
                          <a:noFill/>
                        </a:ln>
                        <a:solidFill>
                          <a:schemeClr val="tx1"/>
                        </a:solidFill>
                        <a:effectLst/>
                        <a:latin typeface="Microsoft YaHei" pitchFamily="34" charset="-122"/>
                        <a:ea typeface="Microsoft YaHei" pitchFamily="34" charset="-122"/>
                      </a:endParaRPr>
                    </a:p>
                  </a:txBody>
                  <a:tcPr marT="34314" marB="34314" anchor="ctr" horzOverflow="overflow">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1" u="none" strike="noStrike" cap="none" normalizeH="0" baseline="0" dirty="0">
                          <a:ln>
                            <a:noFill/>
                          </a:ln>
                          <a:effectLst/>
                          <a:latin typeface="Microsoft YaHei" pitchFamily="34" charset="-122"/>
                          <a:ea typeface="Microsoft YaHei" pitchFamily="34" charset="-122"/>
                        </a:rPr>
                        <a:t>导入</a:t>
                      </a:r>
                      <a:r>
                        <a:rPr kumimoji="0" lang="en-US" altLang="zh-CN" sz="1200" b="1" u="none" strike="noStrike" cap="none" normalizeH="0" baseline="0" dirty="0">
                          <a:ln>
                            <a:noFill/>
                          </a:ln>
                          <a:effectLst/>
                          <a:latin typeface="Microsoft YaHei" pitchFamily="34" charset="-122"/>
                          <a:ea typeface="Microsoft YaHei" pitchFamily="34" charset="-122"/>
                        </a:rPr>
                        <a:t>/</a:t>
                      </a:r>
                      <a:r>
                        <a:rPr kumimoji="0" lang="zh-CN" altLang="en-US" sz="1200" b="1" u="none" strike="noStrike" cap="none" normalizeH="0" baseline="0" dirty="0">
                          <a:ln>
                            <a:noFill/>
                          </a:ln>
                          <a:effectLst/>
                          <a:latin typeface="Microsoft YaHei" pitchFamily="34" charset="-122"/>
                          <a:ea typeface="Microsoft YaHei" pitchFamily="34" charset="-122"/>
                        </a:rPr>
                        <a:t>批量导入单篇</a:t>
                      </a:r>
                      <a:r>
                        <a:rPr kumimoji="0" lang="en-US" altLang="zh-CN" sz="1200" b="1" u="none" strike="noStrike" cap="none" normalizeH="0" baseline="0" dirty="0">
                          <a:ln>
                            <a:noFill/>
                          </a:ln>
                          <a:effectLst/>
                          <a:latin typeface="Microsoft YaHei" pitchFamily="34" charset="-122"/>
                          <a:ea typeface="Microsoft YaHei" pitchFamily="34" charset="-122"/>
                        </a:rPr>
                        <a:t>PDF</a:t>
                      </a:r>
                      <a:r>
                        <a:rPr kumimoji="0" lang="zh-CN" altLang="en-US" sz="1200" b="1" u="none" strike="noStrike" cap="none" normalizeH="0" baseline="0" dirty="0">
                          <a:ln>
                            <a:noFill/>
                          </a:ln>
                          <a:effectLst/>
                          <a:latin typeface="Microsoft YaHei" pitchFamily="34" charset="-122"/>
                          <a:ea typeface="Microsoft YaHei" pitchFamily="34" charset="-122"/>
                        </a:rPr>
                        <a:t>文件</a:t>
                      </a:r>
                      <a:endParaRPr kumimoji="0" lang="en-US" sz="1200" b="1" i="0" u="none" strike="noStrike" cap="none" normalizeH="0" baseline="0" dirty="0">
                        <a:ln>
                          <a:noFill/>
                        </a:ln>
                        <a:solidFill>
                          <a:schemeClr val="tx1"/>
                        </a:solidFill>
                        <a:effectLst/>
                        <a:latin typeface="Microsoft YaHei" pitchFamily="34" charset="-122"/>
                        <a:ea typeface="Microsoft YaHei" pitchFamily="34" charset="-122"/>
                      </a:endParaRPr>
                    </a:p>
                  </a:txBody>
                  <a:tcPr marT="34314" marB="34314"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70C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200" b="1" u="none" strike="noStrike" cap="none" normalizeH="0" baseline="0" dirty="0">
                          <a:ln>
                            <a:noFill/>
                          </a:ln>
                          <a:effectLst/>
                          <a:latin typeface="Microsoft YaHei" pitchFamily="34" charset="-122"/>
                          <a:ea typeface="Microsoft YaHei" pitchFamily="34" charset="-122"/>
                        </a:rPr>
                        <a:t>自由导入</a:t>
                      </a:r>
                      <a:r>
                        <a:rPr kumimoji="0" lang="en-US" altLang="zh-CN" sz="1200" b="1" u="none" strike="noStrike" cap="none" normalizeH="0" baseline="0" dirty="0">
                          <a:ln>
                            <a:noFill/>
                          </a:ln>
                          <a:effectLst/>
                          <a:latin typeface="Microsoft YaHei" pitchFamily="34" charset="-122"/>
                          <a:ea typeface="Microsoft YaHei" pitchFamily="34" charset="-122"/>
                        </a:rPr>
                        <a:t>PDF</a:t>
                      </a:r>
                      <a:r>
                        <a:rPr kumimoji="0" lang="zh-CN" altLang="en-US" sz="1200" b="1" u="none" strike="noStrike" cap="none" normalizeH="0" baseline="0" dirty="0">
                          <a:ln>
                            <a:noFill/>
                          </a:ln>
                          <a:effectLst/>
                          <a:latin typeface="Microsoft YaHei" pitchFamily="34" charset="-122"/>
                          <a:ea typeface="Microsoft YaHei" pitchFamily="34" charset="-122"/>
                        </a:rPr>
                        <a:t>文件并可对其进行高亮标识</a:t>
                      </a:r>
                      <a:endParaRPr kumimoji="0" lang="en-US" sz="1200" b="1" i="0" u="none" strike="noStrike" cap="none" normalizeH="0" baseline="0" dirty="0">
                        <a:ln>
                          <a:noFill/>
                        </a:ln>
                        <a:solidFill>
                          <a:schemeClr val="tx1"/>
                        </a:solidFill>
                        <a:effectLst/>
                        <a:latin typeface="Microsoft YaHei" pitchFamily="34" charset="-122"/>
                        <a:ea typeface="Microsoft YaHei" pitchFamily="34" charset="-122"/>
                      </a:endParaRPr>
                    </a:p>
                  </a:txBody>
                  <a:tcPr marT="34314" marB="34314"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1" u="none" strike="noStrike" cap="none" normalizeH="0" baseline="0" dirty="0">
                          <a:ln>
                            <a:noFill/>
                          </a:ln>
                          <a:effectLst/>
                          <a:latin typeface="Microsoft YaHei" pitchFamily="34" charset="-122"/>
                          <a:ea typeface="Microsoft YaHei" pitchFamily="34" charset="-122"/>
                        </a:rPr>
                        <a:t>以附件形式添加，手动添加题录信息</a:t>
                      </a:r>
                      <a:endParaRPr kumimoji="0" lang="en-US" sz="1200" b="1" i="0" u="none" strike="noStrike" cap="none" normalizeH="0" baseline="0" dirty="0">
                        <a:ln>
                          <a:noFill/>
                        </a:ln>
                        <a:solidFill>
                          <a:schemeClr val="tx1"/>
                        </a:solidFill>
                        <a:effectLst/>
                        <a:latin typeface="Microsoft YaHei" pitchFamily="34" charset="-122"/>
                        <a:ea typeface="Microsoft YaHei" pitchFamily="34" charset="-122"/>
                      </a:endParaRPr>
                    </a:p>
                  </a:txBody>
                  <a:tcPr marT="34314" marB="34314" anchor="ctr" horzOverflow="overflow">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xmlns="" val="10003"/>
                  </a:ext>
                </a:extLst>
              </a:tr>
              <a:tr h="527698">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1" u="none" strike="noStrike" cap="none" normalizeH="0" baseline="0" dirty="0">
                          <a:ln>
                            <a:noFill/>
                          </a:ln>
                          <a:effectLst/>
                          <a:latin typeface="Microsoft YaHei" pitchFamily="34" charset="-122"/>
                          <a:ea typeface="Microsoft YaHei" pitchFamily="34" charset="-122"/>
                        </a:rPr>
                        <a:t>导入文件夹</a:t>
                      </a:r>
                      <a:endParaRPr kumimoji="0" lang="en-US" sz="1200" b="1" i="0" u="none" strike="noStrike" cap="none" normalizeH="0" baseline="0" dirty="0">
                        <a:ln>
                          <a:noFill/>
                        </a:ln>
                        <a:solidFill>
                          <a:schemeClr val="tx1"/>
                        </a:solidFill>
                        <a:effectLst/>
                        <a:latin typeface="Microsoft YaHei" pitchFamily="34" charset="-122"/>
                        <a:ea typeface="Microsoft YaHei" pitchFamily="34" charset="-122"/>
                      </a:endParaRPr>
                    </a:p>
                  </a:txBody>
                  <a:tcPr marT="34314" marB="34314"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70C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200" b="1" u="none" strike="noStrike" cap="none" normalizeH="0" baseline="0" dirty="0">
                          <a:ln>
                            <a:noFill/>
                          </a:ln>
                          <a:effectLst/>
                          <a:latin typeface="Microsoft YaHei" pitchFamily="34" charset="-122"/>
                          <a:ea typeface="Microsoft YaHei" pitchFamily="34" charset="-122"/>
                        </a:rPr>
                        <a:t>可导入包含二级文件夹的所有</a:t>
                      </a:r>
                      <a:r>
                        <a:rPr kumimoji="0" lang="en-US" altLang="zh-CN" sz="1200" b="1" u="none" strike="noStrike" cap="none" normalizeH="0" baseline="0" dirty="0">
                          <a:ln>
                            <a:noFill/>
                          </a:ln>
                          <a:effectLst/>
                          <a:latin typeface="Microsoft YaHei" pitchFamily="34" charset="-122"/>
                          <a:ea typeface="Microsoft YaHei" pitchFamily="34" charset="-122"/>
                        </a:rPr>
                        <a:t>PDF</a:t>
                      </a:r>
                      <a:r>
                        <a:rPr kumimoji="0" lang="zh-CN" altLang="en-US" sz="1200" b="1" u="none" strike="noStrike" cap="none" normalizeH="0" baseline="0" dirty="0">
                          <a:ln>
                            <a:noFill/>
                          </a:ln>
                          <a:effectLst/>
                          <a:latin typeface="Microsoft YaHei" pitchFamily="34" charset="-122"/>
                          <a:ea typeface="Microsoft YaHei" pitchFamily="34" charset="-122"/>
                        </a:rPr>
                        <a:t>文件，并可与本地文件夹相关联完成同步更新。</a:t>
                      </a:r>
                      <a:endParaRPr kumimoji="0" lang="en-US" sz="1200" b="1" i="0" u="none" strike="noStrike" cap="none" normalizeH="0" baseline="0" dirty="0">
                        <a:ln>
                          <a:noFill/>
                        </a:ln>
                        <a:solidFill>
                          <a:schemeClr val="tx1"/>
                        </a:solidFill>
                        <a:effectLst/>
                        <a:latin typeface="Microsoft YaHei" pitchFamily="34" charset="-122"/>
                        <a:ea typeface="Microsoft YaHei" pitchFamily="34" charset="-122"/>
                      </a:endParaRPr>
                    </a:p>
                  </a:txBody>
                  <a:tcPr marT="34314" marB="34314"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Microsoft YaHei" pitchFamily="34" charset="-122"/>
                        <a:ea typeface="Microsoft YaHei" pitchFamily="34" charset="-122"/>
                      </a:endParaRPr>
                    </a:p>
                  </a:txBody>
                  <a:tcPr marT="34314" marB="34314" anchor="ctr" horzOverflow="overflow">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xmlns="" val="10004"/>
                  </a:ext>
                </a:extLst>
              </a:tr>
              <a:tr h="295471">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u="none" strike="noStrike" cap="none" normalizeH="0" baseline="0" dirty="0">
                          <a:ln>
                            <a:noFill/>
                          </a:ln>
                          <a:effectLst/>
                          <a:latin typeface="Microsoft YaHei" pitchFamily="34" charset="-122"/>
                          <a:ea typeface="Microsoft YaHei" pitchFamily="34" charset="-122"/>
                        </a:rPr>
                        <a:t>文献管理</a:t>
                      </a:r>
                      <a:endParaRPr kumimoji="0" lang="en-US" sz="1400" b="1" i="0" u="none" strike="noStrike" cap="none" normalizeH="0" baseline="0" dirty="0">
                        <a:ln>
                          <a:noFill/>
                        </a:ln>
                        <a:solidFill>
                          <a:schemeClr val="tx1"/>
                        </a:solidFill>
                        <a:effectLst/>
                        <a:latin typeface="Microsoft YaHei" pitchFamily="34" charset="-122"/>
                        <a:ea typeface="Microsoft YaHei" pitchFamily="34" charset="-122"/>
                      </a:endParaRPr>
                    </a:p>
                  </a:txBody>
                  <a:tcPr marT="34314" marB="34314" anchor="ctr" horzOverflow="overflow">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1" u="none" strike="noStrike" cap="none" normalizeH="0" baseline="0" dirty="0">
                          <a:ln>
                            <a:noFill/>
                          </a:ln>
                          <a:effectLst/>
                          <a:latin typeface="Microsoft YaHei" pitchFamily="34" charset="-122"/>
                          <a:ea typeface="Microsoft YaHei" pitchFamily="34" charset="-122"/>
                        </a:rPr>
                        <a:t>文献分组</a:t>
                      </a:r>
                      <a:endParaRPr kumimoji="0" lang="en-US" sz="1200" b="1" i="0" u="none" strike="noStrike" cap="none" normalizeH="0" baseline="0" dirty="0">
                        <a:ln>
                          <a:noFill/>
                        </a:ln>
                        <a:solidFill>
                          <a:schemeClr val="tx1"/>
                        </a:solidFill>
                        <a:effectLst/>
                        <a:latin typeface="Microsoft YaHei" pitchFamily="34" charset="-122"/>
                        <a:ea typeface="Microsoft YaHei" pitchFamily="34" charset="-122"/>
                      </a:endParaRPr>
                    </a:p>
                  </a:txBody>
                  <a:tcPr marT="34314" marB="34314"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1" u="none" strike="noStrike" cap="none" normalizeH="0" baseline="0" dirty="0">
                          <a:ln>
                            <a:noFill/>
                          </a:ln>
                          <a:effectLst/>
                          <a:latin typeface="Microsoft YaHei" pitchFamily="34" charset="-122"/>
                          <a:ea typeface="Microsoft YaHei" pitchFamily="34" charset="-122"/>
                        </a:rPr>
                        <a:t>普通分组、智能分组、组合分组</a:t>
                      </a:r>
                      <a:endParaRPr kumimoji="0" lang="en-US" sz="1200" b="1" i="0" u="none" strike="noStrike" cap="none" normalizeH="0" baseline="0" dirty="0">
                        <a:ln>
                          <a:noFill/>
                        </a:ln>
                        <a:solidFill>
                          <a:schemeClr val="tx1"/>
                        </a:solidFill>
                        <a:effectLst/>
                        <a:latin typeface="Microsoft YaHei" pitchFamily="34" charset="-122"/>
                        <a:ea typeface="Microsoft YaHei" pitchFamily="34" charset="-122"/>
                      </a:endParaRPr>
                    </a:p>
                  </a:txBody>
                  <a:tcPr marT="34314" marB="34314"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1" u="none" strike="noStrike" cap="none" normalizeH="0" baseline="0" dirty="0">
                          <a:ln>
                            <a:noFill/>
                          </a:ln>
                          <a:effectLst/>
                          <a:latin typeface="Microsoft YaHei" pitchFamily="34" charset="-122"/>
                          <a:ea typeface="Microsoft YaHei" pitchFamily="34" charset="-122"/>
                        </a:rPr>
                        <a:t>普通分组</a:t>
                      </a:r>
                      <a:endParaRPr kumimoji="0" lang="en-US" sz="1200" b="1" i="0" u="none" strike="noStrike" cap="none" normalizeH="0" baseline="0" dirty="0">
                        <a:ln>
                          <a:noFill/>
                        </a:ln>
                        <a:solidFill>
                          <a:schemeClr val="tx1"/>
                        </a:solidFill>
                        <a:effectLst/>
                        <a:latin typeface="Microsoft YaHei" pitchFamily="34" charset="-122"/>
                        <a:ea typeface="Microsoft YaHei" pitchFamily="34" charset="-122"/>
                      </a:endParaRPr>
                    </a:p>
                  </a:txBody>
                  <a:tcPr marT="34314" marB="34314" anchor="ctr" horzOverflow="overflow">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10005"/>
                  </a:ext>
                </a:extLst>
              </a:tr>
              <a:tr h="295471">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1" u="none" strike="noStrike" cap="none" normalizeH="0" baseline="0" dirty="0">
                          <a:ln>
                            <a:noFill/>
                          </a:ln>
                          <a:effectLst/>
                          <a:latin typeface="Microsoft YaHei" pitchFamily="34" charset="-122"/>
                          <a:ea typeface="Microsoft YaHei" pitchFamily="34" charset="-122"/>
                        </a:rPr>
                        <a:t>在线检索</a:t>
                      </a:r>
                      <a:endParaRPr kumimoji="0" lang="en-US" sz="1200" b="1" i="0" u="none" strike="noStrike" cap="none" normalizeH="0" baseline="0" dirty="0">
                        <a:ln>
                          <a:noFill/>
                        </a:ln>
                        <a:solidFill>
                          <a:schemeClr val="tx1"/>
                        </a:solidFill>
                        <a:effectLst/>
                        <a:latin typeface="Microsoft YaHei" pitchFamily="34" charset="-122"/>
                        <a:ea typeface="Microsoft YaHei" pitchFamily="34" charset="-122"/>
                      </a:endParaRPr>
                    </a:p>
                  </a:txBody>
                  <a:tcPr marT="34314" marB="34314"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1" u="none" strike="noStrike" cap="none" normalizeH="0" baseline="0" dirty="0">
                          <a:ln>
                            <a:noFill/>
                          </a:ln>
                          <a:effectLst/>
                          <a:latin typeface="Microsoft YaHei" pitchFamily="34" charset="-122"/>
                          <a:ea typeface="Microsoft YaHei" pitchFamily="34" charset="-122"/>
                        </a:rPr>
                        <a:t>6000+</a:t>
                      </a:r>
                      <a:r>
                        <a:rPr kumimoji="0" lang="zh-CN" altLang="en-US" sz="1200" b="1" u="none" strike="noStrike" cap="none" normalizeH="0" baseline="0" dirty="0">
                          <a:ln>
                            <a:noFill/>
                          </a:ln>
                          <a:effectLst/>
                          <a:latin typeface="Microsoft YaHei" pitchFamily="34" charset="-122"/>
                          <a:ea typeface="Microsoft YaHei" pitchFamily="34" charset="-122"/>
                        </a:rPr>
                        <a:t>数据资源库</a:t>
                      </a:r>
                      <a:endParaRPr kumimoji="0" lang="en-US" sz="1200" b="1" i="0" u="none" strike="noStrike" cap="none" normalizeH="0" baseline="0" dirty="0">
                        <a:ln>
                          <a:noFill/>
                        </a:ln>
                        <a:solidFill>
                          <a:schemeClr val="tx1"/>
                        </a:solidFill>
                        <a:effectLst/>
                        <a:latin typeface="Microsoft YaHei" pitchFamily="34" charset="-122"/>
                        <a:ea typeface="Microsoft YaHei" pitchFamily="34" charset="-122"/>
                      </a:endParaRPr>
                    </a:p>
                  </a:txBody>
                  <a:tcPr marT="34314" marB="34314"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latin typeface="Microsoft YaHei" pitchFamily="34" charset="-122"/>
                          <a:ea typeface="Microsoft YaHei" pitchFamily="34" charset="-122"/>
                        </a:rPr>
                        <a:t>1800</a:t>
                      </a:r>
                      <a:r>
                        <a:rPr kumimoji="0" lang="en-US" altLang="zh-CN" sz="1200" b="1" u="none" strike="noStrike" cap="none" normalizeH="0" baseline="0" dirty="0">
                          <a:ln>
                            <a:noFill/>
                          </a:ln>
                          <a:effectLst/>
                          <a:latin typeface="Microsoft YaHei" pitchFamily="34" charset="-122"/>
                          <a:ea typeface="Microsoft YaHei" pitchFamily="34" charset="-122"/>
                        </a:rPr>
                        <a:t>+</a:t>
                      </a:r>
                      <a:r>
                        <a:rPr kumimoji="0" lang="zh-CN" altLang="en-US" sz="1200" b="1" u="none" strike="noStrike" cap="none" normalizeH="0" baseline="0" dirty="0">
                          <a:ln>
                            <a:noFill/>
                          </a:ln>
                          <a:effectLst/>
                          <a:latin typeface="Microsoft YaHei" pitchFamily="34" charset="-122"/>
                          <a:ea typeface="Microsoft YaHei" pitchFamily="34" charset="-122"/>
                        </a:rPr>
                        <a:t>数据资源库</a:t>
                      </a:r>
                      <a:endParaRPr kumimoji="0" lang="en-US" sz="1200" b="1" i="0" u="none" strike="noStrike" cap="none" normalizeH="0" baseline="0" dirty="0">
                        <a:ln>
                          <a:noFill/>
                        </a:ln>
                        <a:solidFill>
                          <a:schemeClr val="tx1"/>
                        </a:solidFill>
                        <a:effectLst/>
                        <a:latin typeface="Microsoft YaHei" pitchFamily="34" charset="-122"/>
                        <a:ea typeface="Microsoft YaHei" pitchFamily="34" charset="-122"/>
                      </a:endParaRPr>
                    </a:p>
                  </a:txBody>
                  <a:tcPr marT="34314" marB="34314" anchor="ctr" horzOverflow="overflow">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10006"/>
                  </a:ext>
                </a:extLst>
              </a:tr>
              <a:tr h="295471">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1" u="none" strike="noStrike" cap="none" normalizeH="0" baseline="0" dirty="0">
                          <a:ln>
                            <a:noFill/>
                          </a:ln>
                          <a:effectLst/>
                          <a:latin typeface="Microsoft YaHei" pitchFamily="34" charset="-122"/>
                          <a:ea typeface="Microsoft YaHei" pitchFamily="34" charset="-122"/>
                        </a:rPr>
                        <a:t>文献去重</a:t>
                      </a:r>
                      <a:endParaRPr kumimoji="0" lang="en-US" sz="1200" b="1" i="0" u="none" strike="noStrike" cap="none" normalizeH="0" baseline="0" dirty="0">
                        <a:ln>
                          <a:noFill/>
                        </a:ln>
                        <a:solidFill>
                          <a:schemeClr val="tx1"/>
                        </a:solidFill>
                        <a:effectLst/>
                        <a:latin typeface="Microsoft YaHei" pitchFamily="34" charset="-122"/>
                        <a:ea typeface="Microsoft YaHei" pitchFamily="34" charset="-122"/>
                      </a:endParaRPr>
                    </a:p>
                  </a:txBody>
                  <a:tcPr marT="34314" marB="34314"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Microsoft YaHei" pitchFamily="34" charset="-122"/>
                        <a:ea typeface="Microsoft YaHei" pitchFamily="34" charset="-122"/>
                      </a:endParaRPr>
                    </a:p>
                  </a:txBody>
                  <a:tcPr marT="34314" marB="34314"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Microsoft YaHei" pitchFamily="34" charset="-122"/>
                        <a:ea typeface="Microsoft YaHei" pitchFamily="34" charset="-122"/>
                      </a:endParaRPr>
                    </a:p>
                  </a:txBody>
                  <a:tcPr marT="34314" marB="34314" anchor="ctr" horzOverflow="overflow">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10007"/>
                  </a:ext>
                </a:extLst>
              </a:tr>
              <a:tr h="295471">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1" u="none" strike="noStrike" cap="none" normalizeH="0" baseline="0" dirty="0">
                          <a:ln>
                            <a:noFill/>
                          </a:ln>
                          <a:effectLst/>
                          <a:latin typeface="Microsoft YaHei" pitchFamily="34" charset="-122"/>
                          <a:ea typeface="Microsoft YaHei" pitchFamily="34" charset="-122"/>
                        </a:rPr>
                        <a:t>查找全文</a:t>
                      </a:r>
                      <a:endParaRPr kumimoji="0" lang="en-US" sz="1200" b="1" i="0" u="none" strike="noStrike" cap="none" normalizeH="0" baseline="0" dirty="0">
                        <a:ln>
                          <a:noFill/>
                        </a:ln>
                        <a:solidFill>
                          <a:schemeClr val="tx1"/>
                        </a:solidFill>
                        <a:effectLst/>
                        <a:latin typeface="Microsoft YaHei" pitchFamily="34" charset="-122"/>
                        <a:ea typeface="Microsoft YaHei" pitchFamily="34" charset="-122"/>
                      </a:endParaRPr>
                    </a:p>
                  </a:txBody>
                  <a:tcPr marT="34314" marB="34314"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Microsoft YaHei" pitchFamily="34" charset="-122"/>
                        <a:ea typeface="Microsoft YaHei" pitchFamily="34" charset="-122"/>
                      </a:endParaRPr>
                    </a:p>
                  </a:txBody>
                  <a:tcPr marT="34314" marB="34314"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Microsoft YaHei" pitchFamily="34" charset="-122"/>
                        <a:ea typeface="Microsoft YaHei" pitchFamily="34" charset="-122"/>
                      </a:endParaRPr>
                    </a:p>
                  </a:txBody>
                  <a:tcPr marT="34314" marB="34314" anchor="ctr" horzOverflow="overflow">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10008"/>
                  </a:ext>
                </a:extLst>
              </a:tr>
              <a:tr h="295471">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u="none" strike="noStrike" cap="none" normalizeH="0" baseline="0" dirty="0">
                          <a:ln>
                            <a:noFill/>
                          </a:ln>
                          <a:effectLst/>
                          <a:latin typeface="Microsoft YaHei" pitchFamily="34" charset="-122"/>
                          <a:ea typeface="Microsoft YaHei" pitchFamily="34" charset="-122"/>
                        </a:rPr>
                        <a:t>文献编辑</a:t>
                      </a:r>
                      <a:endParaRPr kumimoji="0" lang="en-US" sz="1400" b="1" i="0" u="none" strike="noStrike" cap="none" normalizeH="0" baseline="0" dirty="0">
                        <a:ln>
                          <a:noFill/>
                        </a:ln>
                        <a:solidFill>
                          <a:schemeClr val="tx1"/>
                        </a:solidFill>
                        <a:effectLst/>
                        <a:latin typeface="Microsoft YaHei" pitchFamily="34" charset="-122"/>
                        <a:ea typeface="Microsoft YaHei" pitchFamily="34" charset="-122"/>
                      </a:endParaRPr>
                    </a:p>
                  </a:txBody>
                  <a:tcPr marT="34314" marB="34314" anchor="ctr" horzOverflow="overflow">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E980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1" u="none" strike="noStrike" cap="none" normalizeH="0" baseline="0" dirty="0">
                          <a:ln>
                            <a:noFill/>
                          </a:ln>
                          <a:effectLst/>
                          <a:latin typeface="Microsoft YaHei" pitchFamily="34" charset="-122"/>
                          <a:ea typeface="Microsoft YaHei" pitchFamily="34" charset="-122"/>
                        </a:rPr>
                        <a:t>格式编辑</a:t>
                      </a:r>
                      <a:endParaRPr kumimoji="0" lang="en-US" sz="1200" b="1" i="0" u="none" strike="noStrike" cap="none" normalizeH="0" baseline="0" dirty="0">
                        <a:ln>
                          <a:noFill/>
                        </a:ln>
                        <a:solidFill>
                          <a:schemeClr val="tx1"/>
                        </a:solidFill>
                        <a:effectLst/>
                        <a:latin typeface="Microsoft YaHei" pitchFamily="34" charset="-122"/>
                        <a:ea typeface="Microsoft YaHei" pitchFamily="34" charset="-122"/>
                      </a:endParaRPr>
                    </a:p>
                  </a:txBody>
                  <a:tcPr marT="34314" marB="34314"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E980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1" u="none" strike="noStrike" cap="none" normalizeH="0" baseline="0" dirty="0">
                          <a:ln>
                            <a:noFill/>
                          </a:ln>
                          <a:effectLst/>
                          <a:latin typeface="Microsoft YaHei" pitchFamily="34" charset="-122"/>
                          <a:ea typeface="Microsoft YaHei" pitchFamily="34" charset="-122"/>
                        </a:rPr>
                        <a:t>参考文献格式及过滤器编辑</a:t>
                      </a:r>
                      <a:endParaRPr kumimoji="0" lang="en-US" sz="1200" b="1" i="0" u="none" strike="noStrike" cap="none" normalizeH="0" baseline="0" dirty="0">
                        <a:ln>
                          <a:noFill/>
                        </a:ln>
                        <a:solidFill>
                          <a:schemeClr val="tx1"/>
                        </a:solidFill>
                        <a:effectLst/>
                        <a:latin typeface="Microsoft YaHei" pitchFamily="34" charset="-122"/>
                        <a:ea typeface="Microsoft YaHei" pitchFamily="34" charset="-122"/>
                      </a:endParaRPr>
                    </a:p>
                  </a:txBody>
                  <a:tcPr marT="34314" marB="34314"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E980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Microsoft YaHei" pitchFamily="34" charset="-122"/>
                        <a:ea typeface="Microsoft YaHei" pitchFamily="34" charset="-122"/>
                      </a:endParaRPr>
                    </a:p>
                  </a:txBody>
                  <a:tcPr marT="34314" marB="34314" anchor="ctr" horzOverflow="overflow">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E9802"/>
                    </a:solidFill>
                  </a:tcPr>
                </a:tc>
                <a:extLst>
                  <a:ext uri="{0D108BD9-81ED-4DB2-BD59-A6C34878D82A}">
                    <a16:rowId xmlns:a16="http://schemas.microsoft.com/office/drawing/2014/main" xmlns="" val="10009"/>
                  </a:ext>
                </a:extLst>
              </a:tr>
              <a:tr h="434531">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1" u="none" strike="noStrike" cap="none" normalizeH="0" baseline="0" dirty="0">
                          <a:ln>
                            <a:noFill/>
                          </a:ln>
                          <a:effectLst/>
                          <a:latin typeface="Microsoft YaHei" pitchFamily="34" charset="-122"/>
                          <a:ea typeface="Microsoft YaHei" pitchFamily="34" charset="-122"/>
                        </a:rPr>
                        <a:t>参考文献格式种类</a:t>
                      </a:r>
                      <a:endParaRPr kumimoji="0" lang="en-US" sz="1200" b="1" i="0" u="none" strike="noStrike" cap="none" normalizeH="0" baseline="0" dirty="0">
                        <a:ln>
                          <a:noFill/>
                        </a:ln>
                        <a:solidFill>
                          <a:schemeClr val="tx1"/>
                        </a:solidFill>
                        <a:effectLst/>
                        <a:latin typeface="Microsoft YaHei" pitchFamily="34" charset="-122"/>
                        <a:ea typeface="Microsoft YaHei" pitchFamily="34" charset="-122"/>
                      </a:endParaRPr>
                    </a:p>
                  </a:txBody>
                  <a:tcPr marT="34314" marB="34314"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E980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latin typeface="Microsoft YaHei" pitchFamily="34" charset="-122"/>
                          <a:ea typeface="Microsoft YaHei" pitchFamily="34" charset="-122"/>
                        </a:rPr>
                        <a:t>7</a:t>
                      </a:r>
                      <a:r>
                        <a:rPr kumimoji="0" lang="en-US" sz="1200" b="1" u="none" strike="noStrike" cap="none" normalizeH="0" baseline="0" dirty="0" smtClean="0">
                          <a:ln>
                            <a:noFill/>
                          </a:ln>
                          <a:effectLst/>
                          <a:latin typeface="Microsoft YaHei" pitchFamily="34" charset="-122"/>
                          <a:ea typeface="Microsoft YaHei" pitchFamily="34" charset="-122"/>
                        </a:rPr>
                        <a:t>000</a:t>
                      </a:r>
                      <a:r>
                        <a:rPr kumimoji="0" lang="en-US" altLang="zh-CN" sz="1200" b="1" u="none" strike="noStrike" cap="none" normalizeH="0" baseline="0" dirty="0">
                          <a:ln>
                            <a:noFill/>
                          </a:ln>
                          <a:effectLst/>
                          <a:latin typeface="Microsoft YaHei" pitchFamily="34" charset="-122"/>
                          <a:ea typeface="Microsoft YaHei" pitchFamily="34" charset="-122"/>
                        </a:rPr>
                        <a:t>+</a:t>
                      </a:r>
                      <a:endParaRPr kumimoji="0" lang="en-US" sz="1200" b="1" i="0" u="none" strike="noStrike" cap="none" normalizeH="0" baseline="0" dirty="0">
                        <a:ln>
                          <a:noFill/>
                        </a:ln>
                        <a:solidFill>
                          <a:schemeClr val="tx1"/>
                        </a:solidFill>
                        <a:effectLst/>
                        <a:latin typeface="Microsoft YaHei" pitchFamily="34" charset="-122"/>
                        <a:ea typeface="Microsoft YaHei" pitchFamily="34" charset="-122"/>
                      </a:endParaRPr>
                    </a:p>
                  </a:txBody>
                  <a:tcPr marT="34314" marB="34314"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E980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latin typeface="Microsoft YaHei" pitchFamily="34" charset="-122"/>
                          <a:ea typeface="Microsoft YaHei" pitchFamily="34" charset="-122"/>
                        </a:rPr>
                        <a:t>3300</a:t>
                      </a:r>
                      <a:r>
                        <a:rPr kumimoji="0" lang="en-US" altLang="zh-CN" sz="1200" b="1" u="none" strike="noStrike" cap="none" normalizeH="0" baseline="0" dirty="0">
                          <a:ln>
                            <a:noFill/>
                          </a:ln>
                          <a:effectLst/>
                          <a:latin typeface="Microsoft YaHei" pitchFamily="34" charset="-122"/>
                          <a:ea typeface="Microsoft YaHei" pitchFamily="34" charset="-122"/>
                        </a:rPr>
                        <a:t>+</a:t>
                      </a:r>
                      <a:endParaRPr kumimoji="0" lang="en-US" sz="1200" b="1" i="0" u="none" strike="noStrike" cap="none" normalizeH="0" baseline="0" dirty="0">
                        <a:ln>
                          <a:noFill/>
                        </a:ln>
                        <a:solidFill>
                          <a:schemeClr val="tx1"/>
                        </a:solidFill>
                        <a:effectLst/>
                        <a:latin typeface="Microsoft YaHei" pitchFamily="34" charset="-122"/>
                        <a:ea typeface="Microsoft YaHei" pitchFamily="34" charset="-122"/>
                      </a:endParaRPr>
                    </a:p>
                  </a:txBody>
                  <a:tcPr marT="34314" marB="34314" anchor="ctr" horzOverflow="overflow">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E9802"/>
                    </a:solidFill>
                  </a:tcPr>
                </a:tc>
                <a:extLst>
                  <a:ext uri="{0D108BD9-81ED-4DB2-BD59-A6C34878D82A}">
                    <a16:rowId xmlns:a16="http://schemas.microsoft.com/office/drawing/2014/main" xmlns="" val="10010"/>
                  </a:ext>
                </a:extLst>
              </a:tr>
              <a:tr h="43453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u="none" strike="noStrike" cap="none" normalizeH="0" baseline="0" dirty="0">
                          <a:ln>
                            <a:noFill/>
                          </a:ln>
                          <a:effectLst/>
                          <a:latin typeface="Microsoft YaHei" pitchFamily="34" charset="-122"/>
                          <a:ea typeface="Microsoft YaHei" pitchFamily="34" charset="-122"/>
                        </a:rPr>
                        <a:t>投稿选刊</a:t>
                      </a:r>
                      <a:endParaRPr kumimoji="0" lang="en-US" sz="1400" b="1" i="0" u="none" strike="noStrike" cap="none" normalizeH="0" baseline="0" dirty="0">
                        <a:ln>
                          <a:noFill/>
                        </a:ln>
                        <a:solidFill>
                          <a:schemeClr val="tx1"/>
                        </a:solidFill>
                        <a:effectLst/>
                        <a:latin typeface="Microsoft YaHei" pitchFamily="34" charset="-122"/>
                        <a:ea typeface="Microsoft YaHei" pitchFamily="34" charset="-122"/>
                      </a:endParaRPr>
                    </a:p>
                  </a:txBody>
                  <a:tcPr marT="34314" marB="34314" anchor="ctr" horzOverflow="overflow">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1" u="none" strike="noStrike" cap="none" normalizeH="0" baseline="0" dirty="0">
                          <a:ln>
                            <a:noFill/>
                          </a:ln>
                          <a:effectLst/>
                          <a:latin typeface="Microsoft YaHei" pitchFamily="34" charset="-122"/>
                          <a:ea typeface="Microsoft YaHei" pitchFamily="34" charset="-122"/>
                        </a:rPr>
                        <a:t>匹配</a:t>
                      </a:r>
                      <a:endParaRPr kumimoji="0" lang="en-US" sz="1200" b="1" i="0" u="none" strike="noStrike" cap="none" normalizeH="0" baseline="0" dirty="0">
                        <a:ln>
                          <a:noFill/>
                        </a:ln>
                        <a:solidFill>
                          <a:schemeClr val="tx1"/>
                        </a:solidFill>
                        <a:effectLst/>
                        <a:latin typeface="Microsoft YaHei" pitchFamily="34" charset="-122"/>
                        <a:ea typeface="Microsoft YaHei" pitchFamily="34" charset="-122"/>
                      </a:endParaRPr>
                    </a:p>
                  </a:txBody>
                  <a:tcPr marT="34314" marB="34314"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Microsoft YaHei" pitchFamily="34" charset="-122"/>
                        <a:ea typeface="Microsoft YaHei" pitchFamily="34" charset="-122"/>
                      </a:endParaRPr>
                    </a:p>
                  </a:txBody>
                  <a:tcPr marT="34314" marB="34314"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1" u="none" strike="noStrike" cap="none" normalizeH="0" baseline="0" dirty="0">
                          <a:ln>
                            <a:noFill/>
                          </a:ln>
                          <a:effectLst/>
                          <a:latin typeface="Microsoft YaHei" pitchFamily="34" charset="-122"/>
                          <a:ea typeface="Microsoft YaHei" pitchFamily="34" charset="-122"/>
                        </a:rPr>
                        <a:t>根据文章标题、摘要及参考文献信息匹配并推荐高相关度期刊</a:t>
                      </a:r>
                      <a:endParaRPr kumimoji="0" lang="en-US" sz="1200" b="1" i="0" u="none" strike="noStrike" cap="none" normalizeH="0" baseline="0" dirty="0">
                        <a:ln>
                          <a:noFill/>
                        </a:ln>
                        <a:solidFill>
                          <a:schemeClr val="tx1"/>
                        </a:solidFill>
                        <a:effectLst/>
                        <a:latin typeface="Microsoft YaHei" pitchFamily="34" charset="-122"/>
                        <a:ea typeface="Microsoft YaHei" pitchFamily="34" charset="-122"/>
                      </a:endParaRPr>
                    </a:p>
                  </a:txBody>
                  <a:tcPr marT="34314" marB="34314" anchor="ctr" horzOverflow="overflow">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10011"/>
                  </a:ext>
                </a:extLst>
              </a:tr>
            </a:tbl>
          </a:graphicData>
        </a:graphic>
      </p:graphicFrame>
      <p:sp>
        <p:nvSpPr>
          <p:cNvPr id="6" name="Rectangle 5">
            <a:extLst>
              <a:ext uri="{FF2B5EF4-FFF2-40B4-BE49-F238E27FC236}">
                <a16:creationId xmlns:a16="http://schemas.microsoft.com/office/drawing/2014/main" xmlns="" id="{60517B0A-32A2-40BE-859A-2EB31CABC290}"/>
              </a:ext>
            </a:extLst>
          </p:cNvPr>
          <p:cNvSpPr/>
          <p:nvPr/>
        </p:nvSpPr>
        <p:spPr>
          <a:xfrm>
            <a:off x="406315" y="290770"/>
            <a:ext cx="6766714" cy="477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eaLnBrk="1" hangingPunct="1">
              <a:lnSpc>
                <a:spcPct val="90000"/>
              </a:lnSpc>
            </a:pPr>
            <a:r>
              <a:rPr lang="en-US" sz="2800" b="1" dirty="0">
                <a:solidFill>
                  <a:schemeClr val="bg2"/>
                </a:solidFill>
                <a:latin typeface="微软雅黑" panose="020B0503020204020204" pitchFamily="34" charset="-122"/>
                <a:ea typeface="微软雅黑" panose="020B0503020204020204" pitchFamily="34" charset="-122"/>
                <a:cs typeface="+mj-cs"/>
              </a:rPr>
              <a:t> </a:t>
            </a:r>
            <a:r>
              <a:rPr lang="en-US" sz="2400" b="1" dirty="0">
                <a:solidFill>
                  <a:schemeClr val="bg2"/>
                </a:solidFill>
                <a:latin typeface="微软雅黑" panose="020B0503020204020204" pitchFamily="34" charset="-122"/>
                <a:ea typeface="微软雅黑" panose="020B0503020204020204" pitchFamily="34" charset="-122"/>
                <a:cs typeface="+mj-cs"/>
              </a:rPr>
              <a:t>E</a:t>
            </a:r>
            <a:r>
              <a:rPr lang="en-US" altLang="zh-CN" sz="2400" b="1" dirty="0">
                <a:solidFill>
                  <a:schemeClr val="bg2"/>
                </a:solidFill>
                <a:latin typeface="微软雅黑" panose="020B0503020204020204" pitchFamily="34" charset="-122"/>
                <a:ea typeface="微软雅黑" panose="020B0503020204020204" pitchFamily="34" charset="-122"/>
                <a:cs typeface="+mj-cs"/>
              </a:rPr>
              <a:t>ndNote </a:t>
            </a:r>
            <a:r>
              <a:rPr lang="zh-CN" altLang="en-US" sz="2400" b="1" dirty="0">
                <a:solidFill>
                  <a:schemeClr val="bg2"/>
                </a:solidFill>
                <a:latin typeface="微软雅黑" panose="020B0503020204020204" pitchFamily="34" charset="-122"/>
                <a:ea typeface="微软雅黑" panose="020B0503020204020204" pitchFamily="34" charset="-122"/>
                <a:cs typeface="+mj-cs"/>
              </a:rPr>
              <a:t>单机版 </a:t>
            </a:r>
            <a:r>
              <a:rPr lang="en-US" altLang="zh-CN" sz="2400" b="1" dirty="0">
                <a:solidFill>
                  <a:schemeClr val="bg2"/>
                </a:solidFill>
                <a:latin typeface="微软雅黑" panose="020B0503020204020204" pitchFamily="34" charset="-122"/>
                <a:ea typeface="微软雅黑" panose="020B0503020204020204" pitchFamily="34" charset="-122"/>
                <a:cs typeface="+mj-cs"/>
              </a:rPr>
              <a:t>VS ENDNOTE </a:t>
            </a:r>
            <a:r>
              <a:rPr lang="zh-CN" altLang="en-US" sz="2400" b="1" dirty="0">
                <a:solidFill>
                  <a:schemeClr val="bg2"/>
                </a:solidFill>
                <a:latin typeface="微软雅黑" panose="020B0503020204020204" pitchFamily="34" charset="-122"/>
                <a:ea typeface="微软雅黑" panose="020B0503020204020204" pitchFamily="34" charset="-122"/>
                <a:cs typeface="+mj-cs"/>
              </a:rPr>
              <a:t>网络版</a:t>
            </a:r>
            <a:endParaRPr lang="en-US" sz="2800" b="1" dirty="0">
              <a:solidFill>
                <a:schemeClr val="bg2"/>
              </a:solidFill>
              <a:latin typeface="微软雅黑" panose="020B0503020204020204" pitchFamily="34" charset="-122"/>
              <a:ea typeface="微软雅黑" panose="020B0503020204020204" pitchFamily="34" charset="-122"/>
              <a:cs typeface="+mj-cs"/>
            </a:endParaRPr>
          </a:p>
        </p:txBody>
      </p:sp>
      <p:pic>
        <p:nvPicPr>
          <p:cNvPr id="7" name="Picture 7" descr="C:\Users\U6025425\AppData\Local\Microsoft\Windows\Temporary Internet Files\Content.IE5\Y7GQD0N6\Blue_check_PD.svg[1].png">
            <a:extLst>
              <a:ext uri="{FF2B5EF4-FFF2-40B4-BE49-F238E27FC236}">
                <a16:creationId xmlns:a16="http://schemas.microsoft.com/office/drawing/2014/main" xmlns="" id="{A1F7E787-7471-4183-BF43-798C4C49BE14}"/>
              </a:ext>
            </a:extLst>
          </p:cNvPr>
          <p:cNvPicPr>
            <a:picLocks noChangeAspect="1" noChangeArrowheads="1"/>
          </p:cNvPicPr>
          <p:nvPr/>
        </p:nvPicPr>
        <p:blipFill>
          <a:blip r:embed="rId2" cstate="print">
            <a:grayscl/>
            <a:biLevel thresh="50000"/>
            <a:extLst>
              <a:ext uri="{28A0092B-C50C-407E-A947-70E740481C1C}">
                <a14:useLocalDpi xmlns:a14="http://schemas.microsoft.com/office/drawing/2010/main" val="0"/>
              </a:ext>
            </a:extLst>
          </a:blip>
          <a:srcRect/>
          <a:stretch>
            <a:fillRect/>
          </a:stretch>
        </p:blipFill>
        <p:spPr bwMode="auto">
          <a:xfrm>
            <a:off x="4154070" y="3811161"/>
            <a:ext cx="260350" cy="19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Users\U6025425\AppData\Local\Microsoft\Windows\Temporary Internet Files\Content.IE5\Y7GQD0N6\Blue_check_PD.svg[1].png">
            <a:extLst>
              <a:ext uri="{FF2B5EF4-FFF2-40B4-BE49-F238E27FC236}">
                <a16:creationId xmlns:a16="http://schemas.microsoft.com/office/drawing/2014/main" xmlns="" id="{CED76133-340C-4B39-BA52-43220F199A6C}"/>
              </a:ext>
            </a:extLst>
          </p:cNvPr>
          <p:cNvPicPr>
            <a:picLocks noChangeAspect="1" noChangeArrowheads="1"/>
          </p:cNvPicPr>
          <p:nvPr/>
        </p:nvPicPr>
        <p:blipFill>
          <a:blip r:embed="rId2" cstate="print">
            <a:grayscl/>
            <a:biLevel thresh="50000"/>
            <a:extLst>
              <a:ext uri="{28A0092B-C50C-407E-A947-70E740481C1C}">
                <a14:useLocalDpi xmlns:a14="http://schemas.microsoft.com/office/drawing/2010/main" val="0"/>
              </a:ext>
            </a:extLst>
          </a:blip>
          <a:srcRect/>
          <a:stretch>
            <a:fillRect/>
          </a:stretch>
        </p:blipFill>
        <p:spPr bwMode="auto">
          <a:xfrm>
            <a:off x="4139783" y="3485917"/>
            <a:ext cx="260350" cy="19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C:\Users\U6025425\AppData\Local\Microsoft\Windows\Temporary Internet Files\Content.IE5\133UM04N\Red-Cross[1].png">
            <a:extLst>
              <a:ext uri="{FF2B5EF4-FFF2-40B4-BE49-F238E27FC236}">
                <a16:creationId xmlns:a16="http://schemas.microsoft.com/office/drawing/2014/main" xmlns="" id="{4BABA653-690A-43DE-A176-64109D0E33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8405" y="3503558"/>
            <a:ext cx="317500" cy="204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C:\Users\U6025425\AppData\Local\Microsoft\Windows\Temporary Internet Files\Content.IE5\133UM04N\Red-Cross[1].png">
            <a:extLst>
              <a:ext uri="{FF2B5EF4-FFF2-40B4-BE49-F238E27FC236}">
                <a16:creationId xmlns:a16="http://schemas.microsoft.com/office/drawing/2014/main" xmlns="" id="{EB5DB309-40A7-4710-8BF4-140D6CFB62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9193" y="2448103"/>
            <a:ext cx="415925" cy="26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C:\Users\U6025425\AppData\Local\Microsoft\Windows\Temporary Internet Files\Content.IE5\133UM04N\Red-Cross[1].png">
            <a:extLst>
              <a:ext uri="{FF2B5EF4-FFF2-40B4-BE49-F238E27FC236}">
                <a16:creationId xmlns:a16="http://schemas.microsoft.com/office/drawing/2014/main" xmlns="" id="{665DB94E-B3A7-4E7F-95ED-09556E2644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8405" y="3775940"/>
            <a:ext cx="317500" cy="204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C:\Users\U6025425\AppData\Local\Microsoft\Windows\Temporary Internet Files\Content.IE5\133UM04N\Red-Cross[1].png">
            <a:extLst>
              <a:ext uri="{FF2B5EF4-FFF2-40B4-BE49-F238E27FC236}">
                <a16:creationId xmlns:a16="http://schemas.microsoft.com/office/drawing/2014/main" xmlns="" id="{89F0132C-5995-48A7-968C-E307E2987F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8405" y="4089707"/>
            <a:ext cx="317500" cy="204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C:\Users\U6025425\AppData\Local\Microsoft\Windows\Temporary Internet Files\Content.IE5\133UM04N\Red-Cross[1].png">
            <a:extLst>
              <a:ext uri="{FF2B5EF4-FFF2-40B4-BE49-F238E27FC236}">
                <a16:creationId xmlns:a16="http://schemas.microsoft.com/office/drawing/2014/main" xmlns="" id="{F98E2650-08D6-4197-B116-6EB8EDB213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2633" y="4892495"/>
            <a:ext cx="317500" cy="204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xmlns="" id="{09B1E006-D798-4B34-8EDA-2E2F6AF062DE}"/>
              </a:ext>
            </a:extLst>
          </p:cNvPr>
          <p:cNvSpPr/>
          <p:nvPr/>
        </p:nvSpPr>
        <p:spPr>
          <a:xfrm>
            <a:off x="755576" y="5490372"/>
            <a:ext cx="7344816" cy="507831"/>
          </a:xfrm>
          <a:prstGeom prst="rect">
            <a:avLst/>
          </a:prstGeom>
          <a:solidFill>
            <a:srgbClr val="6817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a:spAutoFit/>
          </a:bodyPr>
          <a:lstStyle/>
          <a:p>
            <a:pPr algn="ctr" defTabSz="457200" eaLnBrk="1" fontAlgn="auto" hangingPunct="1">
              <a:lnSpc>
                <a:spcPct val="150000"/>
              </a:lnSpc>
              <a:spcBef>
                <a:spcPts val="0"/>
              </a:spcBef>
              <a:spcAft>
                <a:spcPts val="0"/>
              </a:spcAft>
              <a:defRPr/>
            </a:pPr>
            <a:r>
              <a:rPr lang="zh-CN" altLang="en-US" b="1" dirty="0">
                <a:solidFill>
                  <a:srgbClr val="FFFFFF"/>
                </a:solidFill>
                <a:latin typeface="微软雅黑" pitchFamily="34" charset="-122"/>
                <a:ea typeface="微软雅黑" pitchFamily="34" charset="-122"/>
                <a:cs typeface="Arial" pitchFamily="34" charset="0"/>
              </a:rPr>
              <a:t>可以在</a:t>
            </a:r>
            <a:r>
              <a:rPr lang="en-US" altLang="zh-CN" b="1" dirty="0">
                <a:solidFill>
                  <a:srgbClr val="FFFFFF"/>
                </a:solidFill>
                <a:latin typeface="微软雅黑" pitchFamily="34" charset="-122"/>
                <a:ea typeface="微软雅黑" pitchFamily="34" charset="-122"/>
                <a:cs typeface="Arial" pitchFamily="34" charset="0"/>
              </a:rPr>
              <a:t>Endnote</a:t>
            </a:r>
            <a:r>
              <a:rPr lang="zh-CN" altLang="en-US" b="1" dirty="0">
                <a:solidFill>
                  <a:srgbClr val="FFFFFF"/>
                </a:solidFill>
                <a:latin typeface="微软雅黑" pitchFamily="34" charset="-122"/>
                <a:ea typeface="微软雅黑" pitchFamily="34" charset="-122"/>
                <a:cs typeface="Arial" pitchFamily="34" charset="0"/>
              </a:rPr>
              <a:t>官网申请</a:t>
            </a:r>
            <a:r>
              <a:rPr lang="en-US" altLang="zh-CN" b="1" dirty="0">
                <a:solidFill>
                  <a:srgbClr val="FFFFFF"/>
                </a:solidFill>
                <a:latin typeface="微软雅黑" pitchFamily="34" charset="-122"/>
                <a:ea typeface="微软雅黑" pitchFamily="34" charset="-122"/>
                <a:cs typeface="Arial" pitchFamily="34" charset="0"/>
              </a:rPr>
              <a:t>30</a:t>
            </a:r>
            <a:r>
              <a:rPr lang="zh-CN" altLang="en-US" b="1" dirty="0">
                <a:solidFill>
                  <a:srgbClr val="FFFFFF"/>
                </a:solidFill>
                <a:latin typeface="微软雅黑" pitchFamily="34" charset="-122"/>
                <a:ea typeface="微软雅黑" pitchFamily="34" charset="-122"/>
                <a:cs typeface="Arial" pitchFamily="34" charset="0"/>
              </a:rPr>
              <a:t>天单机版试用，</a:t>
            </a:r>
            <a:r>
              <a:rPr lang="en-US" altLang="zh-CN" b="1" dirty="0">
                <a:solidFill>
                  <a:srgbClr val="FFFFFF"/>
                </a:solidFill>
                <a:latin typeface="微软雅黑" pitchFamily="34" charset="-122"/>
                <a:ea typeface="微软雅黑" pitchFamily="34" charset="-122"/>
                <a:cs typeface="Arial" pitchFamily="34" charset="0"/>
              </a:rPr>
              <a:t>www.endnote.com</a:t>
            </a:r>
          </a:p>
        </p:txBody>
      </p:sp>
    </p:spTree>
    <p:extLst>
      <p:ext uri="{BB962C8B-B14F-4D97-AF65-F5344CB8AC3E}">
        <p14:creationId xmlns:p14="http://schemas.microsoft.com/office/powerpoint/2010/main" val="1897487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2AD5C1F-A366-47CE-BAB1-A379DEEE4D7F}"/>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5239" y="415426"/>
            <a:ext cx="9159239" cy="5998584"/>
          </a:xfrm>
          <a:prstGeom prst="rect">
            <a:avLst/>
          </a:prstGeom>
        </p:spPr>
      </p:pic>
      <p:sp>
        <p:nvSpPr>
          <p:cNvPr id="3" name="Rectangle 2">
            <a:extLst>
              <a:ext uri="{FF2B5EF4-FFF2-40B4-BE49-F238E27FC236}">
                <a16:creationId xmlns:a16="http://schemas.microsoft.com/office/drawing/2014/main" xmlns="" id="{726A60D6-219D-41B6-B6CF-67B8A69D6D9C}"/>
              </a:ext>
            </a:extLst>
          </p:cNvPr>
          <p:cNvSpPr/>
          <p:nvPr/>
        </p:nvSpPr>
        <p:spPr>
          <a:xfrm>
            <a:off x="0" y="4816732"/>
            <a:ext cx="9144000" cy="2041268"/>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4" name="Rectangle 3">
            <a:extLst>
              <a:ext uri="{FF2B5EF4-FFF2-40B4-BE49-F238E27FC236}">
                <a16:creationId xmlns:a16="http://schemas.microsoft.com/office/drawing/2014/main" xmlns="" id="{D79F51BF-B78A-49DC-B0BF-F9155C683067}"/>
              </a:ext>
            </a:extLst>
          </p:cNvPr>
          <p:cNvSpPr/>
          <p:nvPr/>
        </p:nvSpPr>
        <p:spPr>
          <a:xfrm>
            <a:off x="-15245" y="415426"/>
            <a:ext cx="9144000" cy="2125363"/>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5" name="Rectangle 4">
            <a:extLst>
              <a:ext uri="{FF2B5EF4-FFF2-40B4-BE49-F238E27FC236}">
                <a16:creationId xmlns:a16="http://schemas.microsoft.com/office/drawing/2014/main" xmlns="" id="{A36EC0AD-D2C1-4656-A334-DB6979DAE210}"/>
              </a:ext>
            </a:extLst>
          </p:cNvPr>
          <p:cNvSpPr/>
          <p:nvPr/>
        </p:nvSpPr>
        <p:spPr>
          <a:xfrm>
            <a:off x="-15242" y="2133600"/>
            <a:ext cx="9159239" cy="2669134"/>
          </a:xfrm>
          <a:prstGeom prst="rect">
            <a:avLst/>
          </a:prstGeom>
          <a:solidFill>
            <a:srgbClr val="FFFFFF">
              <a:alpha val="38824"/>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6" name="组合 14">
            <a:extLst>
              <a:ext uri="{FF2B5EF4-FFF2-40B4-BE49-F238E27FC236}">
                <a16:creationId xmlns:a16="http://schemas.microsoft.com/office/drawing/2014/main" xmlns="" id="{9FA7CA79-227F-4477-B249-334BBAE584AD}"/>
              </a:ext>
            </a:extLst>
          </p:cNvPr>
          <p:cNvGrpSpPr/>
          <p:nvPr/>
        </p:nvGrpSpPr>
        <p:grpSpPr>
          <a:xfrm>
            <a:off x="5500465" y="4806660"/>
            <a:ext cx="3643535" cy="376739"/>
            <a:chOff x="5500470" y="4959656"/>
            <a:chExt cx="3643535" cy="376739"/>
          </a:xfrm>
        </p:grpSpPr>
        <p:sp>
          <p:nvSpPr>
            <p:cNvPr id="7" name="Rectangle 6">
              <a:extLst>
                <a:ext uri="{FF2B5EF4-FFF2-40B4-BE49-F238E27FC236}">
                  <a16:creationId xmlns:a16="http://schemas.microsoft.com/office/drawing/2014/main" xmlns="" id="{5C0371A8-FE0F-4987-98D6-AFA5186EDDF6}"/>
                </a:ext>
              </a:extLst>
            </p:cNvPr>
            <p:cNvSpPr/>
            <p:nvPr/>
          </p:nvSpPr>
          <p:spPr>
            <a:xfrm>
              <a:off x="5500470" y="4959658"/>
              <a:ext cx="3152687" cy="264569"/>
            </a:xfrm>
            <a:prstGeom prst="rect">
              <a:avLst/>
            </a:prstGeom>
            <a:solidFill>
              <a:srgbClr val="00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8" name="Rectangle 7">
              <a:extLst>
                <a:ext uri="{FF2B5EF4-FFF2-40B4-BE49-F238E27FC236}">
                  <a16:creationId xmlns:a16="http://schemas.microsoft.com/office/drawing/2014/main" xmlns="" id="{49068E1D-0021-4999-8B7D-C48A9FDD1A97}"/>
                </a:ext>
              </a:extLst>
            </p:cNvPr>
            <p:cNvSpPr/>
            <p:nvPr/>
          </p:nvSpPr>
          <p:spPr>
            <a:xfrm>
              <a:off x="6457074" y="5112056"/>
              <a:ext cx="2686931" cy="224339"/>
            </a:xfrm>
            <a:prstGeom prst="rect">
              <a:avLst/>
            </a:prstGeom>
            <a:solidFill>
              <a:srgbClr val="1AC60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 name="Rectangle 8">
              <a:extLst>
                <a:ext uri="{FF2B5EF4-FFF2-40B4-BE49-F238E27FC236}">
                  <a16:creationId xmlns:a16="http://schemas.microsoft.com/office/drawing/2014/main" xmlns="" id="{75A7305A-085D-4B60-BAD3-C887197196F0}"/>
                </a:ext>
              </a:extLst>
            </p:cNvPr>
            <p:cNvSpPr/>
            <p:nvPr/>
          </p:nvSpPr>
          <p:spPr>
            <a:xfrm>
              <a:off x="7202659" y="4959656"/>
              <a:ext cx="1941343" cy="224339"/>
            </a:xfrm>
            <a:prstGeom prst="rect">
              <a:avLst/>
            </a:prstGeom>
            <a:solidFill>
              <a:srgbClr val="6817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sp>
        <p:nvSpPr>
          <p:cNvPr id="10" name="矩形 2">
            <a:extLst>
              <a:ext uri="{FF2B5EF4-FFF2-40B4-BE49-F238E27FC236}">
                <a16:creationId xmlns:a16="http://schemas.microsoft.com/office/drawing/2014/main" xmlns="" id="{9E3ED47E-29D5-407C-9266-69EDACF61314}"/>
              </a:ext>
            </a:extLst>
          </p:cNvPr>
          <p:cNvSpPr/>
          <p:nvPr/>
        </p:nvSpPr>
        <p:spPr>
          <a:xfrm>
            <a:off x="395536" y="1332057"/>
            <a:ext cx="8487165" cy="584775"/>
          </a:xfrm>
          <a:prstGeom prst="rect">
            <a:avLst/>
          </a:prstGeom>
        </p:spPr>
        <p:txBody>
          <a:bodyPr wrap="square">
            <a:spAutoFit/>
          </a:bodyPr>
          <a:lstStyle/>
          <a:p>
            <a:pPr lvl="0" algn="ctr"/>
            <a:r>
              <a:rPr lang="zh-CN" altLang="en-US" sz="3200" b="1" smtClean="0">
                <a:solidFill>
                  <a:srgbClr val="6817FF"/>
                </a:solidFill>
                <a:latin typeface="微软雅黑" panose="020B0503020204020204" pitchFamily="34" charset="-122"/>
                <a:ea typeface="微软雅黑" panose="020B0503020204020204" pitchFamily="34" charset="-122"/>
              </a:rPr>
              <a:t>如何找到门当户对的期刊进行投稿</a:t>
            </a:r>
            <a:endParaRPr lang="zh-CN" altLang="en-US" sz="3200" b="1" dirty="0">
              <a:solidFill>
                <a:srgbClr val="6817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14500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 xmlns:a16="http://schemas.microsoft.com/office/drawing/2014/main" id="{059325F8-9F2C-400C-B4BC-D5E9EE4C7C20}"/>
              </a:ext>
            </a:extLst>
          </p:cNvPr>
          <p:cNvGraphicFramePr>
            <a:graphicFrameLocks noGrp="1"/>
          </p:cNvGraphicFramePr>
          <p:nvPr>
            <p:extLst/>
          </p:nvPr>
        </p:nvGraphicFramePr>
        <p:xfrm>
          <a:off x="1712889" y="4417903"/>
          <a:ext cx="6111514" cy="2106511"/>
        </p:xfrm>
        <a:graphic>
          <a:graphicData uri="http://schemas.openxmlformats.org/drawingml/2006/table">
            <a:tbl>
              <a:tblPr firstRow="1" firstCol="1" bandRow="1"/>
              <a:tblGrid>
                <a:gridCol w="2315251">
                  <a:extLst>
                    <a:ext uri="{9D8B030D-6E8A-4147-A177-3AD203B41FA5}">
                      <a16:colId xmlns="" xmlns:a16="http://schemas.microsoft.com/office/drawing/2014/main" val="1046160691"/>
                    </a:ext>
                  </a:extLst>
                </a:gridCol>
                <a:gridCol w="1103829">
                  <a:extLst>
                    <a:ext uri="{9D8B030D-6E8A-4147-A177-3AD203B41FA5}">
                      <a16:colId xmlns="" xmlns:a16="http://schemas.microsoft.com/office/drawing/2014/main" val="1719963143"/>
                    </a:ext>
                  </a:extLst>
                </a:gridCol>
                <a:gridCol w="2692434">
                  <a:extLst>
                    <a:ext uri="{9D8B030D-6E8A-4147-A177-3AD203B41FA5}">
                      <a16:colId xmlns="" xmlns:a16="http://schemas.microsoft.com/office/drawing/2014/main" val="837953605"/>
                    </a:ext>
                  </a:extLst>
                </a:gridCol>
              </a:tblGrid>
              <a:tr h="307506">
                <a:tc rowSpan="2">
                  <a:txBody>
                    <a:bodyPr/>
                    <a:lstStyle/>
                    <a:p>
                      <a:pPr marL="0" marR="0" algn="ctr">
                        <a:spcBef>
                          <a:spcPts val="0"/>
                        </a:spcBef>
                        <a:spcAft>
                          <a:spcPts val="0"/>
                        </a:spcAft>
                      </a:pPr>
                      <a:r>
                        <a:rPr lang="zh-CN" sz="1200" b="1" dirty="0">
                          <a:solidFill>
                            <a:schemeClr val="bg1"/>
                          </a:solidFill>
                          <a:effectLst/>
                          <a:latin typeface="Times New Roman" panose="02020603050405020304" pitchFamily="18" charset="0"/>
                          <a:ea typeface="宋体" panose="02010600030101010101" pitchFamily="2" charset="-122"/>
                        </a:rPr>
                        <a:t>回溯年限</a:t>
                      </a:r>
                      <a:endParaRPr lang="en-US" sz="1200" dirty="0">
                        <a:solidFill>
                          <a:schemeClr val="bg1"/>
                        </a:solidFill>
                        <a:effectLst/>
                        <a:latin typeface="Times New Roman" panose="02020603050405020304" pitchFamily="18" charset="0"/>
                        <a:ea typeface="宋体" panose="02010600030101010101" pitchFamily="2" charset="-122"/>
                      </a:endParaRPr>
                    </a:p>
                  </a:txBody>
                  <a:tcPr marL="130390" marR="130390" marT="65195" marB="651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rowSpan="2">
                  <a:txBody>
                    <a:bodyPr/>
                    <a:lstStyle/>
                    <a:p>
                      <a:pPr marL="0" marR="0" algn="ctr">
                        <a:spcBef>
                          <a:spcPts val="0"/>
                        </a:spcBef>
                        <a:spcAft>
                          <a:spcPts val="0"/>
                        </a:spcAft>
                      </a:pPr>
                      <a:r>
                        <a:rPr lang="zh-CN" altLang="en-US" sz="1200" b="1" dirty="0">
                          <a:solidFill>
                            <a:schemeClr val="bg1"/>
                          </a:solidFill>
                          <a:effectLst/>
                          <a:latin typeface="Times New Roman" panose="02020603050405020304" pitchFamily="18" charset="0"/>
                          <a:ea typeface="宋体" panose="02010600030101010101" pitchFamily="2" charset="-122"/>
                        </a:rPr>
                        <a:t>购买年限</a:t>
                      </a:r>
                      <a:endParaRPr lang="en-US" sz="1200" dirty="0">
                        <a:solidFill>
                          <a:schemeClr val="bg1"/>
                        </a:solidFill>
                        <a:effectLst/>
                        <a:latin typeface="Times New Roman" panose="02020603050405020304" pitchFamily="18" charset="0"/>
                        <a:ea typeface="宋体" panose="02010600030101010101" pitchFamily="2" charset="-122"/>
                      </a:endParaRPr>
                    </a:p>
                  </a:txBody>
                  <a:tcPr marL="130390" marR="130390" marT="65195" marB="6519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ctr">
                        <a:spcBef>
                          <a:spcPts val="0"/>
                        </a:spcBef>
                        <a:spcAft>
                          <a:spcPts val="0"/>
                        </a:spcAft>
                      </a:pPr>
                      <a:r>
                        <a:rPr lang="zh-CN" sz="1200" b="1" dirty="0">
                          <a:solidFill>
                            <a:schemeClr val="bg1"/>
                          </a:solidFill>
                          <a:effectLst/>
                          <a:latin typeface="Times New Roman" panose="02020603050405020304" pitchFamily="18" charset="0"/>
                          <a:ea typeface="宋体" panose="02010600030101010101" pitchFamily="2" charset="-122"/>
                        </a:rPr>
                        <a:t>占所有参考文献比例</a:t>
                      </a:r>
                      <a:endParaRPr lang="en-US" sz="1200" dirty="0">
                        <a:solidFill>
                          <a:schemeClr val="bg1"/>
                        </a:solidFill>
                        <a:effectLst/>
                        <a:latin typeface="Times New Roman" panose="02020603050405020304" pitchFamily="18" charset="0"/>
                        <a:ea typeface="宋体" panose="02010600030101010101" pitchFamily="2" charset="-122"/>
                      </a:endParaRPr>
                    </a:p>
                  </a:txBody>
                  <a:tcPr marL="97793" marR="977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2"/>
                    </a:solidFill>
                  </a:tcPr>
                </a:tc>
                <a:extLst>
                  <a:ext uri="{0D108BD9-81ED-4DB2-BD59-A6C34878D82A}">
                    <a16:rowId xmlns="" xmlns:a16="http://schemas.microsoft.com/office/drawing/2014/main" val="185930500"/>
                  </a:ext>
                </a:extLst>
              </a:tr>
              <a:tr h="129926">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200" b="1" dirty="0">
                          <a:solidFill>
                            <a:schemeClr val="bg1"/>
                          </a:solidFill>
                          <a:effectLst/>
                          <a:latin typeface="宋体" panose="02010600030101010101" pitchFamily="2" charset="-122"/>
                          <a:ea typeface="宋体" panose="02010600030101010101" pitchFamily="2" charset="-122"/>
                        </a:rPr>
                        <a:t>(</a:t>
                      </a:r>
                      <a:r>
                        <a:rPr lang="zh-CN" sz="1200" b="1" dirty="0">
                          <a:solidFill>
                            <a:schemeClr val="bg1"/>
                          </a:solidFill>
                          <a:effectLst/>
                          <a:latin typeface="宋体" panose="02010600030101010101" pitchFamily="2" charset="-122"/>
                          <a:ea typeface="宋体" panose="02010600030101010101" pitchFamily="2" charset="-122"/>
                        </a:rPr>
                        <a:t>即文献保障率</a:t>
                      </a:r>
                      <a:r>
                        <a:rPr lang="en-US" sz="1200" b="1" dirty="0">
                          <a:solidFill>
                            <a:schemeClr val="bg1"/>
                          </a:solidFill>
                          <a:effectLst/>
                          <a:latin typeface="宋体" panose="02010600030101010101" pitchFamily="2" charset="-122"/>
                          <a:ea typeface="宋体" panose="02010600030101010101" pitchFamily="2" charset="-122"/>
                        </a:rPr>
                        <a:t>)</a:t>
                      </a:r>
                      <a:endParaRPr lang="en-US" sz="1200" dirty="0">
                        <a:solidFill>
                          <a:schemeClr val="bg1"/>
                        </a:solidFill>
                        <a:effectLst/>
                        <a:latin typeface="Times New Roman" panose="02020603050405020304" pitchFamily="18" charset="0"/>
                        <a:ea typeface="宋体" panose="02010600030101010101" pitchFamily="2" charset="-122"/>
                      </a:endParaRPr>
                    </a:p>
                  </a:txBody>
                  <a:tcPr marL="97793" marR="977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 xmlns:a16="http://schemas.microsoft.com/office/drawing/2014/main" val="3187458424"/>
                  </a:ext>
                </a:extLst>
              </a:tr>
              <a:tr h="323225">
                <a:tc>
                  <a:txBody>
                    <a:bodyPr/>
                    <a:lstStyle/>
                    <a:p>
                      <a:pPr algn="l" fontAlgn="ctr"/>
                      <a:r>
                        <a:rPr lang="en-US" altLang="zh-CN" sz="1600" b="0" i="0" u="none" strike="noStrike" dirty="0">
                          <a:solidFill>
                            <a:srgbClr val="000000"/>
                          </a:solidFill>
                          <a:effectLst/>
                          <a:latin typeface="Calibri" panose="020F0502020204030204" pitchFamily="34" charset="0"/>
                        </a:rPr>
                        <a:t>2009~</a:t>
                      </a:r>
                      <a:r>
                        <a:rPr lang="zh-CN" altLang="en-US" sz="1600" b="0" i="0" u="none" strike="noStrike" dirty="0" smtClean="0">
                          <a:solidFill>
                            <a:srgbClr val="000000"/>
                          </a:solidFill>
                          <a:effectLst/>
                          <a:latin typeface="Calibri" panose="020F0502020204030204" pitchFamily="34" charset="0"/>
                        </a:rPr>
                        <a:t>至今</a:t>
                      </a:r>
                      <a:endParaRPr lang="zh-CN" altLang="en-US" sz="16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zh-CN" altLang="en-US" sz="1600" b="0" i="0" u="none" strike="noStrike" dirty="0" smtClean="0">
                          <a:solidFill>
                            <a:schemeClr val="tx1"/>
                          </a:solidFill>
                          <a:effectLst/>
                          <a:latin typeface="Calibri" panose="020F0502020204030204" pitchFamily="34" charset="0"/>
                        </a:rPr>
                        <a:t>现有回溯</a:t>
                      </a:r>
                      <a:endParaRPr lang="en-US" sz="1600" b="0" dirty="0">
                        <a:solidFill>
                          <a:schemeClr val="tx1"/>
                        </a:solidFill>
                        <a:effectLst/>
                        <a:latin typeface="Times New Roman" panose="02020603050405020304" pitchFamily="18" charset="0"/>
                        <a:ea typeface="宋体" panose="02010600030101010101" pitchFamily="2" charset="-122"/>
                      </a:endParaRPr>
                    </a:p>
                  </a:txBody>
                  <a:tcPr marL="97793" marR="977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dirty="0">
                          <a:solidFill>
                            <a:srgbClr val="000000"/>
                          </a:solidFill>
                          <a:effectLst/>
                          <a:latin typeface="Calibri" panose="020F0502020204030204" pitchFamily="34" charset="0"/>
                        </a:rPr>
                        <a:t>49.61%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3857650677"/>
                  </a:ext>
                </a:extLst>
              </a:tr>
              <a:tr h="323225">
                <a:tc>
                  <a:txBody>
                    <a:bodyPr/>
                    <a:lstStyle/>
                    <a:p>
                      <a:pPr algn="l" fontAlgn="ctr"/>
                      <a:r>
                        <a:rPr lang="en-US" altLang="zh-CN" sz="1600" b="0" i="0" u="none" strike="noStrike">
                          <a:solidFill>
                            <a:srgbClr val="000000"/>
                          </a:solidFill>
                          <a:effectLst/>
                          <a:latin typeface="Calibri" panose="020F0502020204030204" pitchFamily="34" charset="0"/>
                        </a:rPr>
                        <a:t>2003-</a:t>
                      </a:r>
                      <a:r>
                        <a:rPr lang="zh-CN" altLang="en-US" sz="1600" b="0" i="0" u="none" strike="noStrike">
                          <a:solidFill>
                            <a:srgbClr val="000000"/>
                          </a:solidFill>
                          <a:effectLst/>
                          <a:latin typeface="Calibri" panose="020F0502020204030204" pitchFamily="34" charset="0"/>
                        </a:rPr>
                        <a:t>至今</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1600" b="0" dirty="0" smtClean="0">
                          <a:solidFill>
                            <a:schemeClr val="tx1"/>
                          </a:solidFill>
                          <a:effectLst/>
                          <a:latin typeface="宋体" panose="02010600030101010101" pitchFamily="2" charset="-122"/>
                          <a:ea typeface="宋体" panose="02010600030101010101" pitchFamily="2" charset="-122"/>
                        </a:rPr>
                        <a:t>6</a:t>
                      </a:r>
                      <a:r>
                        <a:rPr lang="zh-CN" altLang="en-US" sz="1600" b="0" dirty="0" smtClean="0">
                          <a:solidFill>
                            <a:schemeClr val="tx1"/>
                          </a:solidFill>
                          <a:effectLst/>
                          <a:latin typeface="宋体" panose="02010600030101010101" pitchFamily="2" charset="-122"/>
                          <a:ea typeface="宋体" panose="02010600030101010101" pitchFamily="2" charset="-122"/>
                        </a:rPr>
                        <a:t>年</a:t>
                      </a:r>
                      <a:endParaRPr lang="en-US" sz="1600" b="0" dirty="0">
                        <a:solidFill>
                          <a:schemeClr val="tx1"/>
                        </a:solidFill>
                        <a:effectLst/>
                        <a:latin typeface="Times New Roman" panose="02020603050405020304" pitchFamily="18" charset="0"/>
                        <a:ea typeface="宋体" panose="02010600030101010101" pitchFamily="2" charset="-122"/>
                      </a:endParaRPr>
                    </a:p>
                  </a:txBody>
                  <a:tcPr marL="97793" marR="977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dirty="0">
                          <a:solidFill>
                            <a:srgbClr val="000000"/>
                          </a:solidFill>
                          <a:effectLst/>
                          <a:latin typeface="Calibri" panose="020F0502020204030204" pitchFamily="34" charset="0"/>
                        </a:rPr>
                        <a:t>77.56%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72453303"/>
                  </a:ext>
                </a:extLst>
              </a:tr>
              <a:tr h="323225">
                <a:tc>
                  <a:txBody>
                    <a:bodyPr/>
                    <a:lstStyle/>
                    <a:p>
                      <a:pPr algn="l" fontAlgn="ctr"/>
                      <a:r>
                        <a:rPr lang="en-US" altLang="zh-CN" sz="1600" b="0" i="0" u="none" strike="noStrike">
                          <a:solidFill>
                            <a:srgbClr val="000000"/>
                          </a:solidFill>
                          <a:effectLst/>
                          <a:latin typeface="Calibri" panose="020F0502020204030204" pitchFamily="34" charset="0"/>
                        </a:rPr>
                        <a:t>1997-</a:t>
                      </a:r>
                      <a:r>
                        <a:rPr lang="zh-CN" altLang="en-US" sz="1600" b="0" i="0" u="none" strike="noStrike">
                          <a:solidFill>
                            <a:srgbClr val="000000"/>
                          </a:solidFill>
                          <a:effectLst/>
                          <a:latin typeface="Calibri" panose="020F0502020204030204" pitchFamily="34" charset="0"/>
                        </a:rPr>
                        <a:t>至今</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altLang="zh-CN" sz="1600" b="0" dirty="0" smtClean="0">
                          <a:solidFill>
                            <a:schemeClr val="tx1"/>
                          </a:solidFill>
                          <a:effectLst/>
                          <a:latin typeface="宋体" panose="02010600030101010101" pitchFamily="2" charset="-122"/>
                          <a:ea typeface="宋体" panose="02010600030101010101" pitchFamily="2" charset="-122"/>
                        </a:rPr>
                        <a:t>12</a:t>
                      </a:r>
                      <a:r>
                        <a:rPr lang="zh-CN" sz="1600" b="0" dirty="0" smtClean="0">
                          <a:solidFill>
                            <a:schemeClr val="tx1"/>
                          </a:solidFill>
                          <a:effectLst/>
                          <a:latin typeface="宋体" panose="02010600030101010101" pitchFamily="2" charset="-122"/>
                          <a:ea typeface="宋体" panose="02010600030101010101" pitchFamily="2" charset="-122"/>
                        </a:rPr>
                        <a:t>年</a:t>
                      </a:r>
                      <a:endParaRPr lang="en-US" sz="1600" b="0" dirty="0">
                        <a:solidFill>
                          <a:schemeClr val="tx1"/>
                        </a:solidFill>
                        <a:effectLst/>
                        <a:latin typeface="Times New Roman" panose="02020603050405020304" pitchFamily="18" charset="0"/>
                        <a:ea typeface="宋体" panose="02010600030101010101" pitchFamily="2" charset="-122"/>
                      </a:endParaRPr>
                    </a:p>
                  </a:txBody>
                  <a:tcPr marL="97793" marR="977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0" i="0" u="none" strike="noStrike" dirty="0">
                          <a:solidFill>
                            <a:srgbClr val="000000"/>
                          </a:solidFill>
                          <a:effectLst/>
                          <a:latin typeface="Calibri" panose="020F0502020204030204" pitchFamily="34" charset="0"/>
                        </a:rPr>
                        <a:t>90.50%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4149421062"/>
                  </a:ext>
                </a:extLst>
              </a:tr>
              <a:tr h="323225">
                <a:tc>
                  <a:txBody>
                    <a:bodyPr/>
                    <a:lstStyle/>
                    <a:p>
                      <a:pPr algn="l" fontAlgn="ctr"/>
                      <a:r>
                        <a:rPr lang="en-US" altLang="zh-CN" sz="1600" b="0" i="0" u="none" strike="noStrike">
                          <a:solidFill>
                            <a:srgbClr val="000000"/>
                          </a:solidFill>
                          <a:effectLst/>
                          <a:latin typeface="Calibri" panose="020F0502020204030204" pitchFamily="34" charset="0"/>
                        </a:rPr>
                        <a:t>1990-</a:t>
                      </a:r>
                      <a:r>
                        <a:rPr lang="zh-CN" altLang="en-US" sz="1600" b="0" i="0" u="none" strike="noStrike">
                          <a:solidFill>
                            <a:srgbClr val="000000"/>
                          </a:solidFill>
                          <a:effectLst/>
                          <a:latin typeface="Calibri" panose="020F0502020204030204" pitchFamily="34" charset="0"/>
                        </a:rPr>
                        <a:t>至今</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altLang="zh-CN" sz="1600" b="0" dirty="0" smtClean="0">
                          <a:solidFill>
                            <a:schemeClr val="tx1"/>
                          </a:solidFill>
                          <a:effectLst/>
                          <a:latin typeface="宋体" panose="02010600030101010101" pitchFamily="2" charset="-122"/>
                          <a:ea typeface="宋体" panose="02010600030101010101" pitchFamily="2" charset="-122"/>
                        </a:rPr>
                        <a:t>19</a:t>
                      </a:r>
                      <a:r>
                        <a:rPr lang="zh-CN" sz="1600" b="0" dirty="0" smtClean="0">
                          <a:solidFill>
                            <a:schemeClr val="tx1"/>
                          </a:solidFill>
                          <a:effectLst/>
                          <a:latin typeface="宋体" panose="02010600030101010101" pitchFamily="2" charset="-122"/>
                          <a:ea typeface="宋体" panose="02010600030101010101" pitchFamily="2" charset="-122"/>
                        </a:rPr>
                        <a:t>年</a:t>
                      </a:r>
                      <a:endParaRPr lang="en-US" sz="1600" b="0" dirty="0">
                        <a:solidFill>
                          <a:schemeClr val="tx1"/>
                        </a:solidFill>
                        <a:effectLst/>
                        <a:latin typeface="Times New Roman" panose="02020603050405020304" pitchFamily="18" charset="0"/>
                        <a:ea typeface="宋体" panose="02010600030101010101" pitchFamily="2" charset="-122"/>
                      </a:endParaRPr>
                    </a:p>
                  </a:txBody>
                  <a:tcPr marL="97793" marR="977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0" i="0" u="none" strike="noStrike" dirty="0">
                          <a:solidFill>
                            <a:srgbClr val="000000"/>
                          </a:solidFill>
                          <a:effectLst/>
                          <a:latin typeface="Calibri" panose="020F0502020204030204" pitchFamily="34" charset="0"/>
                        </a:rPr>
                        <a:t>95.92%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3373659963"/>
                  </a:ext>
                </a:extLst>
              </a:tr>
              <a:tr h="323225">
                <a:tc>
                  <a:txBody>
                    <a:bodyPr/>
                    <a:lstStyle/>
                    <a:p>
                      <a:pPr algn="l" fontAlgn="ctr"/>
                      <a:r>
                        <a:rPr lang="en-US" altLang="zh-CN" sz="1600" b="0" i="0" u="none" strike="noStrike" dirty="0">
                          <a:solidFill>
                            <a:srgbClr val="000000"/>
                          </a:solidFill>
                          <a:effectLst/>
                          <a:latin typeface="Calibri" panose="020F0502020204030204" pitchFamily="34" charset="0"/>
                        </a:rPr>
                        <a:t>1970-</a:t>
                      </a:r>
                      <a:r>
                        <a:rPr lang="zh-CN" altLang="en-US" sz="1600" b="0" i="0" u="none" strike="noStrike" dirty="0">
                          <a:solidFill>
                            <a:srgbClr val="000000"/>
                          </a:solidFill>
                          <a:effectLst/>
                          <a:latin typeface="Calibri" panose="020F0502020204030204" pitchFamily="34" charset="0"/>
                        </a:rPr>
                        <a:t>至今</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1600" b="0" dirty="0" smtClean="0">
                          <a:solidFill>
                            <a:schemeClr val="tx1"/>
                          </a:solidFill>
                          <a:effectLst/>
                          <a:latin typeface="Times New Roman" panose="02020603050405020304" pitchFamily="18" charset="0"/>
                          <a:ea typeface="宋体" panose="02010600030101010101" pitchFamily="2" charset="-122"/>
                        </a:rPr>
                        <a:t>39</a:t>
                      </a:r>
                      <a:r>
                        <a:rPr lang="zh-CN" altLang="en-US" sz="1600" b="0" dirty="0" smtClean="0">
                          <a:solidFill>
                            <a:schemeClr val="tx1"/>
                          </a:solidFill>
                          <a:effectLst/>
                          <a:latin typeface="Times New Roman" panose="02020603050405020304" pitchFamily="18" charset="0"/>
                          <a:ea typeface="宋体" panose="02010600030101010101" pitchFamily="2" charset="-122"/>
                        </a:rPr>
                        <a:t>年</a:t>
                      </a:r>
                      <a:endParaRPr lang="en-US" sz="1600" b="0" dirty="0">
                        <a:solidFill>
                          <a:schemeClr val="tx1"/>
                        </a:solidFill>
                        <a:effectLst/>
                        <a:latin typeface="Times New Roman" panose="02020603050405020304" pitchFamily="18" charset="0"/>
                        <a:ea typeface="宋体" panose="02010600030101010101" pitchFamily="2" charset="-122"/>
                      </a:endParaRPr>
                    </a:p>
                  </a:txBody>
                  <a:tcPr marL="97793" marR="977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0" i="0" u="none" strike="noStrike" dirty="0">
                          <a:solidFill>
                            <a:srgbClr val="000000"/>
                          </a:solidFill>
                          <a:effectLst/>
                          <a:latin typeface="Calibri" panose="020F0502020204030204" pitchFamily="34" charset="0"/>
                        </a:rPr>
                        <a:t>99.19%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bl>
          </a:graphicData>
        </a:graphic>
      </p:graphicFrame>
      <p:sp>
        <p:nvSpPr>
          <p:cNvPr id="2" name="Title 1"/>
          <p:cNvSpPr txBox="1">
            <a:spLocks/>
          </p:cNvSpPr>
          <p:nvPr/>
        </p:nvSpPr>
        <p:spPr>
          <a:xfrm>
            <a:off x="374414" y="77915"/>
            <a:ext cx="8164357" cy="1071281"/>
          </a:xfrm>
          <a:prstGeom prst="rect">
            <a:avLst/>
          </a:prstGeom>
        </p:spPr>
        <p:txBody>
          <a:bodyPr>
            <a:normAutofit/>
          </a:bodyPr>
          <a:lstStyle>
            <a:lvl1pPr algn="l" rtl="0" eaLnBrk="1" fontAlgn="base" hangingPunct="1">
              <a:lnSpc>
                <a:spcPct val="90000"/>
              </a:lnSpc>
              <a:spcBef>
                <a:spcPct val="0"/>
              </a:spcBef>
              <a:spcAft>
                <a:spcPct val="0"/>
              </a:spcAft>
              <a:defRPr sz="2800">
                <a:solidFill>
                  <a:schemeClr val="tx2"/>
                </a:solidFill>
                <a:latin typeface="微软雅黑" pitchFamily="34" charset="-122"/>
                <a:ea typeface="微软雅黑" pitchFamily="34" charset="-122"/>
                <a:cs typeface="+mj-cs"/>
              </a:defRPr>
            </a:lvl1pPr>
            <a:lvl2pPr algn="l" rtl="0" eaLnBrk="1" fontAlgn="base" hangingPunct="1">
              <a:lnSpc>
                <a:spcPct val="90000"/>
              </a:lnSpc>
              <a:spcBef>
                <a:spcPct val="0"/>
              </a:spcBef>
              <a:spcAft>
                <a:spcPct val="0"/>
              </a:spcAft>
              <a:defRPr sz="2800">
                <a:solidFill>
                  <a:schemeClr val="tx2"/>
                </a:solidFill>
                <a:latin typeface="Arial" charset="0"/>
              </a:defRPr>
            </a:lvl2pPr>
            <a:lvl3pPr algn="l" rtl="0" eaLnBrk="1" fontAlgn="base" hangingPunct="1">
              <a:lnSpc>
                <a:spcPct val="90000"/>
              </a:lnSpc>
              <a:spcBef>
                <a:spcPct val="0"/>
              </a:spcBef>
              <a:spcAft>
                <a:spcPct val="0"/>
              </a:spcAft>
              <a:defRPr sz="2800">
                <a:solidFill>
                  <a:schemeClr val="tx2"/>
                </a:solidFill>
                <a:latin typeface="Arial" charset="0"/>
              </a:defRPr>
            </a:lvl3pPr>
            <a:lvl4pPr algn="l" rtl="0" eaLnBrk="1" fontAlgn="base" hangingPunct="1">
              <a:lnSpc>
                <a:spcPct val="90000"/>
              </a:lnSpc>
              <a:spcBef>
                <a:spcPct val="0"/>
              </a:spcBef>
              <a:spcAft>
                <a:spcPct val="0"/>
              </a:spcAft>
              <a:defRPr sz="2800">
                <a:solidFill>
                  <a:schemeClr val="tx2"/>
                </a:solidFill>
                <a:latin typeface="Arial" charset="0"/>
              </a:defRPr>
            </a:lvl4pPr>
            <a:lvl5pPr algn="l" rtl="0" eaLnBrk="1" fontAlgn="base" hangingPunct="1">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pPr defTabSz="914400"/>
            <a:r>
              <a:rPr lang="zh-CN" altLang="en-US" b="1" kern="0" dirty="0">
                <a:solidFill>
                  <a:srgbClr val="6817FF"/>
                </a:solidFill>
              </a:rPr>
              <a:t>成都医学院</a:t>
            </a:r>
            <a:r>
              <a:rPr lang="zh-CN" altLang="en-US" b="1" kern="0" dirty="0" smtClean="0">
                <a:solidFill>
                  <a:srgbClr val="6817FF"/>
                </a:solidFill>
              </a:rPr>
              <a:t>发文</a:t>
            </a:r>
            <a:r>
              <a:rPr lang="zh-CN" altLang="en-US" b="1" kern="0" dirty="0">
                <a:solidFill>
                  <a:srgbClr val="6817FF"/>
                </a:solidFill>
              </a:rPr>
              <a:t>参考文献年代分布</a:t>
            </a:r>
            <a:endParaRPr lang="en-US" altLang="en-US" b="1" kern="0" dirty="0">
              <a:solidFill>
                <a:srgbClr val="6817FF"/>
              </a:solidFill>
            </a:endParaRPr>
          </a:p>
        </p:txBody>
      </p:sp>
      <p:graphicFrame>
        <p:nvGraphicFramePr>
          <p:cNvPr id="5" name="图表 4">
            <a:extLst>
              <a:ext uri="{FF2B5EF4-FFF2-40B4-BE49-F238E27FC236}">
                <a16:creationId xmlns="" xmlns:a16="http://schemas.microsoft.com/office/drawing/2014/main" id="{40991C63-8A10-4767-9109-5C7A14D4EA6D}"/>
              </a:ext>
            </a:extLst>
          </p:cNvPr>
          <p:cNvGraphicFramePr>
            <a:graphicFrameLocks/>
          </p:cNvGraphicFramePr>
          <p:nvPr>
            <p:extLst/>
          </p:nvPr>
        </p:nvGraphicFramePr>
        <p:xfrm>
          <a:off x="374414" y="646797"/>
          <a:ext cx="8538771" cy="377110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图表 3"/>
          <p:cNvGraphicFramePr>
            <a:graphicFrameLocks/>
          </p:cNvGraphicFramePr>
          <p:nvPr/>
        </p:nvGraphicFramePr>
        <p:xfrm>
          <a:off x="409575" y="538163"/>
          <a:ext cx="8129196" cy="38797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37092169"/>
      </p:ext>
    </p:extLst>
  </p:cSld>
  <p:clrMapOvr>
    <a:masterClrMapping/>
  </p:clrMapOvr>
  <p:transition spd="slow">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 xmlns:a16="http://schemas.microsoft.com/office/drawing/2014/main" id="{20226EB2-FC6B-4143-BF2C-6E3AFEA4B0B9}"/>
              </a:ext>
            </a:extLst>
          </p:cNvPr>
          <p:cNvGraphicFramePr>
            <a:graphicFrameLocks noGrp="1"/>
          </p:cNvGraphicFramePr>
          <p:nvPr>
            <p:extLst>
              <p:ext uri="{D42A27DB-BD31-4B8C-83A1-F6EECF244321}">
                <p14:modId xmlns:p14="http://schemas.microsoft.com/office/powerpoint/2010/main" val="2612344248"/>
              </p:ext>
            </p:extLst>
          </p:nvPr>
        </p:nvGraphicFramePr>
        <p:xfrm>
          <a:off x="401188" y="627940"/>
          <a:ext cx="7483180" cy="5779817"/>
        </p:xfrm>
        <a:graphic>
          <a:graphicData uri="http://schemas.openxmlformats.org/drawingml/2006/table">
            <a:tbl>
              <a:tblPr firstRow="1" firstCol="1" bandRow="1"/>
              <a:tblGrid>
                <a:gridCol w="1213489">
                  <a:extLst>
                    <a:ext uri="{9D8B030D-6E8A-4147-A177-3AD203B41FA5}">
                      <a16:colId xmlns="" xmlns:a16="http://schemas.microsoft.com/office/drawing/2014/main" val="2704400446"/>
                    </a:ext>
                  </a:extLst>
                </a:gridCol>
                <a:gridCol w="1738069">
                  <a:extLst>
                    <a:ext uri="{9D8B030D-6E8A-4147-A177-3AD203B41FA5}">
                      <a16:colId xmlns="" xmlns:a16="http://schemas.microsoft.com/office/drawing/2014/main" val="2831664259"/>
                    </a:ext>
                  </a:extLst>
                </a:gridCol>
                <a:gridCol w="1023882">
                  <a:extLst>
                    <a:ext uri="{9D8B030D-6E8A-4147-A177-3AD203B41FA5}">
                      <a16:colId xmlns="" xmlns:a16="http://schemas.microsoft.com/office/drawing/2014/main" val="1172397064"/>
                    </a:ext>
                  </a:extLst>
                </a:gridCol>
                <a:gridCol w="3507740">
                  <a:extLst>
                    <a:ext uri="{9D8B030D-6E8A-4147-A177-3AD203B41FA5}">
                      <a16:colId xmlns="" xmlns:a16="http://schemas.microsoft.com/office/drawing/2014/main" val="1928855747"/>
                    </a:ext>
                  </a:extLst>
                </a:gridCol>
              </a:tblGrid>
              <a:tr h="462724">
                <a:tc>
                  <a:txBody>
                    <a:bodyPr/>
                    <a:lstStyle/>
                    <a:p>
                      <a:pPr marL="0" marR="0" algn="ctr">
                        <a:spcBef>
                          <a:spcPts val="0"/>
                        </a:spcBef>
                        <a:spcAft>
                          <a:spcPts val="0"/>
                        </a:spcAft>
                      </a:pPr>
                      <a:r>
                        <a:rPr lang="en-US" sz="1400" b="1" dirty="0">
                          <a:solidFill>
                            <a:srgbClr val="000000"/>
                          </a:solidFill>
                          <a:effectLst/>
                          <a:latin typeface="Calibri" panose="020F0502020204030204" pitchFamily="34" charset="0"/>
                          <a:ea typeface="宋体" panose="02010600030101010101" pitchFamily="2" charset="-122"/>
                        </a:rPr>
                        <a:t> </a:t>
                      </a:r>
                      <a:endParaRPr lang="en-US" sz="1600" dirty="0">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0070C0"/>
                    </a:solidFill>
                  </a:tcPr>
                </a:tc>
                <a:tc>
                  <a:txBody>
                    <a:bodyPr/>
                    <a:lstStyle/>
                    <a:p>
                      <a:pPr marL="0" marR="0" algn="ctr">
                        <a:spcBef>
                          <a:spcPts val="0"/>
                        </a:spcBef>
                        <a:spcAft>
                          <a:spcPts val="0"/>
                        </a:spcAft>
                      </a:pPr>
                      <a:r>
                        <a:rPr lang="zh-CN" sz="1400" b="1" dirty="0">
                          <a:solidFill>
                            <a:srgbClr val="FFFFFF"/>
                          </a:solidFill>
                          <a:effectLst/>
                          <a:latin typeface="Calibri" panose="020F0502020204030204" pitchFamily="34" charset="0"/>
                          <a:ea typeface="宋体" panose="02010600030101010101" pitchFamily="2" charset="-122"/>
                          <a:cs typeface="Calibri" panose="020F0502020204030204" pitchFamily="34" charset="0"/>
                        </a:rPr>
                        <a:t>引用文章数</a:t>
                      </a:r>
                      <a:endParaRPr lang="en-US" sz="1600" dirty="0">
                        <a:effectLst/>
                        <a:latin typeface="Times New Roman" panose="02020603050405020304" pitchFamily="18" charset="0"/>
                        <a:ea typeface="宋体" panose="02010600030101010101" pitchFamily="2" charset="-122"/>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0070C0"/>
                    </a:solidFill>
                  </a:tcPr>
                </a:tc>
                <a:tc>
                  <a:txBody>
                    <a:bodyPr/>
                    <a:lstStyle/>
                    <a:p>
                      <a:pPr marL="0" marR="0" algn="ctr">
                        <a:spcBef>
                          <a:spcPts val="0"/>
                        </a:spcBef>
                        <a:spcAft>
                          <a:spcPts val="0"/>
                        </a:spcAft>
                      </a:pPr>
                      <a:r>
                        <a:rPr lang="zh-CN" sz="1400" b="1">
                          <a:solidFill>
                            <a:srgbClr val="FFFFFF"/>
                          </a:solidFill>
                          <a:effectLst/>
                          <a:latin typeface="Calibri" panose="020F0502020204030204" pitchFamily="34" charset="0"/>
                          <a:ea typeface="宋体" panose="02010600030101010101" pitchFamily="2" charset="-122"/>
                          <a:cs typeface="Calibri" panose="020F0502020204030204" pitchFamily="34" charset="0"/>
                        </a:rPr>
                        <a:t>引用次数</a:t>
                      </a:r>
                      <a:endParaRPr lang="en-US" sz="1600">
                        <a:effectLst/>
                        <a:latin typeface="Times New Roman" panose="02020603050405020304" pitchFamily="18" charset="0"/>
                        <a:ea typeface="宋体" panose="02010600030101010101" pitchFamily="2" charset="-122"/>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0070C0"/>
                    </a:solidFill>
                  </a:tcPr>
                </a:tc>
                <a:tc>
                  <a:txBody>
                    <a:bodyPr/>
                    <a:lstStyle/>
                    <a:p>
                      <a:pPr marL="0" marR="0" algn="ctr">
                        <a:spcBef>
                          <a:spcPts val="0"/>
                        </a:spcBef>
                        <a:spcAft>
                          <a:spcPts val="0"/>
                        </a:spcAft>
                      </a:pPr>
                      <a:r>
                        <a:rPr lang="en-US" sz="1400" b="1" dirty="0" err="1">
                          <a:solidFill>
                            <a:srgbClr val="FFFFFF"/>
                          </a:solidFill>
                          <a:effectLst/>
                          <a:latin typeface="宋体" panose="02010600030101010101" pitchFamily="2" charset="-122"/>
                          <a:ea typeface="宋体" panose="02010600030101010101" pitchFamily="2" charset="-122"/>
                          <a:cs typeface="Calibri" panose="020F0502020204030204" pitchFamily="34" charset="0"/>
                        </a:rPr>
                        <a:t>期刊</a:t>
                      </a:r>
                      <a:endParaRPr lang="en-US" sz="1600" dirty="0">
                        <a:effectLst/>
                        <a:latin typeface="Times New Roman" panose="02020603050405020304" pitchFamily="18" charset="0"/>
                        <a:ea typeface="宋体" panose="02010600030101010101" pitchFamily="2" charset="-122"/>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0070C0"/>
                    </a:solidFill>
                  </a:tcPr>
                </a:tc>
                <a:extLst>
                  <a:ext uri="{0D108BD9-81ED-4DB2-BD59-A6C34878D82A}">
                    <a16:rowId xmlns="" xmlns:a16="http://schemas.microsoft.com/office/drawing/2014/main" val="2638781213"/>
                  </a:ext>
                </a:extLst>
              </a:tr>
              <a:tr h="262912">
                <a:tc>
                  <a:txBody>
                    <a:bodyPr/>
                    <a:lstStyle/>
                    <a:p>
                      <a:pPr algn="ctr" fontAlgn="b"/>
                      <a:r>
                        <a:rPr lang="en-US" sz="1600" b="0" i="0" u="none" strike="noStrike" dirty="0">
                          <a:solidFill>
                            <a:srgbClr val="000000"/>
                          </a:solidFill>
                          <a:effectLst/>
                          <a:latin typeface="Calibri" panose="020F0502020204030204" pitchFamily="34" charset="0"/>
                        </a:rPr>
                        <a:t>1</a:t>
                      </a:r>
                    </a:p>
                  </a:txBody>
                  <a:tcPr marL="9525" marR="9525" marT="9525"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fontAlgn="b"/>
                      <a:r>
                        <a:rPr lang="en-US" sz="1600" b="0" i="0" u="none" strike="noStrike">
                          <a:solidFill>
                            <a:srgbClr val="000000"/>
                          </a:solidFill>
                          <a:effectLst/>
                          <a:latin typeface="Calibri" panose="020F0502020204030204" pitchFamily="34" charset="0"/>
                        </a:rPr>
                        <a:t>269</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fontAlgn="b"/>
                      <a:r>
                        <a:rPr lang="en-US" sz="1600" b="0" i="0" u="none" strike="noStrike">
                          <a:solidFill>
                            <a:srgbClr val="000000"/>
                          </a:solidFill>
                          <a:effectLst/>
                          <a:latin typeface="Calibri" panose="020F0502020204030204" pitchFamily="34" charset="0"/>
                        </a:rPr>
                        <a:t>446</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fontAlgn="b"/>
                      <a:r>
                        <a:rPr lang="en-US" sz="1600" b="0" i="0" u="none" strike="noStrike" dirty="0">
                          <a:solidFill>
                            <a:srgbClr val="000000"/>
                          </a:solidFill>
                          <a:effectLst/>
                          <a:latin typeface="Calibri" panose="020F0502020204030204" pitchFamily="34" charset="0"/>
                        </a:rPr>
                        <a:t>P NATL ACAD SCI USA</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 xmlns:a16="http://schemas.microsoft.com/office/drawing/2014/main" val="2633247076"/>
                  </a:ext>
                </a:extLst>
              </a:tr>
              <a:tr h="262912">
                <a:tc>
                  <a:txBody>
                    <a:bodyPr/>
                    <a:lstStyle/>
                    <a:p>
                      <a:pPr algn="ctr" fontAlgn="b"/>
                      <a:r>
                        <a:rPr lang="en-US" sz="1600" b="0" i="0" u="none" strike="noStrike">
                          <a:solidFill>
                            <a:srgbClr val="000000"/>
                          </a:solidFill>
                          <a:effectLst/>
                          <a:latin typeface="Calibri" panose="020F0502020204030204" pitchFamily="34" charset="0"/>
                        </a:rPr>
                        <a:t>2</a:t>
                      </a:r>
                    </a:p>
                  </a:txBody>
                  <a:tcPr marL="9525" marR="9525" marT="9525"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255</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458</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PLOS ONE</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 xmlns:a16="http://schemas.microsoft.com/office/drawing/2014/main" val="2976952923"/>
                  </a:ext>
                </a:extLst>
              </a:tr>
              <a:tr h="262912">
                <a:tc>
                  <a:txBody>
                    <a:bodyPr/>
                    <a:lstStyle/>
                    <a:p>
                      <a:pPr algn="ctr" fontAlgn="b"/>
                      <a:r>
                        <a:rPr lang="en-US" sz="1600" b="0" i="0" u="none" strike="noStrike">
                          <a:solidFill>
                            <a:srgbClr val="000000"/>
                          </a:solidFill>
                          <a:effectLst/>
                          <a:latin typeface="Calibri" panose="020F0502020204030204" pitchFamily="34" charset="0"/>
                        </a:rPr>
                        <a:t>3</a:t>
                      </a:r>
                    </a:p>
                  </a:txBody>
                  <a:tcPr marL="9525" marR="9525" marT="9525"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fontAlgn="b"/>
                      <a:r>
                        <a:rPr lang="en-US" sz="1600" b="0" i="0" u="none" strike="noStrike" dirty="0">
                          <a:solidFill>
                            <a:srgbClr val="000000"/>
                          </a:solidFill>
                          <a:effectLst/>
                          <a:latin typeface="Calibri" panose="020F0502020204030204" pitchFamily="34" charset="0"/>
                        </a:rPr>
                        <a:t>225</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fontAlgn="b"/>
                      <a:r>
                        <a:rPr lang="en-US" sz="1600" b="0" i="0" u="none" strike="noStrike">
                          <a:solidFill>
                            <a:srgbClr val="000000"/>
                          </a:solidFill>
                          <a:effectLst/>
                          <a:latin typeface="Calibri" panose="020F0502020204030204" pitchFamily="34" charset="0"/>
                        </a:rPr>
                        <a:t>381</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fontAlgn="b"/>
                      <a:r>
                        <a:rPr lang="en-US" sz="1600" b="0" i="0" u="none" strike="noStrike" dirty="0">
                          <a:solidFill>
                            <a:srgbClr val="000000"/>
                          </a:solidFill>
                          <a:effectLst/>
                          <a:latin typeface="Calibri" panose="020F0502020204030204" pitchFamily="34" charset="0"/>
                        </a:rPr>
                        <a:t>NATURE</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 xmlns:a16="http://schemas.microsoft.com/office/drawing/2014/main" val="2842590703"/>
                  </a:ext>
                </a:extLst>
              </a:tr>
              <a:tr h="321765">
                <a:tc>
                  <a:txBody>
                    <a:bodyPr/>
                    <a:lstStyle/>
                    <a:p>
                      <a:pPr algn="ctr" fontAlgn="b"/>
                      <a:r>
                        <a:rPr lang="en-US" sz="1600" b="0" i="0" u="none" strike="noStrike">
                          <a:solidFill>
                            <a:srgbClr val="000000"/>
                          </a:solidFill>
                          <a:effectLst/>
                          <a:latin typeface="Calibri" panose="020F0502020204030204" pitchFamily="34" charset="0"/>
                        </a:rPr>
                        <a:t>4</a:t>
                      </a:r>
                    </a:p>
                  </a:txBody>
                  <a:tcPr marL="9525" marR="9525" marT="9525"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223</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451</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J BIOL CHEM</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 xmlns:a16="http://schemas.microsoft.com/office/drawing/2014/main" val="3095911603"/>
                  </a:ext>
                </a:extLst>
              </a:tr>
              <a:tr h="262912">
                <a:tc>
                  <a:txBody>
                    <a:bodyPr/>
                    <a:lstStyle/>
                    <a:p>
                      <a:pPr algn="ctr" fontAlgn="b"/>
                      <a:r>
                        <a:rPr lang="en-US" sz="1600" b="0" i="0" u="none" strike="noStrike">
                          <a:solidFill>
                            <a:srgbClr val="000000"/>
                          </a:solidFill>
                          <a:effectLst/>
                          <a:latin typeface="Calibri" panose="020F0502020204030204" pitchFamily="34" charset="0"/>
                        </a:rPr>
                        <a:t>5</a:t>
                      </a:r>
                    </a:p>
                  </a:txBody>
                  <a:tcPr marL="9525" marR="9525" marT="9525"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fontAlgn="b"/>
                      <a:r>
                        <a:rPr lang="en-US" sz="1600" b="0" i="0" u="none" strike="noStrike">
                          <a:solidFill>
                            <a:srgbClr val="000000"/>
                          </a:solidFill>
                          <a:effectLst/>
                          <a:latin typeface="Calibri" panose="020F0502020204030204" pitchFamily="34" charset="0"/>
                        </a:rPr>
                        <a:t>197</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fontAlgn="b"/>
                      <a:r>
                        <a:rPr lang="en-US" sz="1600" b="0" i="0" u="none" strike="noStrike" dirty="0">
                          <a:solidFill>
                            <a:srgbClr val="000000"/>
                          </a:solidFill>
                          <a:effectLst/>
                          <a:latin typeface="Calibri" panose="020F0502020204030204" pitchFamily="34" charset="0"/>
                        </a:rPr>
                        <a:t>301</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fontAlgn="b"/>
                      <a:r>
                        <a:rPr lang="en-US" sz="1600" b="0" i="0" u="none" strike="noStrike">
                          <a:solidFill>
                            <a:srgbClr val="000000"/>
                          </a:solidFill>
                          <a:effectLst/>
                          <a:latin typeface="Calibri" panose="020F0502020204030204" pitchFamily="34" charset="0"/>
                        </a:rPr>
                        <a:t>SCIENCE</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 xmlns:a16="http://schemas.microsoft.com/office/drawing/2014/main" val="3804268234"/>
                  </a:ext>
                </a:extLst>
              </a:tr>
              <a:tr h="262912">
                <a:tc>
                  <a:txBody>
                    <a:bodyPr/>
                    <a:lstStyle/>
                    <a:p>
                      <a:pPr algn="ctr" fontAlgn="b"/>
                      <a:r>
                        <a:rPr lang="en-US" sz="1600" b="0" i="0" u="none" strike="noStrike" dirty="0">
                          <a:solidFill>
                            <a:srgbClr val="000000"/>
                          </a:solidFill>
                          <a:effectLst/>
                          <a:latin typeface="Calibri" panose="020F0502020204030204" pitchFamily="34" charset="0"/>
                        </a:rPr>
                        <a:t>6</a:t>
                      </a:r>
                    </a:p>
                  </a:txBody>
                  <a:tcPr marL="9525" marR="9525" marT="9525"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178</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309</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CELL</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 xmlns:a16="http://schemas.microsoft.com/office/drawing/2014/main" val="1778198572"/>
                  </a:ext>
                </a:extLst>
              </a:tr>
              <a:tr h="262912">
                <a:tc>
                  <a:txBody>
                    <a:bodyPr/>
                    <a:lstStyle/>
                    <a:p>
                      <a:pPr algn="ctr" fontAlgn="b"/>
                      <a:r>
                        <a:rPr lang="en-US" sz="1600" b="0" i="0" u="none" strike="noStrike">
                          <a:solidFill>
                            <a:srgbClr val="000000"/>
                          </a:solidFill>
                          <a:effectLst/>
                          <a:latin typeface="Calibri" panose="020F0502020204030204" pitchFamily="34" charset="0"/>
                        </a:rPr>
                        <a:t>7</a:t>
                      </a:r>
                    </a:p>
                  </a:txBody>
                  <a:tcPr marL="9525" marR="9525" marT="9525"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fontAlgn="b"/>
                      <a:r>
                        <a:rPr lang="en-US" sz="1600" b="0" i="0" u="none" strike="noStrike">
                          <a:solidFill>
                            <a:srgbClr val="000000"/>
                          </a:solidFill>
                          <a:effectLst/>
                          <a:latin typeface="Calibri" panose="020F0502020204030204" pitchFamily="34" charset="0"/>
                        </a:rPr>
                        <a:t>155</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fontAlgn="b"/>
                      <a:r>
                        <a:rPr lang="en-US" sz="1600" b="0" i="0" u="none" strike="noStrike">
                          <a:solidFill>
                            <a:srgbClr val="000000"/>
                          </a:solidFill>
                          <a:effectLst/>
                          <a:latin typeface="Calibri" panose="020F0502020204030204" pitchFamily="34" charset="0"/>
                        </a:rPr>
                        <a:t>330</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fontAlgn="b"/>
                      <a:r>
                        <a:rPr lang="en-US" sz="1600" b="0" i="0" u="none" strike="noStrike">
                          <a:solidFill>
                            <a:srgbClr val="000000"/>
                          </a:solidFill>
                          <a:effectLst/>
                          <a:latin typeface="Calibri" panose="020F0502020204030204" pitchFamily="34" charset="0"/>
                        </a:rPr>
                        <a:t>CANCER RES</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 xmlns:a16="http://schemas.microsoft.com/office/drawing/2014/main" val="3625196128"/>
                  </a:ext>
                </a:extLst>
              </a:tr>
              <a:tr h="262912">
                <a:tc>
                  <a:txBody>
                    <a:bodyPr/>
                    <a:lstStyle/>
                    <a:p>
                      <a:pPr algn="ctr" fontAlgn="b"/>
                      <a:r>
                        <a:rPr lang="en-US" sz="1600" b="0" i="0" u="none" strike="noStrike">
                          <a:solidFill>
                            <a:srgbClr val="000000"/>
                          </a:solidFill>
                          <a:effectLst/>
                          <a:latin typeface="Calibri" panose="020F0502020204030204" pitchFamily="34" charset="0"/>
                        </a:rPr>
                        <a:t>8</a:t>
                      </a:r>
                    </a:p>
                  </a:txBody>
                  <a:tcPr marL="9525" marR="9525" marT="9525"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128</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177</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BIOCHEM BIOPH RES CO</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 xmlns:a16="http://schemas.microsoft.com/office/drawing/2014/main" val="2992103311"/>
                  </a:ext>
                </a:extLst>
              </a:tr>
              <a:tr h="262912">
                <a:tc>
                  <a:txBody>
                    <a:bodyPr/>
                    <a:lstStyle/>
                    <a:p>
                      <a:pPr algn="ctr" fontAlgn="b"/>
                      <a:r>
                        <a:rPr lang="en-US" sz="1600" b="0" i="0" u="none" strike="noStrike">
                          <a:solidFill>
                            <a:srgbClr val="000000"/>
                          </a:solidFill>
                          <a:effectLst/>
                          <a:latin typeface="Calibri" panose="020F0502020204030204" pitchFamily="34" charset="0"/>
                        </a:rPr>
                        <a:t>9</a:t>
                      </a:r>
                    </a:p>
                  </a:txBody>
                  <a:tcPr marL="9525" marR="9525" marT="9525"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fontAlgn="b"/>
                      <a:r>
                        <a:rPr lang="en-US" sz="1600" b="0" i="0" u="none" strike="noStrike">
                          <a:solidFill>
                            <a:srgbClr val="000000"/>
                          </a:solidFill>
                          <a:effectLst/>
                          <a:latin typeface="Calibri" panose="020F0502020204030204" pitchFamily="34" charset="0"/>
                        </a:rPr>
                        <a:t>116</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fontAlgn="b"/>
                      <a:r>
                        <a:rPr lang="en-US" sz="1600" b="0" i="0" u="none" strike="noStrike">
                          <a:solidFill>
                            <a:srgbClr val="000000"/>
                          </a:solidFill>
                          <a:effectLst/>
                          <a:latin typeface="Calibri" panose="020F0502020204030204" pitchFamily="34" charset="0"/>
                        </a:rPr>
                        <a:t>144</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fontAlgn="b"/>
                      <a:r>
                        <a:rPr lang="en-US" sz="1600" b="0" i="0" u="none" strike="noStrike">
                          <a:solidFill>
                            <a:srgbClr val="000000"/>
                          </a:solidFill>
                          <a:effectLst/>
                          <a:latin typeface="Calibri" panose="020F0502020204030204" pitchFamily="34" charset="0"/>
                        </a:rPr>
                        <a:t>NEW ENGL J MED</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 xmlns:a16="http://schemas.microsoft.com/office/drawing/2014/main" val="3428368678"/>
                  </a:ext>
                </a:extLst>
              </a:tr>
              <a:tr h="262912">
                <a:tc>
                  <a:txBody>
                    <a:bodyPr/>
                    <a:lstStyle/>
                    <a:p>
                      <a:pPr algn="ctr" fontAlgn="b"/>
                      <a:r>
                        <a:rPr lang="en-US" sz="1600" b="0" i="0" u="none" strike="noStrike">
                          <a:solidFill>
                            <a:srgbClr val="000000"/>
                          </a:solidFill>
                          <a:effectLst/>
                          <a:latin typeface="Calibri" panose="020F0502020204030204" pitchFamily="34" charset="0"/>
                        </a:rPr>
                        <a:t>10</a:t>
                      </a:r>
                    </a:p>
                  </a:txBody>
                  <a:tcPr marL="9525" marR="9525" marT="9525"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108</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140</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J CLIN INVEST</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 xmlns:a16="http://schemas.microsoft.com/office/drawing/2014/main" val="111464140"/>
                  </a:ext>
                </a:extLst>
              </a:tr>
              <a:tr h="262912">
                <a:tc>
                  <a:txBody>
                    <a:bodyPr/>
                    <a:lstStyle/>
                    <a:p>
                      <a:pPr algn="ctr" fontAlgn="b"/>
                      <a:r>
                        <a:rPr lang="en-US" sz="1600" b="0" i="0" u="none" strike="noStrike">
                          <a:solidFill>
                            <a:srgbClr val="000000"/>
                          </a:solidFill>
                          <a:effectLst/>
                          <a:latin typeface="Calibri" panose="020F0502020204030204" pitchFamily="34" charset="0"/>
                        </a:rPr>
                        <a:t>11</a:t>
                      </a:r>
                    </a:p>
                  </a:txBody>
                  <a:tcPr marL="9525" marR="9525" marT="9525"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fontAlgn="b"/>
                      <a:r>
                        <a:rPr lang="en-US" sz="1600" b="0" i="0" u="none" strike="noStrike">
                          <a:solidFill>
                            <a:srgbClr val="000000"/>
                          </a:solidFill>
                          <a:effectLst/>
                          <a:latin typeface="Calibri" panose="020F0502020204030204" pitchFamily="34" charset="0"/>
                        </a:rPr>
                        <a:t>94</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fontAlgn="b"/>
                      <a:r>
                        <a:rPr lang="en-US" sz="1600" b="0" i="0" u="none" strike="noStrike">
                          <a:solidFill>
                            <a:srgbClr val="000000"/>
                          </a:solidFill>
                          <a:effectLst/>
                          <a:latin typeface="Calibri" panose="020F0502020204030204" pitchFamily="34" charset="0"/>
                        </a:rPr>
                        <a:t>181</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fontAlgn="b"/>
                      <a:r>
                        <a:rPr lang="en-US" sz="1600" b="0" i="0" u="none" strike="noStrike" dirty="0">
                          <a:solidFill>
                            <a:srgbClr val="000000"/>
                          </a:solidFill>
                          <a:effectLst/>
                          <a:latin typeface="Calibri" panose="020F0502020204030204" pitchFamily="34" charset="0"/>
                        </a:rPr>
                        <a:t>ONCOGENE</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 xmlns:a16="http://schemas.microsoft.com/office/drawing/2014/main" val="1684317970"/>
                  </a:ext>
                </a:extLst>
              </a:tr>
              <a:tr h="262912">
                <a:tc>
                  <a:txBody>
                    <a:bodyPr/>
                    <a:lstStyle/>
                    <a:p>
                      <a:pPr algn="ctr" fontAlgn="b"/>
                      <a:r>
                        <a:rPr lang="en-US" sz="1600" b="0" i="0" u="none" strike="noStrike">
                          <a:solidFill>
                            <a:srgbClr val="000000"/>
                          </a:solidFill>
                          <a:effectLst/>
                          <a:latin typeface="Calibri" panose="020F0502020204030204" pitchFamily="34" charset="0"/>
                        </a:rPr>
                        <a:t>12</a:t>
                      </a:r>
                    </a:p>
                  </a:txBody>
                  <a:tcPr marL="9525" marR="9525" marT="9525"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91</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132</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CLIN CANCER RES</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 xmlns:a16="http://schemas.microsoft.com/office/drawing/2014/main" val="2597542251"/>
                  </a:ext>
                </a:extLst>
              </a:tr>
              <a:tr h="262912">
                <a:tc>
                  <a:txBody>
                    <a:bodyPr/>
                    <a:lstStyle/>
                    <a:p>
                      <a:pPr algn="ctr" fontAlgn="b"/>
                      <a:r>
                        <a:rPr lang="en-US" sz="1600" b="0" i="0" u="none" strike="noStrike">
                          <a:solidFill>
                            <a:srgbClr val="000000"/>
                          </a:solidFill>
                          <a:effectLst/>
                          <a:latin typeface="Calibri" panose="020F0502020204030204" pitchFamily="34" charset="0"/>
                        </a:rPr>
                        <a:t>13</a:t>
                      </a:r>
                    </a:p>
                  </a:txBody>
                  <a:tcPr marL="9525" marR="9525" marT="9525"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fontAlgn="b"/>
                      <a:r>
                        <a:rPr lang="en-US" sz="1600" b="0" i="0" u="none" strike="noStrike">
                          <a:solidFill>
                            <a:srgbClr val="000000"/>
                          </a:solidFill>
                          <a:effectLst/>
                          <a:latin typeface="Calibri" panose="020F0502020204030204" pitchFamily="34" charset="0"/>
                        </a:rPr>
                        <a:t>88</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fontAlgn="b"/>
                      <a:r>
                        <a:rPr lang="en-US" sz="1600" b="0" i="0" u="none" strike="noStrike">
                          <a:solidFill>
                            <a:srgbClr val="000000"/>
                          </a:solidFill>
                          <a:effectLst/>
                          <a:latin typeface="Calibri" panose="020F0502020204030204" pitchFamily="34" charset="0"/>
                        </a:rPr>
                        <a:t>120</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fontAlgn="b"/>
                      <a:r>
                        <a:rPr lang="en-US" sz="1600" b="0" i="0" u="none" strike="noStrike" dirty="0">
                          <a:solidFill>
                            <a:srgbClr val="000000"/>
                          </a:solidFill>
                          <a:effectLst/>
                          <a:latin typeface="Calibri" panose="020F0502020204030204" pitchFamily="34" charset="0"/>
                        </a:rPr>
                        <a:t>LANCET</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 xmlns:a16="http://schemas.microsoft.com/office/drawing/2014/main" val="3416227107"/>
                  </a:ext>
                </a:extLst>
              </a:tr>
              <a:tr h="262912">
                <a:tc>
                  <a:txBody>
                    <a:bodyPr/>
                    <a:lstStyle/>
                    <a:p>
                      <a:pPr algn="ctr" fontAlgn="b"/>
                      <a:r>
                        <a:rPr lang="en-US" sz="1600" b="0" i="0" u="none" strike="noStrike">
                          <a:solidFill>
                            <a:srgbClr val="000000"/>
                          </a:solidFill>
                          <a:effectLst/>
                          <a:latin typeface="Calibri" panose="020F0502020204030204" pitchFamily="34" charset="0"/>
                        </a:rPr>
                        <a:t>14</a:t>
                      </a:r>
                    </a:p>
                  </a:txBody>
                  <a:tcPr marL="9525" marR="9525" marT="9525"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82</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159</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J IMMUNOL</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 xmlns:a16="http://schemas.microsoft.com/office/drawing/2014/main" val="575824851"/>
                  </a:ext>
                </a:extLst>
              </a:tr>
              <a:tr h="262912">
                <a:tc>
                  <a:txBody>
                    <a:bodyPr/>
                    <a:lstStyle/>
                    <a:p>
                      <a:pPr algn="ctr" fontAlgn="b"/>
                      <a:r>
                        <a:rPr lang="en-US" sz="1600" b="0" i="0" u="none" strike="noStrike">
                          <a:solidFill>
                            <a:srgbClr val="000000"/>
                          </a:solidFill>
                          <a:effectLst/>
                          <a:latin typeface="Calibri" panose="020F0502020204030204" pitchFamily="34" charset="0"/>
                        </a:rPr>
                        <a:t>15</a:t>
                      </a:r>
                    </a:p>
                  </a:txBody>
                  <a:tcPr marL="9525" marR="9525" marT="9525"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fontAlgn="b"/>
                      <a:r>
                        <a:rPr lang="en-US" sz="1600" b="0" i="0" u="none" strike="noStrike">
                          <a:solidFill>
                            <a:srgbClr val="000000"/>
                          </a:solidFill>
                          <a:effectLst/>
                          <a:latin typeface="Calibri" panose="020F0502020204030204" pitchFamily="34" charset="0"/>
                        </a:rPr>
                        <a:t>77</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fontAlgn="b"/>
                      <a:r>
                        <a:rPr lang="en-US" sz="1600" b="0" i="0" u="none" strike="noStrike">
                          <a:solidFill>
                            <a:srgbClr val="000000"/>
                          </a:solidFill>
                          <a:effectLst/>
                          <a:latin typeface="Calibri" panose="020F0502020204030204" pitchFamily="34" charset="0"/>
                        </a:rPr>
                        <a:t>149</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fontAlgn="b"/>
                      <a:r>
                        <a:rPr lang="en-US" sz="1600" b="0" i="0" u="none" strike="noStrike" dirty="0">
                          <a:solidFill>
                            <a:srgbClr val="000000"/>
                          </a:solidFill>
                          <a:effectLst/>
                          <a:latin typeface="Calibri" panose="020F0502020204030204" pitchFamily="34" charset="0"/>
                        </a:rPr>
                        <a:t>BRAIN RES</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 xmlns:a16="http://schemas.microsoft.com/office/drawing/2014/main" val="3891678850"/>
                  </a:ext>
                </a:extLst>
              </a:tr>
              <a:tr h="262912">
                <a:tc>
                  <a:txBody>
                    <a:bodyPr/>
                    <a:lstStyle/>
                    <a:p>
                      <a:pPr algn="ctr" fontAlgn="b"/>
                      <a:r>
                        <a:rPr lang="en-US" sz="1600" b="0" i="0" u="none" strike="noStrike">
                          <a:solidFill>
                            <a:srgbClr val="000000"/>
                          </a:solidFill>
                          <a:effectLst/>
                          <a:latin typeface="Calibri" panose="020F0502020204030204" pitchFamily="34" charset="0"/>
                        </a:rPr>
                        <a:t>16</a:t>
                      </a:r>
                    </a:p>
                  </a:txBody>
                  <a:tcPr marL="9525" marR="9525" marT="9525"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77</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114</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CANCER LETT</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 xmlns:a16="http://schemas.microsoft.com/office/drawing/2014/main" val="4143663411"/>
                  </a:ext>
                </a:extLst>
              </a:tr>
              <a:tr h="262912">
                <a:tc>
                  <a:txBody>
                    <a:bodyPr/>
                    <a:lstStyle/>
                    <a:p>
                      <a:pPr algn="ctr" fontAlgn="b"/>
                      <a:r>
                        <a:rPr lang="en-US" sz="1600" b="0" i="0" u="none" strike="noStrike">
                          <a:solidFill>
                            <a:srgbClr val="000000"/>
                          </a:solidFill>
                          <a:effectLst/>
                          <a:latin typeface="Calibri" panose="020F0502020204030204" pitchFamily="34" charset="0"/>
                        </a:rPr>
                        <a:t>17</a:t>
                      </a:r>
                    </a:p>
                  </a:txBody>
                  <a:tcPr marL="9525" marR="9525" marT="9525"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fontAlgn="b"/>
                      <a:r>
                        <a:rPr lang="en-US" sz="1600" b="0" i="0" u="none" strike="noStrike">
                          <a:solidFill>
                            <a:srgbClr val="000000"/>
                          </a:solidFill>
                          <a:effectLst/>
                          <a:latin typeface="Calibri" panose="020F0502020204030204" pitchFamily="34" charset="0"/>
                        </a:rPr>
                        <a:t>75</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fontAlgn="b"/>
                      <a:r>
                        <a:rPr lang="en-US" sz="1600" b="0" i="0" u="none" strike="noStrike">
                          <a:solidFill>
                            <a:srgbClr val="000000"/>
                          </a:solidFill>
                          <a:effectLst/>
                          <a:latin typeface="Calibri" panose="020F0502020204030204" pitchFamily="34" charset="0"/>
                        </a:rPr>
                        <a:t>98</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fontAlgn="b"/>
                      <a:r>
                        <a:rPr lang="en-US" sz="1600" b="0" i="0" u="none" strike="noStrike" dirty="0">
                          <a:solidFill>
                            <a:srgbClr val="000000"/>
                          </a:solidFill>
                          <a:effectLst/>
                          <a:latin typeface="Calibri" panose="020F0502020204030204" pitchFamily="34" charset="0"/>
                        </a:rPr>
                        <a:t>INT J CANCER</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 xmlns:a16="http://schemas.microsoft.com/office/drawing/2014/main" val="3947877747"/>
                  </a:ext>
                </a:extLst>
              </a:tr>
              <a:tr h="262912">
                <a:tc>
                  <a:txBody>
                    <a:bodyPr/>
                    <a:lstStyle/>
                    <a:p>
                      <a:pPr algn="ctr" fontAlgn="b"/>
                      <a:r>
                        <a:rPr lang="en-US" sz="1600" b="0" i="0" u="none" strike="noStrike">
                          <a:solidFill>
                            <a:srgbClr val="000000"/>
                          </a:solidFill>
                          <a:effectLst/>
                          <a:latin typeface="Calibri" panose="020F0502020204030204" pitchFamily="34" charset="0"/>
                        </a:rPr>
                        <a:t>18</a:t>
                      </a:r>
                    </a:p>
                  </a:txBody>
                  <a:tcPr marL="9525" marR="9525" marT="9525"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75</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164</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J NEUROSCI</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 xmlns:a16="http://schemas.microsoft.com/office/drawing/2014/main" val="3086391841"/>
                  </a:ext>
                </a:extLst>
              </a:tr>
              <a:tr h="262912">
                <a:tc>
                  <a:txBody>
                    <a:bodyPr/>
                    <a:lstStyle/>
                    <a:p>
                      <a:pPr algn="ctr" fontAlgn="b"/>
                      <a:r>
                        <a:rPr lang="en-US" sz="1600" b="0" i="0" u="none" strike="noStrike">
                          <a:solidFill>
                            <a:srgbClr val="000000"/>
                          </a:solidFill>
                          <a:effectLst/>
                          <a:latin typeface="Calibri" panose="020F0502020204030204" pitchFamily="34" charset="0"/>
                        </a:rPr>
                        <a:t>19</a:t>
                      </a:r>
                    </a:p>
                  </a:txBody>
                  <a:tcPr marL="9525" marR="9525" marT="9525"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fontAlgn="b"/>
                      <a:r>
                        <a:rPr lang="en-US" sz="1600" b="0" i="0" u="none" strike="noStrike">
                          <a:solidFill>
                            <a:srgbClr val="000000"/>
                          </a:solidFill>
                          <a:effectLst/>
                          <a:latin typeface="Calibri" panose="020F0502020204030204" pitchFamily="34" charset="0"/>
                        </a:rPr>
                        <a:t>74</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fontAlgn="b"/>
                      <a:r>
                        <a:rPr lang="en-US" sz="1600" b="0" i="0" u="none" strike="noStrike">
                          <a:solidFill>
                            <a:srgbClr val="000000"/>
                          </a:solidFill>
                          <a:effectLst/>
                          <a:latin typeface="Calibri" panose="020F0502020204030204" pitchFamily="34" charset="0"/>
                        </a:rPr>
                        <a:t>91</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fontAlgn="b"/>
                      <a:r>
                        <a:rPr lang="en-US" sz="1600" b="0" i="0" u="none" strike="noStrike" dirty="0">
                          <a:solidFill>
                            <a:srgbClr val="000000"/>
                          </a:solidFill>
                          <a:effectLst/>
                          <a:latin typeface="Calibri" panose="020F0502020204030204" pitchFamily="34" charset="0"/>
                        </a:rPr>
                        <a:t>NAT MED</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 xmlns:a16="http://schemas.microsoft.com/office/drawing/2014/main" val="1006958285"/>
                  </a:ext>
                </a:extLst>
              </a:tr>
              <a:tr h="262912">
                <a:tc>
                  <a:txBody>
                    <a:bodyPr/>
                    <a:lstStyle/>
                    <a:p>
                      <a:pPr algn="ctr" fontAlgn="b"/>
                      <a:r>
                        <a:rPr lang="en-US" sz="1600" b="0" i="0" u="none" strike="noStrike">
                          <a:solidFill>
                            <a:srgbClr val="000000"/>
                          </a:solidFill>
                          <a:effectLst/>
                          <a:latin typeface="Calibri" panose="020F0502020204030204" pitchFamily="34" charset="0"/>
                        </a:rPr>
                        <a:t>20</a:t>
                      </a:r>
                    </a:p>
                  </a:txBody>
                  <a:tcPr marL="9525" marR="9525" marT="9525"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72</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105</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NAT REV CANCER</a:t>
                      </a:r>
                    </a:p>
                  </a:txBody>
                  <a:tcPr marL="9525" marR="9525" marT="9525" marB="0" anchor="b">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bg1"/>
                    </a:solidFill>
                  </a:tcPr>
                </a:tc>
                <a:extLst>
                  <a:ext uri="{0D108BD9-81ED-4DB2-BD59-A6C34878D82A}">
                    <a16:rowId xmlns="" xmlns:a16="http://schemas.microsoft.com/office/drawing/2014/main" val="195411948"/>
                  </a:ext>
                </a:extLst>
              </a:tr>
            </a:tbl>
          </a:graphicData>
        </a:graphic>
      </p:graphicFrame>
      <p:sp>
        <p:nvSpPr>
          <p:cNvPr id="4" name="Rectangle 3">
            <a:extLst>
              <a:ext uri="{FF2B5EF4-FFF2-40B4-BE49-F238E27FC236}">
                <a16:creationId xmlns="" xmlns:a16="http://schemas.microsoft.com/office/drawing/2014/main" id="{A8357DCF-EEC6-4056-BECF-7606999C9A04}"/>
              </a:ext>
            </a:extLst>
          </p:cNvPr>
          <p:cNvSpPr/>
          <p:nvPr/>
        </p:nvSpPr>
        <p:spPr>
          <a:xfrm>
            <a:off x="345176" y="157443"/>
            <a:ext cx="5147115" cy="461665"/>
          </a:xfrm>
          <a:prstGeom prst="rect">
            <a:avLst/>
          </a:prstGeom>
        </p:spPr>
        <p:txBody>
          <a:bodyPr>
            <a:normAutofit fontScale="77500" lnSpcReduction="20000"/>
          </a:bodyPr>
          <a:lstStyle/>
          <a:p>
            <a:pPr eaLnBrk="1" hangingPunct="1">
              <a:lnSpc>
                <a:spcPct val="90000"/>
              </a:lnSpc>
            </a:pPr>
            <a:r>
              <a:rPr lang="zh-CN" altLang="en-US" sz="2800" b="1" kern="0" dirty="0" smtClean="0">
                <a:solidFill>
                  <a:srgbClr val="6817FF"/>
                </a:solidFill>
                <a:latin typeface="微软雅黑" pitchFamily="34" charset="-122"/>
                <a:ea typeface="微软雅黑" pitchFamily="34" charset="-122"/>
                <a:cs typeface="+mj-cs"/>
              </a:rPr>
              <a:t>成都</a:t>
            </a:r>
            <a:r>
              <a:rPr lang="zh-CN" altLang="en-US" sz="2800" b="1" kern="0" dirty="0">
                <a:solidFill>
                  <a:srgbClr val="6817FF"/>
                </a:solidFill>
                <a:latin typeface="微软雅黑" pitchFamily="34" charset="-122"/>
                <a:ea typeface="微软雅黑" pitchFamily="34" charset="-122"/>
                <a:cs typeface="+mj-cs"/>
              </a:rPr>
              <a:t>医学院</a:t>
            </a:r>
            <a:r>
              <a:rPr lang="zh-CN" altLang="en-US" sz="2800" b="1" kern="0" dirty="0" smtClean="0">
                <a:solidFill>
                  <a:srgbClr val="6817FF"/>
                </a:solidFill>
                <a:latin typeface="微软雅黑" pitchFamily="34" charset="-122"/>
                <a:ea typeface="微软雅黑" pitchFamily="34" charset="-122"/>
                <a:cs typeface="+mj-cs"/>
              </a:rPr>
              <a:t>所</a:t>
            </a:r>
            <a:r>
              <a:rPr lang="zh-CN" altLang="en-US" sz="2800" b="1" kern="0" dirty="0">
                <a:solidFill>
                  <a:srgbClr val="6817FF"/>
                </a:solidFill>
                <a:latin typeface="微软雅黑" pitchFamily="34" charset="-122"/>
                <a:ea typeface="微软雅黑" pitchFamily="34" charset="-122"/>
                <a:cs typeface="+mj-cs"/>
              </a:rPr>
              <a:t>发表论文引用</a:t>
            </a:r>
            <a:r>
              <a:rPr lang="en-US" sz="2800" b="1" kern="0" dirty="0">
                <a:solidFill>
                  <a:srgbClr val="6817FF"/>
                </a:solidFill>
                <a:latin typeface="微软雅黑" pitchFamily="34" charset="-122"/>
                <a:ea typeface="微软雅黑" pitchFamily="34" charset="-122"/>
                <a:cs typeface="+mj-cs"/>
              </a:rPr>
              <a:t>TOP20</a:t>
            </a:r>
            <a:r>
              <a:rPr lang="zh-CN" altLang="en-US" sz="2800" b="1" kern="0" dirty="0">
                <a:solidFill>
                  <a:srgbClr val="6817FF"/>
                </a:solidFill>
                <a:latin typeface="微软雅黑" pitchFamily="34" charset="-122"/>
                <a:ea typeface="微软雅黑" pitchFamily="34" charset="-122"/>
                <a:cs typeface="+mj-cs"/>
              </a:rPr>
              <a:t>期刊</a:t>
            </a:r>
            <a:endParaRPr lang="en-US" sz="2800" b="1" kern="0" dirty="0">
              <a:solidFill>
                <a:srgbClr val="6817FF"/>
              </a:solidFill>
              <a:latin typeface="微软雅黑" pitchFamily="34" charset="-122"/>
              <a:ea typeface="微软雅黑" pitchFamily="34" charset="-122"/>
              <a:cs typeface="+mj-cs"/>
            </a:endParaRPr>
          </a:p>
        </p:txBody>
      </p:sp>
    </p:spTree>
    <p:extLst>
      <p:ext uri="{BB962C8B-B14F-4D97-AF65-F5344CB8AC3E}">
        <p14:creationId xmlns:p14="http://schemas.microsoft.com/office/powerpoint/2010/main" val="2554197355"/>
      </p:ext>
    </p:extLst>
  </p:cSld>
  <p:clrMapOvr>
    <a:masterClrMapping/>
  </p:clrMapOvr>
  <p:transition spd="slow">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xmlns="" id="{47B99E68-470E-4374-A789-4F93C5771F01}"/>
              </a:ext>
            </a:extLst>
          </p:cNvPr>
          <p:cNvSpPr>
            <a:spLocks noGrp="1"/>
          </p:cNvSpPr>
          <p:nvPr>
            <p:ph type="title"/>
          </p:nvPr>
        </p:nvSpPr>
        <p:spPr>
          <a:xfrm>
            <a:off x="251520" y="-171400"/>
            <a:ext cx="8064896" cy="836612"/>
          </a:xfrm>
        </p:spPr>
        <p:txBody>
          <a:bodyPr/>
          <a:lstStyle/>
          <a:p>
            <a:r>
              <a:rPr lang="zh-CN" altLang="en-US" sz="2400" b="1" dirty="0">
                <a:latin typeface="微软雅黑" panose="020B0503020204020204" pitchFamily="34" charset="-122"/>
                <a:ea typeface="微软雅黑" panose="020B0503020204020204" pitchFamily="34" charset="-122"/>
              </a:rPr>
              <a:t>成都医学院</a:t>
            </a:r>
            <a:r>
              <a:rPr lang="en-US" altLang="zh-CN" sz="2400" b="1" dirty="0">
                <a:latin typeface="微软雅黑" panose="020B0503020204020204" pitchFamily="34" charset="-122"/>
                <a:ea typeface="微软雅黑" panose="020B0503020204020204" pitchFamily="34" charset="-122"/>
              </a:rPr>
              <a:t>ESI</a:t>
            </a:r>
            <a:r>
              <a:rPr lang="zh-CN" altLang="en-US" sz="2400" b="1" dirty="0">
                <a:latin typeface="微软雅黑" panose="020B0503020204020204" pitchFamily="34" charset="-122"/>
                <a:ea typeface="微软雅黑" panose="020B0503020204020204" pitchFamily="34" charset="-122"/>
              </a:rPr>
              <a:t>临床医学学科主要投稿期刊（</a:t>
            </a:r>
            <a:r>
              <a:rPr lang="en-US" altLang="zh-CN" sz="2400" b="1" dirty="0" smtClean="0">
                <a:latin typeface="微软雅黑" panose="020B0503020204020204" pitchFamily="34" charset="-122"/>
                <a:ea typeface="微软雅黑" panose="020B0503020204020204" pitchFamily="34" charset="-122"/>
              </a:rPr>
              <a:t>Top10</a:t>
            </a:r>
            <a:r>
              <a:rPr lang="zh-CN" altLang="en-US" sz="2400" b="1" dirty="0" smtClean="0">
                <a:latin typeface="微软雅黑" panose="020B0503020204020204" pitchFamily="34" charset="-122"/>
                <a:ea typeface="微软雅黑" panose="020B0503020204020204" pitchFamily="34" charset="-122"/>
              </a:rPr>
              <a:t>） </a:t>
            </a:r>
            <a:endParaRPr lang="en-US" sz="2400" b="1" dirty="0">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xmlns="" id="{EC75160F-B9B8-6746-8CC0-31D4CCB245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764703"/>
            <a:ext cx="7344816" cy="5457249"/>
          </a:xfrm>
          <a:prstGeom prst="rect">
            <a:avLst/>
          </a:prstGeom>
        </p:spPr>
      </p:pic>
      <p:sp>
        <p:nvSpPr>
          <p:cNvPr id="4" name="矩形 4">
            <a:extLst>
              <a:ext uri="{FF2B5EF4-FFF2-40B4-BE49-F238E27FC236}">
                <a16:creationId xmlns:a16="http://schemas.microsoft.com/office/drawing/2014/main" xmlns="" id="{5E9E91F4-3829-4A50-ACF9-EADDC5264A75}"/>
              </a:ext>
            </a:extLst>
          </p:cNvPr>
          <p:cNvSpPr/>
          <p:nvPr/>
        </p:nvSpPr>
        <p:spPr>
          <a:xfrm>
            <a:off x="6084168" y="1556792"/>
            <a:ext cx="792088" cy="792088"/>
          </a:xfrm>
          <a:prstGeom prst="rect">
            <a:avLst/>
          </a:prstGeom>
          <a:noFill/>
          <a:ln>
            <a:solidFill>
              <a:srgbClr val="6817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宋体" pitchFamily="2" charset="-122"/>
              <a:cs typeface="Arial" pitchFamily="34" charset="0"/>
            </a:endParaRPr>
          </a:p>
        </p:txBody>
      </p:sp>
      <p:sp>
        <p:nvSpPr>
          <p:cNvPr id="6" name="矩形 4">
            <a:extLst>
              <a:ext uri="{FF2B5EF4-FFF2-40B4-BE49-F238E27FC236}">
                <a16:creationId xmlns:a16="http://schemas.microsoft.com/office/drawing/2014/main" xmlns="" id="{5E9E91F4-3829-4A50-ACF9-EADDC5264A75}"/>
              </a:ext>
            </a:extLst>
          </p:cNvPr>
          <p:cNvSpPr/>
          <p:nvPr/>
        </p:nvSpPr>
        <p:spPr>
          <a:xfrm>
            <a:off x="6085046" y="3745356"/>
            <a:ext cx="792088" cy="403724"/>
          </a:xfrm>
          <a:prstGeom prst="rect">
            <a:avLst/>
          </a:prstGeom>
          <a:noFill/>
          <a:ln>
            <a:solidFill>
              <a:srgbClr val="6817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宋体" pitchFamily="2" charset="-122"/>
              <a:cs typeface="Arial" pitchFamily="34" charset="0"/>
            </a:endParaRPr>
          </a:p>
        </p:txBody>
      </p:sp>
      <p:sp>
        <p:nvSpPr>
          <p:cNvPr id="7" name="矩形 4">
            <a:extLst>
              <a:ext uri="{FF2B5EF4-FFF2-40B4-BE49-F238E27FC236}">
                <a16:creationId xmlns:a16="http://schemas.microsoft.com/office/drawing/2014/main" xmlns="" id="{6504C49E-5245-0F44-9A80-17B7F8C2877C}"/>
              </a:ext>
            </a:extLst>
          </p:cNvPr>
          <p:cNvSpPr/>
          <p:nvPr/>
        </p:nvSpPr>
        <p:spPr>
          <a:xfrm>
            <a:off x="6084168" y="5401540"/>
            <a:ext cx="765461" cy="763763"/>
          </a:xfrm>
          <a:prstGeom prst="rect">
            <a:avLst/>
          </a:prstGeom>
          <a:noFill/>
          <a:ln>
            <a:solidFill>
              <a:srgbClr val="6817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宋体" pitchFamily="2" charset="-122"/>
              <a:cs typeface="Arial" pitchFamily="34" charset="0"/>
            </a:endParaRPr>
          </a:p>
        </p:txBody>
      </p:sp>
      <p:sp>
        <p:nvSpPr>
          <p:cNvPr id="8" name="矩形 4">
            <a:extLst>
              <a:ext uri="{FF2B5EF4-FFF2-40B4-BE49-F238E27FC236}">
                <a16:creationId xmlns:a16="http://schemas.microsoft.com/office/drawing/2014/main" xmlns="" id="{5E9E91F4-3829-4A50-ACF9-EADDC5264A75}"/>
              </a:ext>
            </a:extLst>
          </p:cNvPr>
          <p:cNvSpPr/>
          <p:nvPr/>
        </p:nvSpPr>
        <p:spPr>
          <a:xfrm>
            <a:off x="6085046" y="2779730"/>
            <a:ext cx="792088" cy="403724"/>
          </a:xfrm>
          <a:prstGeom prst="rect">
            <a:avLst/>
          </a:prstGeom>
          <a:noFill/>
          <a:ln>
            <a:solidFill>
              <a:srgbClr val="6817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a typeface="宋体" pitchFamily="2" charset="-122"/>
              <a:cs typeface="Arial" pitchFamily="34" charset="0"/>
            </a:endParaRPr>
          </a:p>
        </p:txBody>
      </p:sp>
      <p:sp>
        <p:nvSpPr>
          <p:cNvPr id="9" name="矩形 5"/>
          <p:cNvSpPr/>
          <p:nvPr/>
        </p:nvSpPr>
        <p:spPr>
          <a:xfrm>
            <a:off x="2021803" y="6211999"/>
            <a:ext cx="5616624" cy="415498"/>
          </a:xfrm>
          <a:prstGeom prst="rect">
            <a:avLst/>
          </a:prstGeom>
        </p:spPr>
        <p:txBody>
          <a:bodyPr wrap="square">
            <a:spAutoFit/>
          </a:bodyPr>
          <a:lstStyle/>
          <a:p>
            <a:pPr eaLnBrk="1" fontAlgn="auto" hangingPunct="1">
              <a:lnSpc>
                <a:spcPct val="150000"/>
              </a:lnSpc>
              <a:spcBef>
                <a:spcPts val="0"/>
              </a:spcBef>
              <a:spcAft>
                <a:spcPts val="0"/>
              </a:spcAft>
            </a:pPr>
            <a:r>
              <a:rPr lang="zh-CN" altLang="en-US" sz="14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注</a:t>
            </a:r>
            <a:r>
              <a:rPr lang="zh-CN" altLang="en-US" sz="1400" dirty="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：统计</a:t>
            </a:r>
            <a:r>
              <a:rPr lang="zh-CN" altLang="en-US" sz="14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时间段为</a:t>
            </a:r>
            <a:r>
              <a:rPr lang="en-US" altLang="zh-CN" sz="14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2008-2018</a:t>
            </a:r>
            <a:r>
              <a:rPr lang="zh-CN" altLang="en-US" sz="1400" dirty="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年</a:t>
            </a:r>
            <a:r>
              <a:rPr lang="zh-CN" altLang="en-US" sz="14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4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904600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2">
            <a:extLst>
              <a:ext uri="{FF2B5EF4-FFF2-40B4-BE49-F238E27FC236}">
                <a16:creationId xmlns:a16="http://schemas.microsoft.com/office/drawing/2014/main" xmlns="" id="{054B4B93-E077-484E-B5DC-6D57BD1B13B7}"/>
              </a:ext>
            </a:extLst>
          </p:cNvPr>
          <p:cNvGrpSpPr>
            <a:grpSpLocks/>
          </p:cNvGrpSpPr>
          <p:nvPr/>
        </p:nvGrpSpPr>
        <p:grpSpPr bwMode="auto">
          <a:xfrm>
            <a:off x="3734867" y="404664"/>
            <a:ext cx="4107301" cy="2656920"/>
            <a:chOff x="4720466" y="620369"/>
            <a:chExt cx="4107146" cy="2656759"/>
          </a:xfrm>
        </p:grpSpPr>
        <p:pic>
          <p:nvPicPr>
            <p:cNvPr id="6" name="Picture 3">
              <a:extLst>
                <a:ext uri="{FF2B5EF4-FFF2-40B4-BE49-F238E27FC236}">
                  <a16:creationId xmlns:a16="http://schemas.microsoft.com/office/drawing/2014/main" xmlns="" id="{D7AEC6A5-9750-49C8-8A84-47F3534909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0466" y="620369"/>
              <a:ext cx="4016674" cy="226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1">
              <a:extLst>
                <a:ext uri="{FF2B5EF4-FFF2-40B4-BE49-F238E27FC236}">
                  <a16:creationId xmlns:a16="http://schemas.microsoft.com/office/drawing/2014/main" xmlns="" id="{6EEBE764-E9EA-4FA5-A9CB-ECB0BF538476}"/>
                </a:ext>
              </a:extLst>
            </p:cNvPr>
            <p:cNvSpPr txBox="1">
              <a:spLocks noChangeArrowheads="1"/>
            </p:cNvSpPr>
            <p:nvPr/>
          </p:nvSpPr>
          <p:spPr bwMode="auto">
            <a:xfrm>
              <a:off x="5945970" y="2907818"/>
              <a:ext cx="2881642" cy="369310"/>
            </a:xfrm>
            <a:prstGeom prst="rect">
              <a:avLst/>
            </a:prstGeom>
            <a:noFill/>
            <a:ln w="9525">
              <a:noFill/>
              <a:miter lim="800000"/>
              <a:headEnd/>
              <a:tailEnd/>
            </a:ln>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b="1" dirty="0">
                  <a:solidFill>
                    <a:srgbClr val="6817FF"/>
                  </a:solidFill>
                  <a:latin typeface="微软雅黑" panose="020B0503020204020204" pitchFamily="34" charset="-122"/>
                  <a:ea typeface="微软雅黑" panose="020B0503020204020204" pitchFamily="34" charset="-122"/>
                </a:rPr>
                <a:t>Web of Science</a:t>
              </a:r>
              <a:r>
                <a:rPr lang="zh-CN" altLang="en-US" b="1" dirty="0">
                  <a:solidFill>
                    <a:srgbClr val="6817FF"/>
                  </a:solidFill>
                  <a:latin typeface="微软雅黑" panose="020B0503020204020204" pitchFamily="34" charset="-122"/>
                  <a:ea typeface="微软雅黑" panose="020B0503020204020204" pitchFamily="34" charset="-122"/>
                </a:rPr>
                <a:t>核心合集</a:t>
              </a:r>
            </a:p>
          </p:txBody>
        </p:sp>
      </p:grpSp>
      <p:sp>
        <p:nvSpPr>
          <p:cNvPr id="8" name="Title 1">
            <a:extLst>
              <a:ext uri="{FF2B5EF4-FFF2-40B4-BE49-F238E27FC236}">
                <a16:creationId xmlns:a16="http://schemas.microsoft.com/office/drawing/2014/main" xmlns="" id="{3B29DE5A-8114-41B1-ACFE-4D7371262DFB}"/>
              </a:ext>
            </a:extLst>
          </p:cNvPr>
          <p:cNvSpPr>
            <a:spLocks noGrp="1"/>
          </p:cNvSpPr>
          <p:nvPr>
            <p:ph type="title"/>
          </p:nvPr>
        </p:nvSpPr>
        <p:spPr>
          <a:xfrm>
            <a:off x="395536" y="-158750"/>
            <a:ext cx="7369175" cy="836612"/>
          </a:xfrm>
        </p:spPr>
        <p:txBody>
          <a:bodyPr/>
          <a:lstStyle/>
          <a:p>
            <a:r>
              <a:rPr lang="zh-CN" altLang="zh-CN" sz="2400" b="1" dirty="0">
                <a:solidFill>
                  <a:schemeClr val="bg2"/>
                </a:solidFill>
                <a:latin typeface="微软雅黑" panose="020B0503020204020204" pitchFamily="34" charset="-122"/>
                <a:ea typeface="微软雅黑" panose="020B0503020204020204" pitchFamily="34" charset="-122"/>
              </a:rPr>
              <a:t>如何选择合适的投稿期刊</a:t>
            </a:r>
            <a:endParaRPr lang="zh-CN" altLang="en-US" sz="2400" b="1" dirty="0">
              <a:solidFill>
                <a:schemeClr val="bg2"/>
              </a:solidFill>
              <a:latin typeface="微软雅黑" panose="020B0503020204020204" pitchFamily="34" charset="-122"/>
              <a:ea typeface="微软雅黑" panose="020B0503020204020204" pitchFamily="34" charset="-122"/>
            </a:endParaRPr>
          </a:p>
        </p:txBody>
      </p:sp>
      <p:grpSp>
        <p:nvGrpSpPr>
          <p:cNvPr id="9" name="Group 8">
            <a:extLst>
              <a:ext uri="{FF2B5EF4-FFF2-40B4-BE49-F238E27FC236}">
                <a16:creationId xmlns:a16="http://schemas.microsoft.com/office/drawing/2014/main" xmlns="" id="{E714D376-3B43-4D19-98E5-6B56BCEA3753}"/>
              </a:ext>
            </a:extLst>
          </p:cNvPr>
          <p:cNvGrpSpPr>
            <a:grpSpLocks/>
          </p:cNvGrpSpPr>
          <p:nvPr/>
        </p:nvGrpSpPr>
        <p:grpSpPr bwMode="auto">
          <a:xfrm>
            <a:off x="4085704" y="3203427"/>
            <a:ext cx="3228975" cy="2674937"/>
            <a:chOff x="1489626" y="0"/>
            <a:chExt cx="3228147" cy="2675210"/>
          </a:xfrm>
        </p:grpSpPr>
        <p:pic>
          <p:nvPicPr>
            <p:cNvPr id="10" name="Picture 2">
              <a:extLst>
                <a:ext uri="{FF2B5EF4-FFF2-40B4-BE49-F238E27FC236}">
                  <a16:creationId xmlns:a16="http://schemas.microsoft.com/office/drawing/2014/main" xmlns="" id="{B7FC0219-959A-4739-AF25-7A34D7479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9626" y="0"/>
              <a:ext cx="3228147" cy="2636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7">
              <a:extLst>
                <a:ext uri="{FF2B5EF4-FFF2-40B4-BE49-F238E27FC236}">
                  <a16:creationId xmlns:a16="http://schemas.microsoft.com/office/drawing/2014/main" xmlns="" id="{58177E79-A4D8-416A-98FF-D3BFD586B745}"/>
                </a:ext>
              </a:extLst>
            </p:cNvPr>
            <p:cNvSpPr txBox="1">
              <a:spLocks noChangeArrowheads="1"/>
            </p:cNvSpPr>
            <p:nvPr/>
          </p:nvSpPr>
          <p:spPr bwMode="auto">
            <a:xfrm>
              <a:off x="2358886" y="2305878"/>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zh-CN" b="1" dirty="0">
                  <a:solidFill>
                    <a:srgbClr val="6817FF"/>
                  </a:solidFill>
                  <a:latin typeface="微软雅黑" panose="020B0503020204020204" pitchFamily="34" charset="-122"/>
                  <a:ea typeface="微软雅黑" panose="020B0503020204020204" pitchFamily="34" charset="-122"/>
                </a:rPr>
                <a:t>请教同行</a:t>
              </a:r>
              <a:endParaRPr lang="zh-CN" altLang="en-US" b="1" dirty="0">
                <a:solidFill>
                  <a:srgbClr val="6817FF"/>
                </a:solidFill>
                <a:latin typeface="微软雅黑" panose="020B0503020204020204" pitchFamily="34" charset="-122"/>
                <a:ea typeface="微软雅黑" panose="020B0503020204020204" pitchFamily="34" charset="-122"/>
              </a:endParaRPr>
            </a:p>
          </p:txBody>
        </p:sp>
      </p:grpSp>
      <p:grpSp>
        <p:nvGrpSpPr>
          <p:cNvPr id="12" name="Group 16">
            <a:extLst>
              <a:ext uri="{FF2B5EF4-FFF2-40B4-BE49-F238E27FC236}">
                <a16:creationId xmlns:a16="http://schemas.microsoft.com/office/drawing/2014/main" xmlns="" id="{2D918DD0-F9E0-4BC8-837D-AF6C757E58BF}"/>
              </a:ext>
            </a:extLst>
          </p:cNvPr>
          <p:cNvGrpSpPr>
            <a:grpSpLocks/>
          </p:cNvGrpSpPr>
          <p:nvPr/>
        </p:nvGrpSpPr>
        <p:grpSpPr bwMode="auto">
          <a:xfrm>
            <a:off x="899592" y="1560364"/>
            <a:ext cx="1697037" cy="3926333"/>
            <a:chOff x="1987825" y="1113183"/>
            <a:chExt cx="2292627" cy="4990120"/>
          </a:xfrm>
        </p:grpSpPr>
        <p:pic>
          <p:nvPicPr>
            <p:cNvPr id="13" name="Picture 4">
              <a:extLst>
                <a:ext uri="{FF2B5EF4-FFF2-40B4-BE49-F238E27FC236}">
                  <a16:creationId xmlns:a16="http://schemas.microsoft.com/office/drawing/2014/main" xmlns="" id="{CE89FA12-CE54-483C-A7F6-2AF088A533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2690" y="1113183"/>
              <a:ext cx="2077762" cy="3973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8">
              <a:extLst>
                <a:ext uri="{FF2B5EF4-FFF2-40B4-BE49-F238E27FC236}">
                  <a16:creationId xmlns:a16="http://schemas.microsoft.com/office/drawing/2014/main" xmlns="" id="{A1A0ECDA-5178-4F26-B85C-7EB03A930221}"/>
                </a:ext>
              </a:extLst>
            </p:cNvPr>
            <p:cNvSpPr txBox="1">
              <a:spLocks noChangeArrowheads="1"/>
            </p:cNvSpPr>
            <p:nvPr/>
          </p:nvSpPr>
          <p:spPr bwMode="auto">
            <a:xfrm>
              <a:off x="1987825" y="4929809"/>
              <a:ext cx="2093843" cy="117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b="1" dirty="0">
                  <a:solidFill>
                    <a:srgbClr val="6817FF"/>
                  </a:solidFill>
                  <a:latin typeface="微软雅黑" panose="020B0503020204020204" pitchFamily="34" charset="-122"/>
                  <a:ea typeface="微软雅黑" panose="020B0503020204020204" pitchFamily="34" charset="-122"/>
                </a:rPr>
                <a:t>查阅所引用参考文献的来源出版物</a:t>
              </a:r>
            </a:p>
          </p:txBody>
        </p:sp>
      </p:grpSp>
    </p:spTree>
    <p:extLst>
      <p:ext uri="{BB962C8B-B14F-4D97-AF65-F5344CB8AC3E}">
        <p14:creationId xmlns:p14="http://schemas.microsoft.com/office/powerpoint/2010/main" val="4247060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2"/>
          <p:cNvSpPr txBox="1">
            <a:spLocks noChangeArrowheads="1"/>
          </p:cNvSpPr>
          <p:nvPr/>
        </p:nvSpPr>
        <p:spPr bwMode="auto">
          <a:xfrm>
            <a:off x="0" y="38100"/>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pPr>
            <a:r>
              <a:rPr lang="en-US" altLang="zh-CN" sz="2800" b="1" dirty="0">
                <a:solidFill>
                  <a:srgbClr val="6817FF"/>
                </a:solidFill>
                <a:latin typeface="微软雅黑" panose="020B0503020204020204" pitchFamily="34" charset="-122"/>
                <a:ea typeface="微软雅黑" panose="020B0503020204020204" pitchFamily="34" charset="-122"/>
              </a:rPr>
              <a:t> </a:t>
            </a:r>
            <a:r>
              <a:rPr lang="zh-CN" altLang="en-US" sz="2800" b="1" dirty="0">
                <a:solidFill>
                  <a:srgbClr val="6817FF"/>
                </a:solidFill>
                <a:latin typeface="微软雅黑" panose="020B0503020204020204" pitchFamily="34" charset="-122"/>
                <a:ea typeface="微软雅黑" panose="020B0503020204020204" pitchFamily="34" charset="-122"/>
              </a:rPr>
              <a:t>中国学者在诱导多能干细胞领域的研究</a:t>
            </a:r>
            <a:endParaRPr lang="en-US" altLang="zh-CN" sz="2800" b="1" dirty="0">
              <a:solidFill>
                <a:srgbClr val="6817FF"/>
              </a:solidFill>
              <a:latin typeface="微软雅黑" panose="020B0503020204020204" pitchFamily="34" charset="-122"/>
              <a:ea typeface="微软雅黑" panose="020B0503020204020204" pitchFamily="34" charset="-122"/>
            </a:endParaRPr>
          </a:p>
        </p:txBody>
      </p:sp>
      <p:pic>
        <p:nvPicPr>
          <p:cNvPr id="15770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636815"/>
            <a:ext cx="9144000" cy="542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圆角矩形 9"/>
          <p:cNvSpPr>
            <a:spLocks noChangeArrowheads="1"/>
          </p:cNvSpPr>
          <p:nvPr/>
        </p:nvSpPr>
        <p:spPr bwMode="auto">
          <a:xfrm>
            <a:off x="7500938" y="2500313"/>
            <a:ext cx="1406525" cy="285750"/>
          </a:xfrm>
          <a:prstGeom prst="roundRect">
            <a:avLst>
              <a:gd name="adj" fmla="val 16667"/>
            </a:avLst>
          </a:prstGeom>
          <a:noFill/>
          <a:ln w="254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000000"/>
              </a:solidFill>
            </a:endParaRPr>
          </a:p>
        </p:txBody>
      </p:sp>
      <p:sp>
        <p:nvSpPr>
          <p:cNvPr id="8" name="矩形 10"/>
          <p:cNvSpPr>
            <a:spLocks noChangeArrowheads="1"/>
          </p:cNvSpPr>
          <p:nvPr/>
        </p:nvSpPr>
        <p:spPr bwMode="auto">
          <a:xfrm>
            <a:off x="2000232" y="2071678"/>
            <a:ext cx="4752528" cy="1938992"/>
          </a:xfrm>
          <a:prstGeom prst="rect">
            <a:avLst/>
          </a:prstGeom>
          <a:solidFill>
            <a:schemeClr val="bg2"/>
          </a:solidFill>
          <a:ln>
            <a:solidFill>
              <a:schemeClr val="bg2"/>
            </a:solidFill>
          </a:ln>
        </p:spPr>
        <p:style>
          <a:lnRef idx="0">
            <a:schemeClr val="accent5"/>
          </a:lnRef>
          <a:fillRef idx="3">
            <a:schemeClr val="accent5"/>
          </a:fillRef>
          <a:effectRef idx="3">
            <a:schemeClr val="accent5"/>
          </a:effectRef>
          <a:fontRef idx="minor">
            <a:schemeClr val="lt1"/>
          </a:fontRef>
        </p:style>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dirty="0">
                <a:solidFill>
                  <a:schemeClr val="bg1"/>
                </a:solidFill>
                <a:latin typeface="微软雅黑" panose="020B0503020204020204" pitchFamily="34" charset="-122"/>
                <a:ea typeface="微软雅黑" panose="020B0503020204020204" pitchFamily="34" charset="-122"/>
              </a:rPr>
              <a:t>检索词</a:t>
            </a:r>
            <a:r>
              <a:rPr lang="en-US" altLang="zh-CN" sz="2000" dirty="0">
                <a:solidFill>
                  <a:schemeClr val="bg1"/>
                </a:solidFill>
                <a:latin typeface="微软雅黑" panose="020B0503020204020204" pitchFamily="34" charset="-122"/>
                <a:ea typeface="微软雅黑" panose="020B0503020204020204" pitchFamily="34" charset="-122"/>
              </a:rPr>
              <a:t>: (induced pluripotent stem cell) or (induction pluripotent stem cells) or </a:t>
            </a:r>
            <a:r>
              <a:rPr lang="en-US" altLang="zh-CN" sz="2000" dirty="0" err="1">
                <a:solidFill>
                  <a:schemeClr val="bg1"/>
                </a:solidFill>
                <a:latin typeface="微软雅黑" panose="020B0503020204020204" pitchFamily="34" charset="-122"/>
                <a:ea typeface="微软雅黑" panose="020B0503020204020204" pitchFamily="34" charset="-122"/>
              </a:rPr>
              <a:t>ipsc</a:t>
            </a:r>
            <a:endParaRPr lang="en-US" altLang="zh-CN" sz="2000" dirty="0">
              <a:solidFill>
                <a:schemeClr val="bg1"/>
              </a:solidFill>
              <a:latin typeface="微软雅黑" panose="020B0503020204020204" pitchFamily="34" charset="-122"/>
              <a:ea typeface="微软雅黑" panose="020B0503020204020204" pitchFamily="34" charset="-122"/>
            </a:endParaRPr>
          </a:p>
          <a:p>
            <a:r>
              <a:rPr lang="zh-CN" altLang="en-US" sz="2000" dirty="0">
                <a:solidFill>
                  <a:schemeClr val="bg1"/>
                </a:solidFill>
                <a:latin typeface="微软雅黑" panose="020B0503020204020204" pitchFamily="34" charset="-122"/>
                <a:ea typeface="微软雅黑" panose="020B0503020204020204" pitchFamily="34" charset="-122"/>
              </a:rPr>
              <a:t>检索字段：主题</a:t>
            </a:r>
            <a:endParaRPr lang="en-US" altLang="zh-CN" sz="2000" dirty="0">
              <a:solidFill>
                <a:schemeClr val="bg1"/>
              </a:solidFill>
              <a:latin typeface="微软雅黑" panose="020B0503020204020204" pitchFamily="34" charset="-122"/>
              <a:ea typeface="微软雅黑" panose="020B0503020204020204" pitchFamily="34" charset="-122"/>
            </a:endParaRPr>
          </a:p>
          <a:p>
            <a:r>
              <a:rPr lang="zh-CN" altLang="en-US" sz="2000" dirty="0">
                <a:solidFill>
                  <a:schemeClr val="bg1"/>
                </a:solidFill>
                <a:latin typeface="微软雅黑" panose="020B0503020204020204" pitchFamily="34" charset="-122"/>
                <a:ea typeface="微软雅黑" panose="020B0503020204020204" pitchFamily="34" charset="-122"/>
              </a:rPr>
              <a:t>检索数据库：</a:t>
            </a:r>
            <a:r>
              <a:rPr lang="en-US" altLang="zh-CN" sz="2000" dirty="0">
                <a:solidFill>
                  <a:schemeClr val="bg1"/>
                </a:solidFill>
                <a:latin typeface="微软雅黑" panose="020B0503020204020204" pitchFamily="34" charset="-122"/>
                <a:ea typeface="微软雅黑" panose="020B0503020204020204" pitchFamily="34" charset="-122"/>
              </a:rPr>
              <a:t>SCI/CPCI-S</a:t>
            </a:r>
          </a:p>
          <a:p>
            <a:r>
              <a:rPr lang="zh-CN" altLang="en-US" sz="2000" dirty="0">
                <a:solidFill>
                  <a:schemeClr val="bg1"/>
                </a:solidFill>
                <a:latin typeface="微软雅黑" panose="020B0503020204020204" pitchFamily="34" charset="-122"/>
                <a:ea typeface="微软雅黑" panose="020B0503020204020204" pitchFamily="34" charset="-122"/>
              </a:rPr>
              <a:t>国家</a:t>
            </a:r>
            <a:r>
              <a:rPr lang="en-US" altLang="zh-CN" sz="2000" dirty="0">
                <a:solidFill>
                  <a:schemeClr val="bg1"/>
                </a:solidFill>
                <a:latin typeface="微软雅黑" panose="020B0503020204020204" pitchFamily="34" charset="-122"/>
                <a:ea typeface="微软雅黑" panose="020B0503020204020204" pitchFamily="34" charset="-122"/>
              </a:rPr>
              <a:t>/</a:t>
            </a:r>
            <a:r>
              <a:rPr lang="zh-CN" altLang="en-US" sz="2000" dirty="0">
                <a:solidFill>
                  <a:schemeClr val="bg1"/>
                </a:solidFill>
                <a:latin typeface="微软雅黑" panose="020B0503020204020204" pitchFamily="34" charset="-122"/>
                <a:ea typeface="微软雅黑" panose="020B0503020204020204" pitchFamily="34" charset="-122"/>
              </a:rPr>
              <a:t>地区：中国</a:t>
            </a:r>
            <a:endParaRPr lang="en-US" altLang="zh-CN" sz="20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941528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3" presetClass="entr" presetSubtype="16"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plus(in)">
                                      <p:cBhvr>
                                        <p:cTn id="1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7839" y="821531"/>
            <a:ext cx="5961547" cy="5186362"/>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9" name="圆角矩形 8"/>
          <p:cNvSpPr>
            <a:spLocks noChangeArrowheads="1"/>
          </p:cNvSpPr>
          <p:nvPr/>
        </p:nvSpPr>
        <p:spPr bwMode="auto">
          <a:xfrm>
            <a:off x="819053" y="5789206"/>
            <a:ext cx="5535094" cy="209356"/>
          </a:xfrm>
          <a:prstGeom prst="roundRect">
            <a:avLst>
              <a:gd name="adj" fmla="val 16667"/>
            </a:avLst>
          </a:prstGeom>
          <a:noFill/>
          <a:ln w="254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000000"/>
              </a:solidFill>
            </a:endParaRPr>
          </a:p>
        </p:txBody>
      </p:sp>
      <p:sp>
        <p:nvSpPr>
          <p:cNvPr id="15" name="圆角矩形 20"/>
          <p:cNvSpPr>
            <a:spLocks noChangeArrowheads="1"/>
          </p:cNvSpPr>
          <p:nvPr/>
        </p:nvSpPr>
        <p:spPr bwMode="auto">
          <a:xfrm>
            <a:off x="2845837" y="2593910"/>
            <a:ext cx="867747" cy="279919"/>
          </a:xfrm>
          <a:prstGeom prst="roundRect">
            <a:avLst>
              <a:gd name="adj" fmla="val 16667"/>
            </a:avLst>
          </a:prstGeom>
          <a:noFill/>
          <a:ln w="254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endParaRPr lang="zh-CN" altLang="en-US" sz="2400">
              <a:solidFill>
                <a:srgbClr val="000000"/>
              </a:solidFill>
            </a:endParaRPr>
          </a:p>
        </p:txBody>
      </p:sp>
      <p:sp>
        <p:nvSpPr>
          <p:cNvPr id="10" name="圆角矩形 9"/>
          <p:cNvSpPr/>
          <p:nvPr/>
        </p:nvSpPr>
        <p:spPr bwMode="auto">
          <a:xfrm>
            <a:off x="3990422" y="3749463"/>
            <a:ext cx="4914904" cy="1736646"/>
          </a:xfrm>
          <a:prstGeom prst="roundRect">
            <a:avLst/>
          </a:prstGeom>
          <a:solidFill>
            <a:schemeClr val="bg2"/>
          </a:solidFill>
          <a:ln>
            <a:noFill/>
          </a:ln>
        </p:spPr>
        <p:style>
          <a:lnRef idx="0">
            <a:schemeClr val="accent5"/>
          </a:lnRef>
          <a:fillRef idx="3">
            <a:schemeClr val="accent5"/>
          </a:fillRef>
          <a:effectRef idx="3">
            <a:schemeClr val="accent5"/>
          </a:effectRef>
          <a:fontRef idx="minor">
            <a:schemeClr val="lt1"/>
          </a:fontRef>
        </p:style>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pPr>
            <a:r>
              <a:rPr lang="zh-CN" altLang="en-US" sz="2000" dirty="0">
                <a:solidFill>
                  <a:schemeClr val="bg1"/>
                </a:solidFill>
                <a:latin typeface="微软雅黑" panose="020B0503020204020204" pitchFamily="34" charset="-122"/>
                <a:ea typeface="微软雅黑" panose="020B0503020204020204" pitchFamily="34" charset="-122"/>
              </a:rPr>
              <a:t>来源期刊：</a:t>
            </a:r>
            <a:endParaRPr lang="en-US" altLang="zh-CN" sz="2000" dirty="0">
              <a:solidFill>
                <a:schemeClr val="bg1"/>
              </a:solidFill>
              <a:latin typeface="微软雅黑" panose="020B0503020204020204" pitchFamily="34" charset="-122"/>
              <a:ea typeface="微软雅黑" panose="020B0503020204020204" pitchFamily="34" charset="-122"/>
            </a:endParaRPr>
          </a:p>
          <a:p>
            <a:pPr>
              <a:lnSpc>
                <a:spcPct val="120000"/>
              </a:lnSpc>
              <a:buFontTx/>
              <a:buChar char="-"/>
            </a:pPr>
            <a:r>
              <a:rPr lang="zh-CN" altLang="en-US" sz="2000" dirty="0">
                <a:solidFill>
                  <a:schemeClr val="bg1"/>
                </a:solidFill>
                <a:latin typeface="微软雅黑" panose="020B0503020204020204" pitchFamily="34" charset="-122"/>
                <a:ea typeface="微软雅黑" panose="020B0503020204020204" pitchFamily="34" charset="-122"/>
              </a:rPr>
              <a:t> 发现相关的学术期刊进行投稿</a:t>
            </a:r>
          </a:p>
          <a:p>
            <a:pPr>
              <a:lnSpc>
                <a:spcPct val="120000"/>
              </a:lnSpc>
              <a:buFontTx/>
              <a:buChar char="-"/>
            </a:pPr>
            <a:r>
              <a:rPr lang="en-US" altLang="zh-CN" sz="2000" dirty="0">
                <a:solidFill>
                  <a:schemeClr val="bg1"/>
                </a:solidFill>
                <a:latin typeface="微软雅黑" panose="020B0503020204020204" pitchFamily="34" charset="-122"/>
                <a:ea typeface="微软雅黑" panose="020B0503020204020204" pitchFamily="34" charset="-122"/>
              </a:rPr>
              <a:t> </a:t>
            </a:r>
            <a:r>
              <a:rPr lang="zh-CN" altLang="en-US" sz="2000" dirty="0">
                <a:solidFill>
                  <a:schemeClr val="bg1"/>
                </a:solidFill>
                <a:latin typeface="微软雅黑" panose="020B0503020204020204" pitchFamily="34" charset="-122"/>
                <a:ea typeface="微软雅黑" panose="020B0503020204020204" pitchFamily="34" charset="-122"/>
              </a:rPr>
              <a:t>分析备选期刊的录用倾向性</a:t>
            </a:r>
            <a:endParaRPr lang="en-US" altLang="zh-CN" sz="2000" dirty="0">
              <a:solidFill>
                <a:schemeClr val="bg1"/>
              </a:solidFill>
              <a:latin typeface="微软雅黑" panose="020B0503020204020204" pitchFamily="34" charset="-122"/>
              <a:ea typeface="微软雅黑" panose="020B0503020204020204" pitchFamily="34" charset="-122"/>
            </a:endParaRPr>
          </a:p>
          <a:p>
            <a:pPr>
              <a:lnSpc>
                <a:spcPct val="120000"/>
              </a:lnSpc>
              <a:buFontTx/>
              <a:buChar char="-"/>
            </a:pPr>
            <a:r>
              <a:rPr lang="en-US" altLang="zh-CN" sz="2000" dirty="0">
                <a:solidFill>
                  <a:schemeClr val="bg1"/>
                </a:solidFill>
                <a:latin typeface="微软雅黑" panose="020B0503020204020204" pitchFamily="34" charset="-122"/>
                <a:ea typeface="微软雅黑" panose="020B0503020204020204" pitchFamily="34" charset="-122"/>
              </a:rPr>
              <a:t> More……</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6" name="Title 1"/>
          <p:cNvSpPr>
            <a:spLocks noGrp="1"/>
          </p:cNvSpPr>
          <p:nvPr>
            <p:ph type="title"/>
          </p:nvPr>
        </p:nvSpPr>
        <p:spPr>
          <a:xfrm>
            <a:off x="398308" y="225356"/>
            <a:ext cx="7369175" cy="83661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eaLnBrk="1" hangingPunct="1"/>
            <a:r>
              <a:rPr lang="zh-CN" altLang="en-US" sz="2400" b="1" dirty="0">
                <a:solidFill>
                  <a:schemeClr val="bg2"/>
                </a:solidFill>
                <a:latin typeface="微软雅黑" pitchFamily="34" charset="-122"/>
                <a:ea typeface="微软雅黑" pitchFamily="34" charset="-122"/>
              </a:rPr>
              <a:t>分析来源出版物：历史的经验是宝贵的！</a:t>
            </a:r>
            <a:endParaRPr lang="en-US" sz="2400" b="1" dirty="0">
              <a:solidFill>
                <a:schemeClr val="bg2"/>
              </a:solidFill>
              <a:latin typeface="微软雅黑" pitchFamily="34" charset="-122"/>
              <a:ea typeface="微软雅黑" pitchFamily="34" charset="-122"/>
            </a:endParaRPr>
          </a:p>
        </p:txBody>
      </p:sp>
    </p:spTree>
    <p:extLst>
      <p:ext uri="{BB962C8B-B14F-4D97-AF65-F5344CB8AC3E}">
        <p14:creationId xmlns:p14="http://schemas.microsoft.com/office/powerpoint/2010/main" val="14400614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plus(in)">
                                      <p:cBhvr>
                                        <p:cTn id="7" dur="1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amond(in)">
                                      <p:cBhvr>
                                        <p:cTn id="1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9144000" cy="6070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7" name="Left Brace 22"/>
          <p:cNvSpPr>
            <a:spLocks/>
          </p:cNvSpPr>
          <p:nvPr/>
        </p:nvSpPr>
        <p:spPr bwMode="auto">
          <a:xfrm>
            <a:off x="1116013" y="5904635"/>
            <a:ext cx="155575" cy="914400"/>
          </a:xfrm>
          <a:prstGeom prst="leftBrace">
            <a:avLst>
              <a:gd name="adj1" fmla="val 8327"/>
              <a:gd name="adj2"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0" tIns="0" rIns="18288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endParaRPr lang="zh-CN" altLang="en-US" sz="2400">
              <a:solidFill>
                <a:srgbClr val="000000"/>
              </a:solidFill>
            </a:endParaRPr>
          </a:p>
        </p:txBody>
      </p:sp>
      <p:sp>
        <p:nvSpPr>
          <p:cNvPr id="24" name="圆角矩形 9"/>
          <p:cNvSpPr/>
          <p:nvPr/>
        </p:nvSpPr>
        <p:spPr bwMode="auto">
          <a:xfrm>
            <a:off x="94499" y="3096034"/>
            <a:ext cx="2448272" cy="487651"/>
          </a:xfrm>
          <a:prstGeom prst="roundRect">
            <a:avLst/>
          </a:prstGeom>
          <a:solidFill>
            <a:schemeClr val="bg2"/>
          </a:solidFill>
          <a:ln>
            <a:solidFill>
              <a:schemeClr val="bg2"/>
            </a:solidFill>
          </a:ln>
        </p:spPr>
        <p:style>
          <a:lnRef idx="0">
            <a:schemeClr val="accent5"/>
          </a:lnRef>
          <a:fillRef idx="3">
            <a:schemeClr val="accent5"/>
          </a:fillRef>
          <a:effectRef idx="3">
            <a:schemeClr val="accent5"/>
          </a:effectRef>
          <a:fontRef idx="minor">
            <a:schemeClr val="lt1"/>
          </a:fontRef>
        </p:style>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lnSpc>
                <a:spcPct val="120000"/>
              </a:lnSpc>
            </a:pPr>
            <a:r>
              <a:rPr lang="en-US" altLang="zh-CN" sz="2000" dirty="0">
                <a:solidFill>
                  <a:schemeClr val="bg1"/>
                </a:solidFill>
                <a:latin typeface="微软雅黑" panose="020B0503020204020204" pitchFamily="34" charset="-122"/>
                <a:ea typeface="微软雅黑" panose="020B0503020204020204" pitchFamily="34" charset="-122"/>
              </a:rPr>
              <a:t>Cell Research</a:t>
            </a:r>
            <a:r>
              <a:rPr lang="zh-CN" altLang="en-US" sz="2000" dirty="0">
                <a:solidFill>
                  <a:schemeClr val="bg1"/>
                </a:solidFill>
                <a:latin typeface="微软雅黑" panose="020B0503020204020204" pitchFamily="34" charset="-122"/>
                <a:ea typeface="微软雅黑" panose="020B0503020204020204" pitchFamily="34" charset="-122"/>
              </a:rPr>
              <a:t>编委</a:t>
            </a:r>
          </a:p>
        </p:txBody>
      </p:sp>
      <p:pic>
        <p:nvPicPr>
          <p:cNvPr id="167959" name="Picture 2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637269" y="2609915"/>
            <a:ext cx="5683434" cy="314325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11" name="圆角矩形 7"/>
          <p:cNvSpPr>
            <a:spLocks noChangeArrowheads="1"/>
          </p:cNvSpPr>
          <p:nvPr/>
        </p:nvSpPr>
        <p:spPr bwMode="auto">
          <a:xfrm>
            <a:off x="2637269" y="3096034"/>
            <a:ext cx="2806700" cy="217487"/>
          </a:xfrm>
          <a:prstGeom prst="roundRect">
            <a:avLst>
              <a:gd name="adj" fmla="val 16667"/>
            </a:avLst>
          </a:prstGeom>
          <a:noFill/>
          <a:ln w="254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000000"/>
              </a:solidFill>
            </a:endParaRPr>
          </a:p>
        </p:txBody>
      </p:sp>
      <p:pic>
        <p:nvPicPr>
          <p:cNvPr id="32871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4890" y="3566216"/>
            <a:ext cx="979488" cy="12239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圆角矩形 7"/>
          <p:cNvSpPr>
            <a:spLocks noChangeArrowheads="1"/>
          </p:cNvSpPr>
          <p:nvPr/>
        </p:nvSpPr>
        <p:spPr bwMode="auto">
          <a:xfrm>
            <a:off x="2637269" y="3350316"/>
            <a:ext cx="2806700" cy="215900"/>
          </a:xfrm>
          <a:prstGeom prst="roundRect">
            <a:avLst>
              <a:gd name="adj" fmla="val 16667"/>
            </a:avLst>
          </a:prstGeom>
          <a:noFill/>
          <a:ln w="254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000000"/>
              </a:solidFill>
            </a:endParaRPr>
          </a:p>
        </p:txBody>
      </p:sp>
      <p:pic>
        <p:nvPicPr>
          <p:cNvPr id="3287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8467" y="1937159"/>
            <a:ext cx="1132335" cy="1158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79582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7959"/>
                                        </p:tgtEl>
                                        <p:attrNameLst>
                                          <p:attrName>style.visibility</p:attrName>
                                        </p:attrNameLst>
                                      </p:cBhvr>
                                      <p:to>
                                        <p:strVal val="visible"/>
                                      </p:to>
                                    </p:set>
                                    <p:animEffect transition="in" filter="blinds(horizontal)">
                                      <p:cBhvr>
                                        <p:cTn id="7" dur="500"/>
                                        <p:tgtEl>
                                          <p:spTgt spid="1679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par>
                                <p:cTn id="13" presetID="3" presetClass="entr" presetSubtype="10" fill="hold" nodeType="withEffect">
                                  <p:stCondLst>
                                    <p:cond delay="0"/>
                                  </p:stCondLst>
                                  <p:childTnLst>
                                    <p:set>
                                      <p:cBhvr>
                                        <p:cTn id="14" dur="1" fill="hold">
                                          <p:stCondLst>
                                            <p:cond delay="0"/>
                                          </p:stCondLst>
                                        </p:cTn>
                                        <p:tgtEl>
                                          <p:spTgt spid="328710"/>
                                        </p:tgtEl>
                                        <p:attrNameLst>
                                          <p:attrName>style.visibility</p:attrName>
                                        </p:attrNameLst>
                                      </p:cBhvr>
                                      <p:to>
                                        <p:strVal val="visible"/>
                                      </p:to>
                                    </p:set>
                                    <p:animEffect transition="in" filter="blinds(horizontal)">
                                      <p:cBhvr>
                                        <p:cTn id="15" dur="500"/>
                                        <p:tgtEl>
                                          <p:spTgt spid="328710"/>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linds(horizontal)">
                                      <p:cBhvr>
                                        <p:cTn id="18" dur="500"/>
                                        <p:tgtEl>
                                          <p:spTgt spid="16"/>
                                        </p:tgtEl>
                                      </p:cBhvr>
                                    </p:animEffect>
                                  </p:childTnLst>
                                </p:cTn>
                              </p:par>
                              <p:par>
                                <p:cTn id="19" presetID="3" presetClass="entr" presetSubtype="10" fill="hold" nodeType="withEffect">
                                  <p:stCondLst>
                                    <p:cond delay="0"/>
                                  </p:stCondLst>
                                  <p:childTnLst>
                                    <p:set>
                                      <p:cBhvr>
                                        <p:cTn id="20" dur="1" fill="hold">
                                          <p:stCondLst>
                                            <p:cond delay="0"/>
                                          </p:stCondLst>
                                        </p:cTn>
                                        <p:tgtEl>
                                          <p:spTgt spid="328711"/>
                                        </p:tgtEl>
                                        <p:attrNameLst>
                                          <p:attrName>style.visibility</p:attrName>
                                        </p:attrNameLst>
                                      </p:cBhvr>
                                      <p:to>
                                        <p:strVal val="visible"/>
                                      </p:to>
                                    </p:set>
                                    <p:animEffect transition="in" filter="blinds(horizontal)">
                                      <p:cBhvr>
                                        <p:cTn id="21" dur="500"/>
                                        <p:tgtEl>
                                          <p:spTgt spid="328711"/>
                                        </p:tgtEl>
                                      </p:cBhvr>
                                    </p:animEffect>
                                  </p:childTnLst>
                                </p:cTn>
                              </p:par>
                              <p:par>
                                <p:cTn id="22" presetID="3" presetClass="entr" presetSubtype="1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linds(horizontal)">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8" name="Picture 8"/>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494521"/>
            <a:ext cx="9164248" cy="2798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1" name="Slide Number Placeholder 1"/>
          <p:cNvSpPr>
            <a:spLocks noGrp="1"/>
          </p:cNvSpPr>
          <p:nvPr>
            <p:ph type="sldNum" sz="quarter" idx="4294967295"/>
          </p:nvPr>
        </p:nvSpPr>
        <p:spPr>
          <a:xfrm>
            <a:off x="3124200" y="6394450"/>
            <a:ext cx="5172075" cy="231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D04BB302-ACCE-4A01-8A89-829BAE5474DA}" type="slidenum">
              <a:rPr lang="en-US" altLang="en-US">
                <a:solidFill>
                  <a:srgbClr val="FFFFFF"/>
                </a:solidFill>
              </a:rPr>
              <a:pPr eaLnBrk="1" hangingPunct="1"/>
              <a:t>79</a:t>
            </a:fld>
            <a:endParaRPr lang="en-US" altLang="en-US">
              <a:solidFill>
                <a:srgbClr val="FFFFFF"/>
              </a:solidFill>
            </a:endParaRPr>
          </a:p>
        </p:txBody>
      </p:sp>
      <p:sp>
        <p:nvSpPr>
          <p:cNvPr id="7" name="圆角矩形 8"/>
          <p:cNvSpPr>
            <a:spLocks noChangeArrowheads="1"/>
          </p:cNvSpPr>
          <p:nvPr/>
        </p:nvSpPr>
        <p:spPr bwMode="auto">
          <a:xfrm>
            <a:off x="1419419" y="6197015"/>
            <a:ext cx="1454410" cy="217488"/>
          </a:xfrm>
          <a:prstGeom prst="roundRect">
            <a:avLst>
              <a:gd name="adj" fmla="val 16667"/>
            </a:avLst>
          </a:prstGeom>
          <a:noFill/>
          <a:ln w="254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endParaRPr lang="zh-CN" altLang="en-US" sz="2400">
              <a:solidFill>
                <a:srgbClr val="000000"/>
              </a:solidFill>
            </a:endParaRPr>
          </a:p>
        </p:txBody>
      </p:sp>
      <p:sp>
        <p:nvSpPr>
          <p:cNvPr id="9" name="Text Box 7"/>
          <p:cNvSpPr txBox="1">
            <a:spLocks noChangeArrowheads="1"/>
          </p:cNvSpPr>
          <p:nvPr/>
        </p:nvSpPr>
        <p:spPr bwMode="auto">
          <a:xfrm>
            <a:off x="3954291" y="5527674"/>
            <a:ext cx="2809882" cy="1323975"/>
          </a:xfrm>
          <a:prstGeom prst="rect">
            <a:avLst/>
          </a:prstGeom>
          <a:solidFill>
            <a:schemeClr val="bg2"/>
          </a:solidFill>
          <a:ln>
            <a:noFill/>
          </a:ln>
        </p:spPr>
        <p:style>
          <a:lnRef idx="0">
            <a:schemeClr val="accent5"/>
          </a:lnRef>
          <a:fillRef idx="3">
            <a:schemeClr val="accent5"/>
          </a:fillRef>
          <a:effectRef idx="3">
            <a:schemeClr val="accent5"/>
          </a:effectRef>
          <a:fontRef idx="minor">
            <a:schemeClr val="lt1"/>
          </a:fontRef>
        </p:style>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dirty="0">
                <a:solidFill>
                  <a:schemeClr val="bg1"/>
                </a:solidFill>
                <a:latin typeface="微软雅黑" panose="020B0503020204020204" pitchFamily="34" charset="-122"/>
                <a:ea typeface="微软雅黑" panose="020B0503020204020204" pitchFamily="34" charset="-122"/>
              </a:rPr>
              <a:t>在全记录页面点击</a:t>
            </a:r>
            <a:r>
              <a:rPr lang="en-US" altLang="zh-CN" sz="2000" dirty="0">
                <a:solidFill>
                  <a:schemeClr val="bg1"/>
                </a:solidFill>
                <a:latin typeface="微软雅黑" panose="020B0503020204020204" pitchFamily="34" charset="-122"/>
                <a:ea typeface="微软雅黑" panose="020B0503020204020204" pitchFamily="34" charset="-122"/>
              </a:rPr>
              <a:t>JCR</a:t>
            </a:r>
            <a:r>
              <a:rPr lang="zh-CN" altLang="en-US" sz="2000" dirty="0">
                <a:solidFill>
                  <a:schemeClr val="bg1"/>
                </a:solidFill>
                <a:latin typeface="微软雅黑" panose="020B0503020204020204" pitchFamily="34" charset="-122"/>
                <a:ea typeface="微软雅黑" panose="020B0503020204020204" pitchFamily="34" charset="-122"/>
              </a:rPr>
              <a:t>链接，可以查看相应期刊的影响因子以选择合适的投稿期刊</a:t>
            </a:r>
          </a:p>
        </p:txBody>
      </p:sp>
      <p:sp>
        <p:nvSpPr>
          <p:cNvPr id="6" name="圆角矩形 8"/>
          <p:cNvSpPr>
            <a:spLocks noChangeArrowheads="1"/>
          </p:cNvSpPr>
          <p:nvPr/>
        </p:nvSpPr>
        <p:spPr bwMode="auto">
          <a:xfrm>
            <a:off x="269033" y="3926631"/>
            <a:ext cx="1046583" cy="217488"/>
          </a:xfrm>
          <a:prstGeom prst="roundRect">
            <a:avLst>
              <a:gd name="adj" fmla="val 16667"/>
            </a:avLst>
          </a:prstGeom>
          <a:noFill/>
          <a:ln w="254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endParaRPr lang="zh-CN" altLang="en-US" sz="2400">
              <a:solidFill>
                <a:srgbClr val="000000"/>
              </a:solidFill>
            </a:endParaRPr>
          </a:p>
        </p:txBody>
      </p:sp>
      <p:pic>
        <p:nvPicPr>
          <p:cNvPr id="29081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95916" y="1455529"/>
            <a:ext cx="5128776" cy="4567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348883" y="99425"/>
            <a:ext cx="7848918" cy="478325"/>
          </a:xfrm>
          <a:prstGeom prst="rect">
            <a:avLst/>
          </a:prstGeom>
        </p:spPr>
        <p:txBody>
          <a:bodyPr/>
          <a:lstStyle>
            <a:lvl1pPr algn="l" rtl="0" eaLnBrk="0" fontAlgn="base" hangingPunct="0">
              <a:lnSpc>
                <a:spcPct val="90000"/>
              </a:lnSpc>
              <a:spcBef>
                <a:spcPct val="0"/>
              </a:spcBef>
              <a:spcAft>
                <a:spcPct val="0"/>
              </a:spcAft>
              <a:defRPr sz="2800">
                <a:solidFill>
                  <a:schemeClr val="tx1"/>
                </a:solidFill>
                <a:latin typeface="+mj-lt"/>
                <a:ea typeface="+mj-ea"/>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pPr defTabSz="914377"/>
            <a:r>
              <a:rPr lang="en-CA" sz="2400" b="1" kern="0">
                <a:solidFill>
                  <a:srgbClr val="6817FF"/>
                </a:solidFill>
                <a:latin typeface="微软雅黑" panose="020B0503020204020204" pitchFamily="34" charset="-122"/>
                <a:ea typeface="微软雅黑" panose="020B0503020204020204" pitchFamily="34" charset="-122"/>
                <a:cs typeface="Arial" pitchFamily="34" charset="0"/>
              </a:rPr>
              <a:t>Journal Citation Reports</a:t>
            </a:r>
            <a:r>
              <a:rPr lang="zh-CN" altLang="en-US" sz="2400" b="1" kern="0">
                <a:solidFill>
                  <a:srgbClr val="6817FF"/>
                </a:solidFill>
                <a:latin typeface="微软雅黑" panose="020B0503020204020204" pitchFamily="34" charset="-122"/>
                <a:ea typeface="微软雅黑" panose="020B0503020204020204" pitchFamily="34" charset="-122"/>
                <a:cs typeface="Arial" pitchFamily="34" charset="0"/>
              </a:rPr>
              <a:t>与</a:t>
            </a:r>
            <a:r>
              <a:rPr lang="en-CA" sz="2400" b="1" kern="0">
                <a:solidFill>
                  <a:srgbClr val="6817FF"/>
                </a:solidFill>
                <a:latin typeface="微软雅黑" panose="020B0503020204020204" pitchFamily="34" charset="-122"/>
                <a:ea typeface="微软雅黑" panose="020B0503020204020204" pitchFamily="34" charset="-122"/>
                <a:cs typeface="Arial" pitchFamily="34" charset="0"/>
              </a:rPr>
              <a:t>Web of Science</a:t>
            </a:r>
            <a:r>
              <a:rPr lang="zh-CN" altLang="en-US" sz="2400" b="1" kern="0">
                <a:solidFill>
                  <a:srgbClr val="6817FF"/>
                </a:solidFill>
                <a:latin typeface="微软雅黑" panose="020B0503020204020204" pitchFamily="34" charset="-122"/>
                <a:ea typeface="微软雅黑" panose="020B0503020204020204" pitchFamily="34" charset="-122"/>
                <a:cs typeface="Arial" pitchFamily="34" charset="0"/>
              </a:rPr>
              <a:t>相互融合</a:t>
            </a:r>
            <a:endParaRPr lang="en-GB" sz="2400" b="1" kern="0" dirty="0">
              <a:solidFill>
                <a:srgbClr val="6817FF"/>
              </a:solidFill>
              <a:latin typeface="微软雅黑" panose="020B0503020204020204" pitchFamily="34" charset="-122"/>
              <a:ea typeface="微软雅黑" panose="020B0503020204020204" pitchFamily="34" charset="-122"/>
              <a:cs typeface="Arial" pitchFamily="34" charset="0"/>
            </a:endParaRPr>
          </a:p>
        </p:txBody>
      </p:sp>
    </p:spTree>
    <p:extLst>
      <p:ext uri="{BB962C8B-B14F-4D97-AF65-F5344CB8AC3E}">
        <p14:creationId xmlns:p14="http://schemas.microsoft.com/office/powerpoint/2010/main" val="6783773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10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290818"/>
                                        </p:tgtEl>
                                        <p:attrNameLst>
                                          <p:attrName>style.visibility</p:attrName>
                                        </p:attrNameLst>
                                      </p:cBhvr>
                                      <p:to>
                                        <p:strVal val="visible"/>
                                      </p:to>
                                    </p:set>
                                    <p:animEffect transition="in" filter="blinds(horizontal)">
                                      <p:cBhvr>
                                        <p:cTn id="10" dur="500"/>
                                        <p:tgtEl>
                                          <p:spTgt spid="29081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xit" presetSubtype="10" fill="hold" grpId="1" nodeType="clickEffect">
                                  <p:stCondLst>
                                    <p:cond delay="0"/>
                                  </p:stCondLst>
                                  <p:childTnLst>
                                    <p:animEffect transition="out" filter="blinds(horizontal)">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3" presetClass="exit" presetSubtype="10" fill="hold" nodeType="withEffect">
                                  <p:stCondLst>
                                    <p:cond delay="0"/>
                                  </p:stCondLst>
                                  <p:childTnLst>
                                    <p:animEffect transition="out" filter="blinds(horizontal)">
                                      <p:cBhvr>
                                        <p:cTn id="17" dur="500"/>
                                        <p:tgtEl>
                                          <p:spTgt spid="290818"/>
                                        </p:tgtEl>
                                      </p:cBhvr>
                                    </p:animEffect>
                                    <p:set>
                                      <p:cBhvr>
                                        <p:cTn id="18" dur="1" fill="hold">
                                          <p:stCondLst>
                                            <p:cond delay="499"/>
                                          </p:stCondLst>
                                        </p:cTn>
                                        <p:tgtEl>
                                          <p:spTgt spid="290818"/>
                                        </p:tgtEl>
                                        <p:attrNameLst>
                                          <p:attrName>style.visibility</p:attrName>
                                        </p:attrNameLst>
                                      </p:cBhvr>
                                      <p:to>
                                        <p:strVal val="hidden"/>
                                      </p:to>
                                    </p:set>
                                  </p:childTnLst>
                                </p:cTn>
                              </p:par>
                              <p:par>
                                <p:cTn id="19" presetID="22" presetClass="exit" presetSubtype="4" fill="hold" grpId="0" nodeType="withEffect">
                                  <p:stCondLst>
                                    <p:cond delay="0"/>
                                  </p:stCondLst>
                                  <p:childTnLst>
                                    <p:animEffect transition="out" filter="wipe(down)">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64" presetClass="path" presetSubtype="0" accel="50000" decel="50000" fill="hold" nodeType="clickEffect">
                                  <p:stCondLst>
                                    <p:cond delay="0"/>
                                  </p:stCondLst>
                                  <p:childTnLst>
                                    <p:animMotion origin="layout" path="M -1.66667E-6 -4.44089E-16 L -0.00416 -0.73426 " pathEditMode="relative" rAng="0" ptsTypes="AA">
                                      <p:cBhvr>
                                        <p:cTn id="25" dur="2000" fill="hold"/>
                                        <p:tgtEl>
                                          <p:spTgt spid="168968"/>
                                        </p:tgtEl>
                                        <p:attrNameLst>
                                          <p:attrName>ppt_x</p:attrName>
                                          <p:attrName>ppt_y</p:attrName>
                                        </p:attrNameLst>
                                      </p:cBhvr>
                                      <p:rCtr x="-208" y="-36713"/>
                                    </p:animMotion>
                                  </p:childTnLst>
                                </p:cTn>
                              </p:par>
                            </p:childTnLst>
                          </p:cTn>
                        </p:par>
                      </p:childTnLst>
                    </p:cTn>
                  </p:par>
                  <p:par>
                    <p:cTn id="26" fill="hold" nodeType="clickPar">
                      <p:stCondLst>
                        <p:cond delay="indefinite"/>
                      </p:stCondLst>
                      <p:childTnLst>
                        <p:par>
                          <p:cTn id="27" fill="hold" nodeType="withGroup">
                            <p:stCondLst>
                              <p:cond delay="0"/>
                            </p:stCondLst>
                            <p:childTnLst>
                              <p:par>
                                <p:cTn id="28" presetID="21"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heel(4)">
                                      <p:cBhvr>
                                        <p:cTn id="30" dur="2000"/>
                                        <p:tgtEl>
                                          <p:spTgt spid="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linds(horizontal)">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6" grpId="1"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图示 4"/>
          <p:cNvGraphicFramePr/>
          <p:nvPr>
            <p:extLst>
              <p:ext uri="{D42A27DB-BD31-4B8C-83A1-F6EECF244321}">
                <p14:modId xmlns:p14="http://schemas.microsoft.com/office/powerpoint/2010/main" val="4085584933"/>
              </p:ext>
            </p:extLst>
          </p:nvPr>
        </p:nvGraphicFramePr>
        <p:xfrm>
          <a:off x="-1044624" y="884828"/>
          <a:ext cx="10773740" cy="58176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标题 1"/>
          <p:cNvSpPr>
            <a:spLocks noGrp="1"/>
          </p:cNvSpPr>
          <p:nvPr>
            <p:ph type="title"/>
          </p:nvPr>
        </p:nvSpPr>
        <p:spPr>
          <a:xfrm>
            <a:off x="0" y="116632"/>
            <a:ext cx="9144000" cy="4801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r>
              <a:rPr lang="zh-CN" altLang="en-US" sz="2400" b="1" dirty="0">
                <a:solidFill>
                  <a:srgbClr val="6817FF"/>
                </a:solidFill>
                <a:latin typeface="微软雅黑" panose="020B0503020204020204" pitchFamily="34" charset="-122"/>
                <a:ea typeface="微软雅黑" panose="020B0503020204020204" pitchFamily="34" charset="-122"/>
                <a:cs typeface="Arial" panose="020B0604020202020204" pitchFamily="34" charset="0"/>
              </a:rPr>
              <a:t>部分省市政府及教育主管部门与</a:t>
            </a:r>
            <a:r>
              <a:rPr lang="en-US" altLang="zh-CN" sz="2400" b="1" dirty="0">
                <a:solidFill>
                  <a:srgbClr val="6817FF"/>
                </a:solidFill>
                <a:latin typeface="微软雅黑" panose="020B0503020204020204" pitchFamily="34" charset="-122"/>
                <a:ea typeface="微软雅黑" panose="020B0503020204020204" pitchFamily="34" charset="-122"/>
                <a:cs typeface="Arial" panose="020B0604020202020204" pitchFamily="34" charset="0"/>
              </a:rPr>
              <a:t>ESI</a:t>
            </a:r>
            <a:r>
              <a:rPr lang="zh-CN" altLang="en-US" sz="2400" b="1" dirty="0">
                <a:solidFill>
                  <a:srgbClr val="6817FF"/>
                </a:solidFill>
                <a:latin typeface="微软雅黑" panose="020B0503020204020204" pitchFamily="34" charset="-122"/>
                <a:ea typeface="微软雅黑" panose="020B0503020204020204" pitchFamily="34" charset="-122"/>
                <a:cs typeface="Arial" panose="020B0604020202020204" pitchFamily="34" charset="0"/>
              </a:rPr>
              <a:t>相关的工作重点及指导意见</a:t>
            </a:r>
          </a:p>
        </p:txBody>
      </p:sp>
    </p:spTree>
    <p:extLst>
      <p:ext uri="{BB962C8B-B14F-4D97-AF65-F5344CB8AC3E}">
        <p14:creationId xmlns:p14="http://schemas.microsoft.com/office/powerpoint/2010/main" val="2823218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883" y="0"/>
            <a:ext cx="9144000" cy="823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圆角矩形 8"/>
          <p:cNvSpPr>
            <a:spLocks noChangeArrowheads="1"/>
          </p:cNvSpPr>
          <p:nvPr/>
        </p:nvSpPr>
        <p:spPr bwMode="auto">
          <a:xfrm>
            <a:off x="4644008" y="2060848"/>
            <a:ext cx="1440160" cy="504056"/>
          </a:xfrm>
          <a:prstGeom prst="roundRect">
            <a:avLst>
              <a:gd name="adj" fmla="val 16667"/>
            </a:avLst>
          </a:prstGeom>
          <a:noFill/>
          <a:ln w="254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endParaRPr lang="zh-CN" altLang="en-US" sz="2400">
              <a:solidFill>
                <a:srgbClr val="000000"/>
              </a:solidFill>
            </a:endParaRPr>
          </a:p>
        </p:txBody>
      </p:sp>
    </p:spTree>
    <p:extLst>
      <p:ext uri="{BB962C8B-B14F-4D97-AF65-F5344CB8AC3E}">
        <p14:creationId xmlns:p14="http://schemas.microsoft.com/office/powerpoint/2010/main" val="1811993241"/>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78" y="0"/>
            <a:ext cx="9128243" cy="8205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圆角矩形 8"/>
          <p:cNvSpPr>
            <a:spLocks noChangeArrowheads="1"/>
          </p:cNvSpPr>
          <p:nvPr/>
        </p:nvSpPr>
        <p:spPr bwMode="auto">
          <a:xfrm>
            <a:off x="6588224" y="4509120"/>
            <a:ext cx="600075" cy="2304256"/>
          </a:xfrm>
          <a:prstGeom prst="roundRect">
            <a:avLst>
              <a:gd name="adj" fmla="val 16667"/>
            </a:avLst>
          </a:prstGeom>
          <a:noFill/>
          <a:ln w="254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zh-CN" sz="2400" dirty="0">
                <a:solidFill>
                  <a:srgbClr val="000000"/>
                </a:solidFill>
              </a:rPr>
              <a:t> </a:t>
            </a:r>
            <a:endParaRPr lang="zh-CN" altLang="en-US" sz="2400" dirty="0">
              <a:solidFill>
                <a:srgbClr val="000000"/>
              </a:solidFill>
            </a:endParaRPr>
          </a:p>
        </p:txBody>
      </p:sp>
      <p:sp>
        <p:nvSpPr>
          <p:cNvPr id="4" name="圆角矩形 8"/>
          <p:cNvSpPr>
            <a:spLocks noChangeArrowheads="1"/>
          </p:cNvSpPr>
          <p:nvPr/>
        </p:nvSpPr>
        <p:spPr bwMode="auto">
          <a:xfrm>
            <a:off x="179512" y="6525344"/>
            <a:ext cx="1728192" cy="288032"/>
          </a:xfrm>
          <a:prstGeom prst="roundRect">
            <a:avLst>
              <a:gd name="adj" fmla="val 16667"/>
            </a:avLst>
          </a:prstGeom>
          <a:noFill/>
          <a:ln w="25400" algn="ctr">
            <a:solidFill>
              <a:schemeClr val="bg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zh-CN" sz="2400" dirty="0">
                <a:solidFill>
                  <a:srgbClr val="000000"/>
                </a:solidFill>
              </a:rPr>
              <a:t> </a:t>
            </a:r>
            <a:endParaRPr lang="zh-CN" altLang="en-US" sz="2400" dirty="0">
              <a:solidFill>
                <a:srgbClr val="000000"/>
              </a:solidFill>
            </a:endParaRPr>
          </a:p>
        </p:txBody>
      </p:sp>
    </p:spTree>
    <p:extLst>
      <p:ext uri="{BB962C8B-B14F-4D97-AF65-F5344CB8AC3E}">
        <p14:creationId xmlns:p14="http://schemas.microsoft.com/office/powerpoint/2010/main" val="14602637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084" y="367014"/>
            <a:ext cx="8390828" cy="399311"/>
          </a:xfrm>
        </p:spPr>
        <p:txBody>
          <a:bodyPr/>
          <a:lstStyle/>
          <a:p>
            <a:r>
              <a:rPr lang="zh-CN" altLang="en-US" sz="2400" dirty="0">
                <a:solidFill>
                  <a:srgbClr val="6817FF"/>
                </a:solidFill>
                <a:latin typeface="Microsoft YaHei" pitchFamily="34" charset="-122"/>
                <a:ea typeface="Microsoft YaHei" pitchFamily="34" charset="-122"/>
              </a:rPr>
              <a:t>检索某学科的期刊列表及相关指标</a:t>
            </a:r>
            <a:endParaRPr lang="en-US" sz="2400" dirty="0">
              <a:solidFill>
                <a:srgbClr val="6817FF"/>
              </a:solidFill>
              <a:latin typeface="Microsoft YaHei" pitchFamily="34" charset="-122"/>
              <a:ea typeface="Microsoft YaHei" pitchFamily="34" charset="-122"/>
            </a:endParaRPr>
          </a:p>
        </p:txBody>
      </p:sp>
      <p:sp>
        <p:nvSpPr>
          <p:cNvPr id="9" name="Text Placeholder 8"/>
          <p:cNvSpPr>
            <a:spLocks noGrp="1"/>
          </p:cNvSpPr>
          <p:nvPr>
            <p:ph type="body" sz="quarter" idx="13"/>
          </p:nvPr>
        </p:nvSpPr>
        <p:spPr/>
        <p:txBody>
          <a:bodyPr/>
          <a:lstStyle/>
          <a:p>
            <a:endParaRPr lang="en-US"/>
          </a:p>
        </p:txBody>
      </p:sp>
      <p:pic>
        <p:nvPicPr>
          <p:cNvPr id="68610" name="Picture 2"/>
          <p:cNvPicPr>
            <a:picLocks noChangeAspect="1" noChangeArrowheads="1"/>
          </p:cNvPicPr>
          <p:nvPr/>
        </p:nvPicPr>
        <p:blipFill>
          <a:blip r:embed="rId2" cstate="print"/>
          <a:srcRect/>
          <a:stretch>
            <a:fillRect/>
          </a:stretch>
        </p:blipFill>
        <p:spPr bwMode="auto">
          <a:xfrm>
            <a:off x="618575" y="1268760"/>
            <a:ext cx="2343150" cy="3209925"/>
          </a:xfrm>
          <a:prstGeom prst="rect">
            <a:avLst/>
          </a:prstGeom>
          <a:noFill/>
          <a:ln w="9525">
            <a:noFill/>
            <a:miter lim="800000"/>
            <a:headEnd/>
            <a:tailEnd/>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1273630"/>
            <a:ext cx="2550632" cy="3295878"/>
          </a:xfrm>
          <a:prstGeom prst="rect">
            <a:avLst/>
          </a:prstGeom>
        </p:spPr>
      </p:pic>
      <p:sp>
        <p:nvSpPr>
          <p:cNvPr id="5" name="Right Arrow 4"/>
          <p:cNvSpPr/>
          <p:nvPr/>
        </p:nvSpPr>
        <p:spPr>
          <a:xfrm>
            <a:off x="3419872" y="2506782"/>
            <a:ext cx="1008112" cy="562178"/>
          </a:xfrm>
          <a:prstGeom prst="rightArrow">
            <a:avLst/>
          </a:prstGeom>
          <a:solidFill>
            <a:srgbClr val="6817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4208251"/>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xmlns="" id="{04AD5859-9894-40B0-8595-958527A0DA1C}"/>
              </a:ext>
            </a:extLst>
          </p:cNvPr>
          <p:cNvSpPr txBox="1">
            <a:spLocks/>
          </p:cNvSpPr>
          <p:nvPr/>
        </p:nvSpPr>
        <p:spPr bwMode="auto">
          <a:xfrm>
            <a:off x="323528" y="116632"/>
            <a:ext cx="90010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90000"/>
              </a:lnSpc>
              <a:spcBef>
                <a:spcPct val="0"/>
              </a:spcBef>
              <a:spcAft>
                <a:spcPct val="0"/>
              </a:spcAft>
              <a:defRPr sz="2800">
                <a:solidFill>
                  <a:schemeClr val="bg2"/>
                </a:solidFill>
                <a:latin typeface="Microsoft YaHei" panose="020B0503020204020204" pitchFamily="34" charset="-122"/>
                <a:ea typeface="Microsoft YaHei" panose="020B0503020204020204" pitchFamily="34" charset="-122"/>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pPr>
              <a:lnSpc>
                <a:spcPct val="150000"/>
              </a:lnSpc>
            </a:pPr>
            <a:r>
              <a:rPr lang="zh-CN" altLang="en-US" sz="2400" b="1" kern="0" dirty="0">
                <a:solidFill>
                  <a:srgbClr val="6817FF"/>
                </a:solidFill>
                <a:latin typeface="微软雅黑" panose="020B0503020204020204" pitchFamily="34" charset="-122"/>
                <a:ea typeface="微软雅黑" panose="020B0503020204020204" pitchFamily="34" charset="-122"/>
              </a:rPr>
              <a:t>临床医学</a:t>
            </a:r>
            <a:r>
              <a:rPr lang="zh-CN" altLang="en-US" sz="2400" b="1" kern="0" dirty="0" smtClean="0">
                <a:solidFill>
                  <a:srgbClr val="6817FF"/>
                </a:solidFill>
                <a:latin typeface="微软雅黑" panose="020B0503020204020204" pitchFamily="34" charset="-122"/>
                <a:ea typeface="微软雅黑" panose="020B0503020204020204" pitchFamily="34" charset="-122"/>
              </a:rPr>
              <a:t>相关</a:t>
            </a:r>
            <a:r>
              <a:rPr lang="en-US" altLang="zh-CN" sz="2400" b="1" kern="0" dirty="0" smtClean="0">
                <a:solidFill>
                  <a:srgbClr val="6817FF"/>
                </a:solidFill>
                <a:latin typeface="微软雅黑" panose="020B0503020204020204" pitchFamily="34" charset="-122"/>
                <a:ea typeface="微软雅黑" panose="020B0503020204020204" pitchFamily="34" charset="-122"/>
              </a:rPr>
              <a:t>WOS</a:t>
            </a:r>
            <a:r>
              <a:rPr lang="zh-CN" altLang="en-US" sz="2400" b="1" kern="0" dirty="0">
                <a:solidFill>
                  <a:srgbClr val="6817FF"/>
                </a:solidFill>
                <a:latin typeface="微软雅黑" panose="020B0503020204020204" pitchFamily="34" charset="-122"/>
                <a:ea typeface="微软雅黑" panose="020B0503020204020204" pitchFamily="34" charset="-122"/>
              </a:rPr>
              <a:t>学科论文投稿分析</a:t>
            </a:r>
            <a:endParaRPr lang="en-US" altLang="zh-CN" sz="2400" b="1" kern="0" dirty="0">
              <a:solidFill>
                <a:srgbClr val="6817FF"/>
              </a:solidFill>
              <a:latin typeface="微软雅黑" panose="020B0503020204020204" pitchFamily="34" charset="-122"/>
              <a:ea typeface="微软雅黑" panose="020B0503020204020204" pitchFamily="34" charset="-122"/>
            </a:endParaRPr>
          </a:p>
        </p:txBody>
      </p:sp>
      <p:sp>
        <p:nvSpPr>
          <p:cNvPr id="4" name="Rectangle 3">
            <a:extLst>
              <a:ext uri="{FF2B5EF4-FFF2-40B4-BE49-F238E27FC236}">
                <a16:creationId xmlns:a16="http://schemas.microsoft.com/office/drawing/2014/main" xmlns="" id="{4EBF332B-044B-49B5-81C1-C1D8B156DEE4}"/>
              </a:ext>
            </a:extLst>
          </p:cNvPr>
          <p:cNvSpPr/>
          <p:nvPr/>
        </p:nvSpPr>
        <p:spPr>
          <a:xfrm>
            <a:off x="2843808" y="459038"/>
            <a:ext cx="6048672" cy="553998"/>
          </a:xfrm>
          <a:prstGeom prst="rect">
            <a:avLst/>
          </a:prstGeom>
        </p:spPr>
        <p:txBody>
          <a:bodyPr wrap="square">
            <a:spAutoFit/>
          </a:bodyPr>
          <a:lstStyle/>
          <a:p>
            <a:pPr lvl="0">
              <a:lnSpc>
                <a:spcPct val="150000"/>
              </a:lnSpc>
            </a:pPr>
            <a:r>
              <a:rPr lang="en-US" altLang="zh-CN" sz="2000" b="1" kern="0" dirty="0" smtClean="0">
                <a:solidFill>
                  <a:srgbClr val="6817FF"/>
                </a:solidFill>
                <a:latin typeface="微软雅黑" panose="020B0503020204020204" pitchFamily="34" charset="-122"/>
                <a:ea typeface="微软雅黑" panose="020B0503020204020204" pitchFamily="34" charset="-122"/>
              </a:rPr>
              <a:t>——MEDICINE</a:t>
            </a:r>
            <a:r>
              <a:rPr lang="en-US" altLang="zh-CN" sz="2000" b="1" kern="0" dirty="0">
                <a:solidFill>
                  <a:srgbClr val="6817FF"/>
                </a:solidFill>
                <a:latin typeface="微软雅黑" panose="020B0503020204020204" pitchFamily="34" charset="-122"/>
                <a:ea typeface="微软雅黑" panose="020B0503020204020204" pitchFamily="34" charset="-122"/>
              </a:rPr>
              <a:t>, RESEARCH &amp; EXPERIMENTAL</a:t>
            </a:r>
            <a:endParaRPr lang="zh-CN" altLang="en-US" sz="2000" b="1" kern="0" dirty="0">
              <a:solidFill>
                <a:srgbClr val="6817FF"/>
              </a:solidFill>
              <a:latin typeface="微软雅黑" panose="020B0503020204020204" pitchFamily="34" charset="-122"/>
              <a:ea typeface="微软雅黑" panose="020B0503020204020204" pitchFamily="34" charset="-122"/>
            </a:endParaRPr>
          </a:p>
        </p:txBody>
      </p:sp>
      <p:pic>
        <p:nvPicPr>
          <p:cNvPr id="2" name="图片 1">
            <a:extLst>
              <a:ext uri="{FF2B5EF4-FFF2-40B4-BE49-F238E27FC236}">
                <a16:creationId xmlns:a16="http://schemas.microsoft.com/office/drawing/2014/main" xmlns="" id="{802413DF-B90A-8A4A-ABF7-13DAD53107DF}"/>
              </a:ext>
            </a:extLst>
          </p:cNvPr>
          <p:cNvPicPr>
            <a:picLocks noChangeAspect="1"/>
          </p:cNvPicPr>
          <p:nvPr/>
        </p:nvPicPr>
        <p:blipFill>
          <a:blip r:embed="rId2"/>
          <a:stretch>
            <a:fillRect/>
          </a:stretch>
        </p:blipFill>
        <p:spPr>
          <a:xfrm>
            <a:off x="839244" y="876016"/>
            <a:ext cx="7521228" cy="5217280"/>
          </a:xfrm>
          <a:prstGeom prst="rect">
            <a:avLst/>
          </a:prstGeom>
        </p:spPr>
      </p:pic>
    </p:spTree>
    <p:extLst>
      <p:ext uri="{BB962C8B-B14F-4D97-AF65-F5344CB8AC3E}">
        <p14:creationId xmlns:p14="http://schemas.microsoft.com/office/powerpoint/2010/main" val="2970933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177A9DE0-69BA-8B4C-B0AF-28D6A6623C4C}"/>
              </a:ext>
            </a:extLst>
          </p:cNvPr>
          <p:cNvPicPr>
            <a:picLocks noChangeAspect="1"/>
          </p:cNvPicPr>
          <p:nvPr/>
        </p:nvPicPr>
        <p:blipFill>
          <a:blip r:embed="rId2"/>
          <a:stretch>
            <a:fillRect/>
          </a:stretch>
        </p:blipFill>
        <p:spPr>
          <a:xfrm>
            <a:off x="723903" y="1015011"/>
            <a:ext cx="7630957" cy="5128284"/>
          </a:xfrm>
          <a:prstGeom prst="rect">
            <a:avLst/>
          </a:prstGeom>
        </p:spPr>
      </p:pic>
      <p:sp>
        <p:nvSpPr>
          <p:cNvPr id="6" name="标题 1">
            <a:extLst>
              <a:ext uri="{FF2B5EF4-FFF2-40B4-BE49-F238E27FC236}">
                <a16:creationId xmlns:a16="http://schemas.microsoft.com/office/drawing/2014/main" xmlns="" id="{0B9ED6D2-022C-4D1D-8A3E-77E1D10A9DE2}"/>
              </a:ext>
            </a:extLst>
          </p:cNvPr>
          <p:cNvSpPr txBox="1">
            <a:spLocks/>
          </p:cNvSpPr>
          <p:nvPr/>
        </p:nvSpPr>
        <p:spPr bwMode="auto">
          <a:xfrm>
            <a:off x="467544" y="188640"/>
            <a:ext cx="90010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90000"/>
              </a:lnSpc>
              <a:spcBef>
                <a:spcPct val="0"/>
              </a:spcBef>
              <a:spcAft>
                <a:spcPct val="0"/>
              </a:spcAft>
              <a:defRPr sz="2800">
                <a:solidFill>
                  <a:schemeClr val="bg2"/>
                </a:solidFill>
                <a:latin typeface="Microsoft YaHei" panose="020B0503020204020204" pitchFamily="34" charset="-122"/>
                <a:ea typeface="Microsoft YaHei" panose="020B0503020204020204" pitchFamily="34" charset="-122"/>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r>
              <a:rPr lang="zh-CN" altLang="en-US" sz="2400" b="1" kern="0" dirty="0">
                <a:solidFill>
                  <a:srgbClr val="6817FF"/>
                </a:solidFill>
                <a:latin typeface="微软雅黑" panose="020B0503020204020204" pitchFamily="34" charset="-122"/>
                <a:ea typeface="微软雅黑" panose="020B0503020204020204" pitchFamily="34" charset="-122"/>
              </a:rPr>
              <a:t>临床医学</a:t>
            </a:r>
            <a:r>
              <a:rPr lang="zh-CN" altLang="en-US" sz="2400" b="1" kern="0" dirty="0" smtClean="0">
                <a:solidFill>
                  <a:srgbClr val="6817FF"/>
                </a:solidFill>
                <a:latin typeface="微软雅黑" panose="020B0503020204020204" pitchFamily="34" charset="-122"/>
                <a:ea typeface="微软雅黑" panose="020B0503020204020204" pitchFamily="34" charset="-122"/>
              </a:rPr>
              <a:t>相关</a:t>
            </a:r>
            <a:r>
              <a:rPr lang="en-US" altLang="zh-CN" sz="2400" b="1" kern="0" dirty="0" smtClean="0">
                <a:solidFill>
                  <a:srgbClr val="6817FF"/>
                </a:solidFill>
                <a:latin typeface="微软雅黑" panose="020B0503020204020204" pitchFamily="34" charset="-122"/>
                <a:ea typeface="微软雅黑" panose="020B0503020204020204" pitchFamily="34" charset="-122"/>
              </a:rPr>
              <a:t>WOS</a:t>
            </a:r>
            <a:r>
              <a:rPr lang="zh-CN" altLang="en-US" sz="2400" b="1" kern="0" dirty="0">
                <a:solidFill>
                  <a:srgbClr val="6817FF"/>
                </a:solidFill>
                <a:latin typeface="微软雅黑" panose="020B0503020204020204" pitchFamily="34" charset="-122"/>
                <a:ea typeface="微软雅黑" panose="020B0503020204020204" pitchFamily="34" charset="-122"/>
              </a:rPr>
              <a:t>学科论文投稿分析 </a:t>
            </a:r>
            <a:endParaRPr lang="en-US" altLang="zh-CN" sz="2400" b="1" kern="0" dirty="0">
              <a:solidFill>
                <a:srgbClr val="6817FF"/>
              </a:solidFill>
              <a:latin typeface="微软雅黑" panose="020B0503020204020204" pitchFamily="34" charset="-122"/>
              <a:ea typeface="微软雅黑" panose="020B0503020204020204" pitchFamily="34" charset="-122"/>
            </a:endParaRPr>
          </a:p>
        </p:txBody>
      </p:sp>
      <p:sp>
        <p:nvSpPr>
          <p:cNvPr id="8" name="Rectangle 7">
            <a:extLst>
              <a:ext uri="{FF2B5EF4-FFF2-40B4-BE49-F238E27FC236}">
                <a16:creationId xmlns:a16="http://schemas.microsoft.com/office/drawing/2014/main" xmlns="" id="{F205CC73-F132-4F2E-BB82-0B307D1ED908}"/>
              </a:ext>
            </a:extLst>
          </p:cNvPr>
          <p:cNvSpPr/>
          <p:nvPr/>
        </p:nvSpPr>
        <p:spPr>
          <a:xfrm>
            <a:off x="5004048" y="614901"/>
            <a:ext cx="3096344" cy="400110"/>
          </a:xfrm>
          <a:prstGeom prst="rect">
            <a:avLst/>
          </a:prstGeom>
        </p:spPr>
        <p:txBody>
          <a:bodyPr wrap="square">
            <a:spAutoFit/>
          </a:bodyPr>
          <a:lstStyle/>
          <a:p>
            <a:pPr lvl="0"/>
            <a:r>
              <a:rPr lang="en-US" altLang="zh-CN" sz="2000" b="1" kern="0" dirty="0" smtClean="0">
                <a:solidFill>
                  <a:srgbClr val="6817FF"/>
                </a:solidFill>
                <a:latin typeface="微软雅黑" panose="020B0503020204020204" pitchFamily="34" charset="-122"/>
                <a:ea typeface="微软雅黑" panose="020B0503020204020204" pitchFamily="34" charset="-122"/>
              </a:rPr>
              <a:t>——ONCOLOGY</a:t>
            </a:r>
            <a:endParaRPr lang="zh-CN" altLang="en-US" sz="2000" b="1" kern="0" dirty="0">
              <a:solidFill>
                <a:srgbClr val="6817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436209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D9A03E2-B19F-48EA-AF48-5050AC8E2B10}"/>
              </a:ext>
            </a:extLst>
          </p:cNvPr>
          <p:cNvSpPr txBox="1">
            <a:spLocks/>
          </p:cNvSpPr>
          <p:nvPr/>
        </p:nvSpPr>
        <p:spPr bwMode="auto">
          <a:xfrm>
            <a:off x="107504" y="190500"/>
            <a:ext cx="73691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90000"/>
              </a:lnSpc>
              <a:spcBef>
                <a:spcPct val="0"/>
              </a:spcBef>
              <a:spcAft>
                <a:spcPct val="0"/>
              </a:spcAft>
              <a:defRPr sz="2800">
                <a:solidFill>
                  <a:schemeClr val="bg2"/>
                </a:solidFill>
                <a:latin typeface="Microsoft YaHei" panose="020B0503020204020204" pitchFamily="34" charset="-122"/>
                <a:ea typeface="Microsoft YaHei" panose="020B0503020204020204" pitchFamily="34" charset="-122"/>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r>
              <a:rPr lang="en-US" altLang="zh-CN" sz="2400" b="1" kern="0" dirty="0">
                <a:solidFill>
                  <a:srgbClr val="6817FF"/>
                </a:solidFill>
                <a:latin typeface="微软雅黑" panose="020B0503020204020204" pitchFamily="34" charset="-122"/>
                <a:ea typeface="微软雅黑" panose="020B0503020204020204" pitchFamily="34" charset="-122"/>
              </a:rPr>
              <a:t>ENDNOTE</a:t>
            </a:r>
            <a:r>
              <a:rPr lang="zh-CN" altLang="en-US" sz="2400" b="1" kern="0" dirty="0">
                <a:solidFill>
                  <a:srgbClr val="6817FF"/>
                </a:solidFill>
                <a:latin typeface="微软雅黑" panose="020B0503020204020204" pitchFamily="34" charset="-122"/>
                <a:ea typeface="微软雅黑" panose="020B0503020204020204" pitchFamily="34" charset="-122"/>
              </a:rPr>
              <a:t>匹配功能</a:t>
            </a:r>
            <a:r>
              <a:rPr lang="en-US" altLang="zh-CN" sz="2400" b="1" kern="0" dirty="0">
                <a:solidFill>
                  <a:srgbClr val="6817FF"/>
                </a:solidFill>
                <a:latin typeface="微软雅黑" panose="020B0503020204020204" pitchFamily="34" charset="-122"/>
                <a:ea typeface="微软雅黑" panose="020B0503020204020204" pitchFamily="34" charset="-122"/>
              </a:rPr>
              <a:t>-</a:t>
            </a:r>
            <a:r>
              <a:rPr lang="zh-CN" altLang="en-US" sz="2400" b="1" kern="0" dirty="0">
                <a:solidFill>
                  <a:srgbClr val="6817FF"/>
                </a:solidFill>
                <a:latin typeface="微软雅黑" panose="020B0503020204020204" pitchFamily="34" charset="-122"/>
                <a:ea typeface="微软雅黑" panose="020B0503020204020204" pitchFamily="34" charset="-122"/>
              </a:rPr>
              <a:t>找到最合适您投稿的期刊</a:t>
            </a:r>
          </a:p>
        </p:txBody>
      </p:sp>
      <p:pic>
        <p:nvPicPr>
          <p:cNvPr id="3" name="Picture 3">
            <a:extLst>
              <a:ext uri="{FF2B5EF4-FFF2-40B4-BE49-F238E27FC236}">
                <a16:creationId xmlns:a16="http://schemas.microsoft.com/office/drawing/2014/main" xmlns="" id="{F8539108-BD94-405C-A2BD-EC868A9318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圆角矩形 21">
            <a:extLst>
              <a:ext uri="{FF2B5EF4-FFF2-40B4-BE49-F238E27FC236}">
                <a16:creationId xmlns:a16="http://schemas.microsoft.com/office/drawing/2014/main" xmlns="" id="{75B43348-0FB7-4100-A9F6-53F58FD8B65C}"/>
              </a:ext>
            </a:extLst>
          </p:cNvPr>
          <p:cNvSpPr>
            <a:spLocks noChangeArrowheads="1"/>
          </p:cNvSpPr>
          <p:nvPr/>
        </p:nvSpPr>
        <p:spPr bwMode="auto">
          <a:xfrm flipV="1">
            <a:off x="3563888" y="1682017"/>
            <a:ext cx="1143000" cy="357188"/>
          </a:xfrm>
          <a:prstGeom prst="roundRect">
            <a:avLst>
              <a:gd name="adj" fmla="val 16667"/>
            </a:avLst>
          </a:prstGeom>
          <a:noFill/>
          <a:ln w="25400" algn="ctr">
            <a:solidFill>
              <a:srgbClr val="6817FF"/>
            </a:solidFill>
            <a:round/>
            <a:headEnd/>
            <a:tailEnd/>
          </a:ln>
          <a:extLst/>
        </p:spPr>
        <p:txBody>
          <a:bodyPr lIns="0" tIns="0" rIns="18288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5" name="圆角矩形 21">
            <a:extLst>
              <a:ext uri="{FF2B5EF4-FFF2-40B4-BE49-F238E27FC236}">
                <a16:creationId xmlns:a16="http://schemas.microsoft.com/office/drawing/2014/main" xmlns="" id="{8BE26F93-DE71-4B69-A2B1-4F72FF624972}"/>
              </a:ext>
            </a:extLst>
          </p:cNvPr>
          <p:cNvSpPr>
            <a:spLocks noChangeArrowheads="1"/>
          </p:cNvSpPr>
          <p:nvPr/>
        </p:nvSpPr>
        <p:spPr bwMode="auto">
          <a:xfrm flipV="1">
            <a:off x="428625" y="3429000"/>
            <a:ext cx="1651000" cy="215900"/>
          </a:xfrm>
          <a:prstGeom prst="roundRect">
            <a:avLst>
              <a:gd name="adj" fmla="val 16667"/>
            </a:avLst>
          </a:prstGeom>
          <a:noFill/>
          <a:ln w="25400" algn="ctr">
            <a:solidFill>
              <a:srgbClr val="6817FF"/>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6" name="圆角矩形 21">
            <a:extLst>
              <a:ext uri="{FF2B5EF4-FFF2-40B4-BE49-F238E27FC236}">
                <a16:creationId xmlns:a16="http://schemas.microsoft.com/office/drawing/2014/main" xmlns="" id="{05248852-F3FB-4998-A0A3-BC3EA206BA56}"/>
              </a:ext>
            </a:extLst>
          </p:cNvPr>
          <p:cNvSpPr>
            <a:spLocks noChangeArrowheads="1"/>
          </p:cNvSpPr>
          <p:nvPr/>
        </p:nvSpPr>
        <p:spPr bwMode="auto">
          <a:xfrm flipV="1">
            <a:off x="428625" y="4071938"/>
            <a:ext cx="1651000" cy="215900"/>
          </a:xfrm>
          <a:prstGeom prst="roundRect">
            <a:avLst>
              <a:gd name="adj" fmla="val 16667"/>
            </a:avLst>
          </a:prstGeom>
          <a:noFill/>
          <a:ln w="25400" algn="ctr">
            <a:solidFill>
              <a:srgbClr val="6817FF"/>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7" name="圆角矩形 21">
            <a:extLst>
              <a:ext uri="{FF2B5EF4-FFF2-40B4-BE49-F238E27FC236}">
                <a16:creationId xmlns:a16="http://schemas.microsoft.com/office/drawing/2014/main" xmlns="" id="{5E67D020-9260-4E49-8B45-E35079480753}"/>
              </a:ext>
            </a:extLst>
          </p:cNvPr>
          <p:cNvSpPr>
            <a:spLocks noChangeArrowheads="1"/>
          </p:cNvSpPr>
          <p:nvPr/>
        </p:nvSpPr>
        <p:spPr bwMode="auto">
          <a:xfrm flipV="1">
            <a:off x="428625" y="5429250"/>
            <a:ext cx="3857625" cy="857250"/>
          </a:xfrm>
          <a:prstGeom prst="roundRect">
            <a:avLst>
              <a:gd name="adj" fmla="val 16667"/>
            </a:avLst>
          </a:prstGeom>
          <a:noFill/>
          <a:ln w="25400" algn="ctr">
            <a:solidFill>
              <a:srgbClr val="6817FF"/>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8" name="TextBox 9">
            <a:extLst>
              <a:ext uri="{FF2B5EF4-FFF2-40B4-BE49-F238E27FC236}">
                <a16:creationId xmlns:a16="http://schemas.microsoft.com/office/drawing/2014/main" xmlns="" id="{2D86131C-CD22-42E5-8E85-2E58D0F6CD11}"/>
              </a:ext>
            </a:extLst>
          </p:cNvPr>
          <p:cNvSpPr txBox="1">
            <a:spLocks noChangeArrowheads="1"/>
          </p:cNvSpPr>
          <p:nvPr/>
        </p:nvSpPr>
        <p:spPr bwMode="auto">
          <a:xfrm>
            <a:off x="3798121" y="4194236"/>
            <a:ext cx="4745682" cy="1015663"/>
          </a:xfrm>
          <a:prstGeom prst="rect">
            <a:avLst/>
          </a:prstGeom>
          <a:solidFill>
            <a:srgbClr val="6817FF"/>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dirty="0">
                <a:solidFill>
                  <a:schemeClr val="bg1"/>
                </a:solidFill>
                <a:latin typeface="微软雅黑" panose="020B0503020204020204" pitchFamily="34" charset="-122"/>
                <a:ea typeface="微软雅黑" panose="020B0503020204020204" pitchFamily="34" charset="-122"/>
              </a:rPr>
              <a:t>标题、摘要信息必须录入</a:t>
            </a:r>
            <a:endParaRPr lang="en-US" altLang="zh-CN" sz="2000" dirty="0">
              <a:solidFill>
                <a:schemeClr val="bg1"/>
              </a:solidFill>
              <a:latin typeface="微软雅黑" panose="020B0503020204020204" pitchFamily="34" charset="-122"/>
              <a:ea typeface="微软雅黑" panose="020B0503020204020204" pitchFamily="34" charset="-122"/>
            </a:endParaRPr>
          </a:p>
          <a:p>
            <a:pPr eaLnBrk="1" hangingPunct="1"/>
            <a:r>
              <a:rPr lang="zh-CN" altLang="en-US" sz="2000" dirty="0">
                <a:solidFill>
                  <a:schemeClr val="bg1"/>
                </a:solidFill>
                <a:latin typeface="微软雅黑" panose="020B0503020204020204" pitchFamily="34" charset="-122"/>
                <a:ea typeface="微软雅黑" panose="020B0503020204020204" pitchFamily="34" charset="-122"/>
              </a:rPr>
              <a:t>参考文献录入可选（录入会匹配更精确）可从</a:t>
            </a:r>
            <a:r>
              <a:rPr lang="en-US" altLang="zh-CN" sz="2000" dirty="0">
                <a:solidFill>
                  <a:schemeClr val="bg1"/>
                </a:solidFill>
                <a:latin typeface="微软雅黑" panose="020B0503020204020204" pitchFamily="34" charset="-122"/>
                <a:ea typeface="微软雅黑" panose="020B0503020204020204" pitchFamily="34" charset="-122"/>
              </a:rPr>
              <a:t>Endnote</a:t>
            </a:r>
            <a:r>
              <a:rPr lang="zh-CN" altLang="en-US" sz="2000" dirty="0">
                <a:solidFill>
                  <a:schemeClr val="bg1"/>
                </a:solidFill>
                <a:latin typeface="微软雅黑" panose="020B0503020204020204" pitchFamily="34" charset="-122"/>
                <a:ea typeface="微软雅黑" panose="020B0503020204020204" pitchFamily="34" charset="-122"/>
              </a:rPr>
              <a:t>组或者</a:t>
            </a:r>
            <a:r>
              <a:rPr lang="en-US" altLang="zh-CN" sz="2000" dirty="0">
                <a:solidFill>
                  <a:schemeClr val="bg1"/>
                </a:solidFill>
                <a:latin typeface="微软雅黑" panose="020B0503020204020204" pitchFamily="34" charset="-122"/>
                <a:ea typeface="微软雅黑" panose="020B0503020204020204" pitchFamily="34" charset="-122"/>
              </a:rPr>
              <a:t>research ID</a:t>
            </a:r>
            <a:r>
              <a:rPr lang="zh-CN" altLang="en-US" sz="2000" dirty="0">
                <a:solidFill>
                  <a:schemeClr val="bg1"/>
                </a:solidFill>
                <a:latin typeface="微软雅黑" panose="020B0503020204020204" pitchFamily="34" charset="-122"/>
                <a:ea typeface="微软雅黑" panose="020B0503020204020204" pitchFamily="34" charset="-122"/>
              </a:rPr>
              <a:t>导入</a:t>
            </a:r>
          </a:p>
        </p:txBody>
      </p:sp>
    </p:spTree>
    <p:extLst>
      <p:ext uri="{BB962C8B-B14F-4D97-AF65-F5344CB8AC3E}">
        <p14:creationId xmlns:p14="http://schemas.microsoft.com/office/powerpoint/2010/main" val="2771726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xmlns="" id="{3DF7498B-3F52-4C79-9F11-C586FA9B92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6009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xmlns="" id="{B95BAED0-D9BA-4310-85B8-EEA349DA9132}"/>
              </a:ext>
            </a:extLst>
          </p:cNvPr>
          <p:cNvPicPr>
            <a:picLocks noChangeAspect="1" noChangeArrowheads="1"/>
          </p:cNvPicPr>
          <p:nvPr/>
        </p:nvPicPr>
        <p:blipFill>
          <a:blip r:embed="rId4"/>
          <a:srcRect/>
          <a:stretch>
            <a:fillRect/>
          </a:stretch>
        </p:blipFill>
        <p:spPr bwMode="auto">
          <a:xfrm>
            <a:off x="1123950" y="2428875"/>
            <a:ext cx="8020050" cy="3771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圆角矩形 21">
            <a:extLst>
              <a:ext uri="{FF2B5EF4-FFF2-40B4-BE49-F238E27FC236}">
                <a16:creationId xmlns:a16="http://schemas.microsoft.com/office/drawing/2014/main" xmlns="" id="{C574E038-61BC-4237-82C2-A7642AC5722E}"/>
              </a:ext>
            </a:extLst>
          </p:cNvPr>
          <p:cNvSpPr>
            <a:spLocks noChangeArrowheads="1"/>
          </p:cNvSpPr>
          <p:nvPr/>
        </p:nvSpPr>
        <p:spPr bwMode="auto">
          <a:xfrm flipV="1">
            <a:off x="7715250" y="5857875"/>
            <a:ext cx="1285875" cy="287338"/>
          </a:xfrm>
          <a:prstGeom prst="roundRect">
            <a:avLst>
              <a:gd name="adj" fmla="val 16667"/>
            </a:avLst>
          </a:prstGeom>
          <a:noFill/>
          <a:ln w="38100" algn="ctr">
            <a:solidFill>
              <a:srgbClr val="FF66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8" name="圆角矩形 21">
            <a:extLst>
              <a:ext uri="{FF2B5EF4-FFF2-40B4-BE49-F238E27FC236}">
                <a16:creationId xmlns:a16="http://schemas.microsoft.com/office/drawing/2014/main" xmlns="" id="{2E837A2D-1B05-48BC-9539-F02E299E6534}"/>
              </a:ext>
            </a:extLst>
          </p:cNvPr>
          <p:cNvSpPr>
            <a:spLocks noChangeArrowheads="1"/>
          </p:cNvSpPr>
          <p:nvPr/>
        </p:nvSpPr>
        <p:spPr bwMode="auto">
          <a:xfrm flipV="1">
            <a:off x="1143000" y="2857500"/>
            <a:ext cx="6715125" cy="2786063"/>
          </a:xfrm>
          <a:prstGeom prst="roundRect">
            <a:avLst>
              <a:gd name="adj" fmla="val 16667"/>
            </a:avLst>
          </a:prstGeom>
          <a:noFill/>
          <a:ln w="38100" algn="ctr">
            <a:solidFill>
              <a:srgbClr val="6817FF"/>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461423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97D7D1D-6268-43BF-AFE7-E55787909754}"/>
              </a:ext>
            </a:extLst>
          </p:cNvPr>
          <p:cNvPicPr>
            <a:picLocks noChangeAspect="1"/>
          </p:cNvPicPr>
          <p:nvPr/>
        </p:nvPicPr>
        <p:blipFill>
          <a:blip r:embed="rId2"/>
          <a:stretch>
            <a:fillRect/>
          </a:stretch>
        </p:blipFill>
        <p:spPr>
          <a:xfrm>
            <a:off x="95535" y="692696"/>
            <a:ext cx="9144000" cy="5877051"/>
          </a:xfrm>
          <a:prstGeom prst="rect">
            <a:avLst/>
          </a:prstGeom>
        </p:spPr>
      </p:pic>
      <p:sp>
        <p:nvSpPr>
          <p:cNvPr id="6" name="圆角矩形 21">
            <a:extLst>
              <a:ext uri="{FF2B5EF4-FFF2-40B4-BE49-F238E27FC236}">
                <a16:creationId xmlns:a16="http://schemas.microsoft.com/office/drawing/2014/main" xmlns="" id="{3FE235AC-B922-4AA4-A80B-4D694ACB88AB}"/>
              </a:ext>
            </a:extLst>
          </p:cNvPr>
          <p:cNvSpPr>
            <a:spLocks noChangeArrowheads="1"/>
          </p:cNvSpPr>
          <p:nvPr/>
        </p:nvSpPr>
        <p:spPr bwMode="auto">
          <a:xfrm flipV="1">
            <a:off x="81888" y="2657940"/>
            <a:ext cx="6045958" cy="2021588"/>
          </a:xfrm>
          <a:prstGeom prst="roundRect">
            <a:avLst>
              <a:gd name="adj" fmla="val 16667"/>
            </a:avLst>
          </a:prstGeom>
          <a:noFill/>
          <a:ln w="38100" algn="ctr">
            <a:solidFill>
              <a:srgbClr val="A474FF"/>
            </a:solidFill>
            <a:round/>
            <a:headEnd/>
            <a:tailEnd/>
          </a:ln>
        </p:spPr>
        <p:txBody>
          <a:bodyPr lIns="0" tIns="0" rIns="182880" bIns="0"/>
          <a:lstStyle/>
          <a:p>
            <a:pPr defTabSz="457200" eaLnBrk="1" fontAlgn="auto" hangingPunct="1">
              <a:spcBef>
                <a:spcPct val="50000"/>
              </a:spcBef>
              <a:spcAft>
                <a:spcPts val="0"/>
              </a:spcAft>
              <a:defRPr/>
            </a:pPr>
            <a:endParaRPr lang="zh-CN" altLang="en-US" sz="2400" dirty="0">
              <a:solidFill>
                <a:srgbClr val="000000"/>
              </a:solidFill>
              <a:latin typeface="微软雅黑" panose="020B0503020204020204" pitchFamily="34" charset="-122"/>
              <a:ea typeface="微软雅黑" panose="020B0503020204020204" pitchFamily="34" charset="-122"/>
            </a:endParaRPr>
          </a:p>
        </p:txBody>
      </p:sp>
      <p:cxnSp>
        <p:nvCxnSpPr>
          <p:cNvPr id="7" name="Straight Connector 6">
            <a:extLst>
              <a:ext uri="{FF2B5EF4-FFF2-40B4-BE49-F238E27FC236}">
                <a16:creationId xmlns:a16="http://schemas.microsoft.com/office/drawing/2014/main" xmlns="" id="{9D1247F2-0A36-44B1-A58D-F1958F799D11}"/>
              </a:ext>
            </a:extLst>
          </p:cNvPr>
          <p:cNvCxnSpPr>
            <a:cxnSpLocks/>
          </p:cNvCxnSpPr>
          <p:nvPr/>
        </p:nvCxnSpPr>
        <p:spPr>
          <a:xfrm>
            <a:off x="5651438" y="2530940"/>
            <a:ext cx="545432" cy="0"/>
          </a:xfrm>
          <a:prstGeom prst="line">
            <a:avLst/>
          </a:prstGeom>
          <a:noFill/>
          <a:ln w="25400" cap="flat" cmpd="sng" algn="ctr">
            <a:solidFill>
              <a:srgbClr val="ED6039"/>
            </a:solidFill>
            <a:prstDash val="solid"/>
          </a:ln>
          <a:effectLst>
            <a:outerShdw blurRad="40000" dist="20000" dir="5400000" rotWithShape="0">
              <a:srgbClr val="000000">
                <a:alpha val="38000"/>
              </a:srgbClr>
            </a:outerShdw>
          </a:effectLst>
        </p:spPr>
      </p:cxnSp>
      <p:sp>
        <p:nvSpPr>
          <p:cNvPr id="8" name="Arrow: Left 7">
            <a:extLst>
              <a:ext uri="{FF2B5EF4-FFF2-40B4-BE49-F238E27FC236}">
                <a16:creationId xmlns:a16="http://schemas.microsoft.com/office/drawing/2014/main" xmlns="" id="{7ECF347C-2628-47DA-B922-EBF05E56DCF6}"/>
              </a:ext>
            </a:extLst>
          </p:cNvPr>
          <p:cNvSpPr/>
          <p:nvPr/>
        </p:nvSpPr>
        <p:spPr>
          <a:xfrm rot="3288612">
            <a:off x="7814212" y="2309371"/>
            <a:ext cx="407755" cy="230861"/>
          </a:xfrm>
          <a:prstGeom prst="leftArrow">
            <a:avLst/>
          </a:prstGeom>
          <a:solidFill>
            <a:srgbClr val="6817FF"/>
          </a:solidFill>
          <a:ln w="9525" cap="flat" cmpd="sng" algn="ctr">
            <a:solidFill>
              <a:srgbClr val="1AC604">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9" name="Arrow: Left 8">
            <a:extLst>
              <a:ext uri="{FF2B5EF4-FFF2-40B4-BE49-F238E27FC236}">
                <a16:creationId xmlns:a16="http://schemas.microsoft.com/office/drawing/2014/main" xmlns="" id="{8F331927-BE09-40F6-BFED-42AE9049A795}"/>
              </a:ext>
            </a:extLst>
          </p:cNvPr>
          <p:cNvSpPr/>
          <p:nvPr/>
        </p:nvSpPr>
        <p:spPr>
          <a:xfrm rot="18111992">
            <a:off x="7841621" y="3180633"/>
            <a:ext cx="407755" cy="230861"/>
          </a:xfrm>
          <a:prstGeom prst="leftArrow">
            <a:avLst/>
          </a:prstGeom>
          <a:solidFill>
            <a:srgbClr val="6817FF"/>
          </a:solidFill>
          <a:ln w="9525" cap="flat" cmpd="sng" algn="ctr">
            <a:solidFill>
              <a:srgbClr val="1AC604">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0" name="Rectangle 9">
            <a:extLst>
              <a:ext uri="{FF2B5EF4-FFF2-40B4-BE49-F238E27FC236}">
                <a16:creationId xmlns:a16="http://schemas.microsoft.com/office/drawing/2014/main" xmlns="" id="{5CBA6C54-4E98-4A66-9F56-6CFC8E5BF2D3}"/>
              </a:ext>
            </a:extLst>
          </p:cNvPr>
          <p:cNvSpPr/>
          <p:nvPr/>
        </p:nvSpPr>
        <p:spPr>
          <a:xfrm>
            <a:off x="7318790" y="3506579"/>
            <a:ext cx="1415772" cy="338554"/>
          </a:xfrm>
          <a:prstGeom prst="rect">
            <a:avLst/>
          </a:prstGeom>
          <a:solidFill>
            <a:srgbClr val="6817FF"/>
          </a:solidFill>
        </p:spPr>
        <p:txBody>
          <a:bodyPr wrap="none">
            <a:spAutoFit/>
          </a:bodyPr>
          <a:lstStyle/>
          <a:p>
            <a:pPr defTabSz="457200" eaLnBrk="1" fontAlgn="auto" hangingPunct="1">
              <a:spcBef>
                <a:spcPts val="0"/>
              </a:spcBef>
              <a:spcAft>
                <a:spcPts val="0"/>
              </a:spcAft>
              <a:defRPr/>
            </a:pPr>
            <a:r>
              <a:rPr lang="zh-CN" altLang="en-US" sz="1600" dirty="0">
                <a:solidFill>
                  <a:srgbClr val="FFFFFF"/>
                </a:solidFill>
                <a:latin typeface="微软雅黑" panose="020B0503020204020204" pitchFamily="34" charset="-122"/>
                <a:ea typeface="微软雅黑" panose="020B0503020204020204" pitchFamily="34" charset="-122"/>
              </a:rPr>
              <a:t>期刊主页信息</a:t>
            </a:r>
            <a:endParaRPr lang="en-US" sz="1600" dirty="0">
              <a:solidFill>
                <a:srgbClr val="FFFFFF"/>
              </a:solidFill>
              <a:latin typeface="微软雅黑" panose="020B0503020204020204" pitchFamily="34" charset="-122"/>
              <a:ea typeface="微软雅黑" panose="020B0503020204020204" pitchFamily="34" charset="-122"/>
            </a:endParaRPr>
          </a:p>
        </p:txBody>
      </p:sp>
      <p:sp>
        <p:nvSpPr>
          <p:cNvPr id="11" name="TextBox 10">
            <a:extLst>
              <a:ext uri="{FF2B5EF4-FFF2-40B4-BE49-F238E27FC236}">
                <a16:creationId xmlns:a16="http://schemas.microsoft.com/office/drawing/2014/main" xmlns="" id="{D609E856-B1B4-421E-8A76-ABB5EAA8C814}"/>
              </a:ext>
            </a:extLst>
          </p:cNvPr>
          <p:cNvSpPr txBox="1"/>
          <p:nvPr/>
        </p:nvSpPr>
        <p:spPr>
          <a:xfrm>
            <a:off x="7030215" y="1895000"/>
            <a:ext cx="1659921" cy="338554"/>
          </a:xfrm>
          <a:prstGeom prst="rect">
            <a:avLst/>
          </a:prstGeom>
          <a:solidFill>
            <a:srgbClr val="6817FF"/>
          </a:solidFill>
        </p:spPr>
        <p:txBody>
          <a:bodyPr wrap="square" rtlCol="0">
            <a:spAutoFit/>
          </a:bodyPr>
          <a:lstStyle/>
          <a:p>
            <a:pPr defTabSz="457200" eaLnBrk="1" fontAlgn="auto" hangingPunct="1">
              <a:spcBef>
                <a:spcPts val="0"/>
              </a:spcBef>
              <a:spcAft>
                <a:spcPts val="0"/>
              </a:spcAft>
              <a:defRPr/>
            </a:pPr>
            <a:r>
              <a:rPr lang="zh-CN" altLang="en-US" sz="1600" dirty="0">
                <a:solidFill>
                  <a:srgbClr val="FFFFFF"/>
                </a:solidFill>
                <a:latin typeface="微软雅黑" panose="020B0503020204020204" pitchFamily="34" charset="-122"/>
                <a:ea typeface="微软雅黑" panose="020B0503020204020204" pitchFamily="34" charset="-122"/>
              </a:rPr>
              <a:t>期刊的投稿页面</a:t>
            </a:r>
            <a:endParaRPr lang="en-US" sz="1600" dirty="0">
              <a:solidFill>
                <a:srgbClr val="FFFFFF"/>
              </a:solidFill>
              <a:latin typeface="微软雅黑" panose="020B0503020204020204" pitchFamily="34" charset="-122"/>
              <a:ea typeface="微软雅黑" panose="020B0503020204020204" pitchFamily="34" charset="-122"/>
            </a:endParaRPr>
          </a:p>
        </p:txBody>
      </p:sp>
      <p:sp>
        <p:nvSpPr>
          <p:cNvPr id="12" name="Title 1">
            <a:extLst>
              <a:ext uri="{FF2B5EF4-FFF2-40B4-BE49-F238E27FC236}">
                <a16:creationId xmlns:a16="http://schemas.microsoft.com/office/drawing/2014/main" xmlns="" id="{E5373279-77BD-4B01-94F2-73D800EEBB4F}"/>
              </a:ext>
            </a:extLst>
          </p:cNvPr>
          <p:cNvSpPr txBox="1">
            <a:spLocks/>
          </p:cNvSpPr>
          <p:nvPr/>
        </p:nvSpPr>
        <p:spPr>
          <a:xfrm>
            <a:off x="95535" y="219345"/>
            <a:ext cx="8229600" cy="757551"/>
          </a:xfrm>
          <a:prstGeom prst="rect">
            <a:avLst/>
          </a:prstGeom>
        </p:spPr>
        <p:txBody>
          <a:bodyPr/>
          <a:lstStyle>
            <a:lvl1pPr algn="l" defTabSz="457200" rtl="0" eaLnBrk="1" latinLnBrk="0" hangingPunct="1">
              <a:spcBef>
                <a:spcPct val="0"/>
              </a:spcBef>
              <a:buNone/>
              <a:defRPr sz="2800" b="1" kern="1200">
                <a:solidFill>
                  <a:srgbClr val="6817FF"/>
                </a:solidFill>
                <a:latin typeface="微软雅黑" pitchFamily="34" charset="-122"/>
                <a:ea typeface="微软雅黑"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zh-CN" sz="24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EndNote</a:t>
            </a:r>
            <a:r>
              <a:rPr kumimoji="0" lang="zh-CN" altLang="en-US" sz="24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rPr>
              <a:t>匹配自动查找适合的投稿期刊</a:t>
            </a:r>
            <a:endParaRPr kumimoji="0" lang="en-US" sz="2400" b="1" i="0" u="none" strike="noStrike" kern="1200" cap="none" spc="0" normalizeH="0" baseline="0" noProof="0" dirty="0">
              <a:ln>
                <a:noFill/>
              </a:ln>
              <a:solidFill>
                <a:srgbClr val="6817FF"/>
              </a:solidFill>
              <a:effectLst/>
              <a:uLnTx/>
              <a:uFillTx/>
              <a:latin typeface="微软雅黑" pitchFamily="34" charset="-122"/>
              <a:ea typeface="微软雅黑" pitchFamily="34" charset="-122"/>
              <a:cs typeface="+mj-cs"/>
            </a:endParaRPr>
          </a:p>
        </p:txBody>
      </p:sp>
    </p:spTree>
    <p:extLst>
      <p:ext uri="{BB962C8B-B14F-4D97-AF65-F5344CB8AC3E}">
        <p14:creationId xmlns:p14="http://schemas.microsoft.com/office/powerpoint/2010/main" val="976078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xmlns="" id="{2E89ECE4-BD47-4724-9AB1-37153CA51E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263" y="729593"/>
            <a:ext cx="7504113"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9">
            <a:extLst>
              <a:ext uri="{FF2B5EF4-FFF2-40B4-BE49-F238E27FC236}">
                <a16:creationId xmlns:a16="http://schemas.microsoft.com/office/drawing/2014/main" xmlns="" id="{B416AE70-8A8D-4530-A509-F0DF4B8432C2}"/>
              </a:ext>
            </a:extLst>
          </p:cNvPr>
          <p:cNvSpPr/>
          <p:nvPr/>
        </p:nvSpPr>
        <p:spPr bwMode="auto">
          <a:xfrm>
            <a:off x="5801438" y="1264291"/>
            <a:ext cx="576263" cy="215900"/>
          </a:xfrm>
          <a:prstGeom prst="rightArrow">
            <a:avLst/>
          </a:prstGeom>
          <a:solidFill>
            <a:srgbClr val="6817FF"/>
          </a:solidFill>
          <a:ln>
            <a:noFill/>
          </a:ln>
          <a:extLst/>
        </p:spPr>
        <p:txBody>
          <a:bodyPr lIns="0" tIns="0" rIns="182880" bIns="0"/>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cs typeface="Arial" panose="020B0604020202020204" pitchFamily="34" charset="0"/>
            </a:endParaRPr>
          </a:p>
        </p:txBody>
      </p:sp>
      <p:sp>
        <p:nvSpPr>
          <p:cNvPr id="8" name="TextBox 7">
            <a:extLst>
              <a:ext uri="{FF2B5EF4-FFF2-40B4-BE49-F238E27FC236}">
                <a16:creationId xmlns:a16="http://schemas.microsoft.com/office/drawing/2014/main" xmlns="" id="{3C5B69AB-6FF7-45D1-9043-F160325878B9}"/>
              </a:ext>
            </a:extLst>
          </p:cNvPr>
          <p:cNvSpPr txBox="1"/>
          <p:nvPr/>
        </p:nvSpPr>
        <p:spPr>
          <a:xfrm>
            <a:off x="3713057" y="1192853"/>
            <a:ext cx="1943919" cy="400110"/>
          </a:xfrm>
          <a:prstGeom prst="rect">
            <a:avLst/>
          </a:prstGeom>
          <a:solidFill>
            <a:srgbClr val="6817FF"/>
          </a:solidFill>
          <a:ln w="9525" algn="ctr">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lstStyle>
            <a:defPPr>
              <a:defRPr lang="zh-CN"/>
            </a:defPPr>
            <a:lvl1pPr defTabSz="457200" eaLnBrk="1" hangingPunct="1">
              <a:defRPr sz="2000" b="1">
                <a:solidFill>
                  <a:schemeClr val="bg1"/>
                </a:solidFill>
                <a:latin typeface="微软雅黑" panose="020B0503020204020204" pitchFamily="34" charset="-122"/>
                <a:ea typeface="微软雅黑" panose="020B0503020204020204" pitchFamily="34" charset="-122"/>
              </a:defRPr>
            </a:lvl1p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作者投稿指南</a:t>
            </a:r>
            <a:endParaRPr kumimoji="0" lang="en-US" sz="20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9" name="Title 1">
            <a:extLst>
              <a:ext uri="{FF2B5EF4-FFF2-40B4-BE49-F238E27FC236}">
                <a16:creationId xmlns:a16="http://schemas.microsoft.com/office/drawing/2014/main" xmlns="" id="{C6877304-0975-496B-B17B-A1D4BF2DB5E2}"/>
              </a:ext>
            </a:extLst>
          </p:cNvPr>
          <p:cNvSpPr txBox="1">
            <a:spLocks/>
          </p:cNvSpPr>
          <p:nvPr/>
        </p:nvSpPr>
        <p:spPr bwMode="auto">
          <a:xfrm>
            <a:off x="467544" y="188640"/>
            <a:ext cx="3240360" cy="46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90000"/>
              </a:lnSpc>
              <a:spcBef>
                <a:spcPct val="0"/>
              </a:spcBef>
              <a:spcAft>
                <a:spcPct val="0"/>
              </a:spcAft>
              <a:defRPr sz="2800">
                <a:solidFill>
                  <a:schemeClr val="bg2"/>
                </a:solidFill>
                <a:latin typeface="Microsoft YaHei" panose="020B0503020204020204" pitchFamily="34" charset="-122"/>
                <a:ea typeface="Microsoft YaHei" panose="020B0503020204020204" pitchFamily="34" charset="-122"/>
                <a:cs typeface="+mj-cs"/>
              </a:defRPr>
            </a:lvl1pPr>
            <a:lvl2pPr algn="l" rtl="0" eaLnBrk="0" fontAlgn="base" hangingPunct="0">
              <a:lnSpc>
                <a:spcPct val="90000"/>
              </a:lnSpc>
              <a:spcBef>
                <a:spcPct val="0"/>
              </a:spcBef>
              <a:spcAft>
                <a:spcPct val="0"/>
              </a:spcAft>
              <a:defRPr sz="2800">
                <a:solidFill>
                  <a:schemeClr val="tx1"/>
                </a:solidFill>
                <a:latin typeface="Arial" charset="0"/>
              </a:defRPr>
            </a:lvl2pPr>
            <a:lvl3pPr algn="l" rtl="0" eaLnBrk="0" fontAlgn="base" hangingPunct="0">
              <a:lnSpc>
                <a:spcPct val="90000"/>
              </a:lnSpc>
              <a:spcBef>
                <a:spcPct val="0"/>
              </a:spcBef>
              <a:spcAft>
                <a:spcPct val="0"/>
              </a:spcAft>
              <a:defRPr sz="2800">
                <a:solidFill>
                  <a:schemeClr val="tx1"/>
                </a:solidFill>
                <a:latin typeface="Arial" charset="0"/>
              </a:defRPr>
            </a:lvl3pPr>
            <a:lvl4pPr algn="l" rtl="0" eaLnBrk="0" fontAlgn="base" hangingPunct="0">
              <a:lnSpc>
                <a:spcPct val="90000"/>
              </a:lnSpc>
              <a:spcBef>
                <a:spcPct val="0"/>
              </a:spcBef>
              <a:spcAft>
                <a:spcPct val="0"/>
              </a:spcAft>
              <a:defRPr sz="2800">
                <a:solidFill>
                  <a:schemeClr val="tx1"/>
                </a:solidFill>
                <a:latin typeface="Arial" charset="0"/>
              </a:defRPr>
            </a:lvl4pPr>
            <a:lvl5pPr algn="l" rtl="0" eaLnBrk="0" fontAlgn="base" hangingPunct="0">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pPr marL="0" marR="0" lvl="0" indent="0" defTabSz="914400" rtl="0" eaLnBrk="0" fontAlgn="base" latinLnBrk="0" hangingPunct="0">
              <a:lnSpc>
                <a:spcPct val="9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6817FF"/>
                </a:solidFill>
                <a:effectLst/>
                <a:uLnTx/>
                <a:uFillTx/>
                <a:latin typeface="Microsoft YaHei" panose="020B0503020204020204" pitchFamily="34" charset="-122"/>
                <a:ea typeface="Microsoft YaHei" panose="020B0503020204020204" pitchFamily="34" charset="-122"/>
                <a:cs typeface="+mj-cs"/>
              </a:rPr>
              <a:t>学术期刊主页</a:t>
            </a:r>
            <a:r>
              <a:rPr kumimoji="0" lang="en-US" altLang="zh-CN" sz="2400" b="1" i="0" u="none" strike="noStrike" kern="0" cap="none" spc="0" normalizeH="0" baseline="0" noProof="0" dirty="0">
                <a:ln>
                  <a:noFill/>
                </a:ln>
                <a:solidFill>
                  <a:srgbClr val="6817FF"/>
                </a:solidFill>
                <a:effectLst/>
                <a:uLnTx/>
                <a:uFillTx/>
                <a:latin typeface="Microsoft YaHei" panose="020B0503020204020204" pitchFamily="34" charset="-122"/>
                <a:ea typeface="Microsoft YaHei" panose="020B0503020204020204" pitchFamily="34" charset="-122"/>
                <a:cs typeface="+mj-cs"/>
              </a:rPr>
              <a:t>-</a:t>
            </a:r>
            <a:r>
              <a:rPr kumimoji="0" lang="zh-CN" altLang="en-US" sz="2400" b="1" i="0" u="none" strike="noStrike" kern="0" cap="none" spc="0" normalizeH="0" baseline="0" noProof="0" dirty="0">
                <a:ln>
                  <a:noFill/>
                </a:ln>
                <a:solidFill>
                  <a:srgbClr val="6817FF"/>
                </a:solidFill>
                <a:effectLst/>
                <a:uLnTx/>
                <a:uFillTx/>
                <a:latin typeface="Microsoft YaHei" panose="020B0503020204020204" pitchFamily="34" charset="-122"/>
                <a:ea typeface="Microsoft YaHei" panose="020B0503020204020204" pitchFamily="34" charset="-122"/>
                <a:cs typeface="+mj-cs"/>
              </a:rPr>
              <a:t>投稿指南</a:t>
            </a:r>
            <a:endParaRPr kumimoji="0" lang="en-US" sz="2400" b="1" i="0" u="none" strike="noStrike" kern="0" cap="none" spc="0" normalizeH="0" baseline="0" noProof="0" dirty="0">
              <a:ln>
                <a:noFill/>
              </a:ln>
              <a:solidFill>
                <a:srgbClr val="6817FF"/>
              </a:solidFill>
              <a:effectLst/>
              <a:uLnTx/>
              <a:uFillTx/>
              <a:latin typeface="Microsoft YaHei" panose="020B0503020204020204" pitchFamily="34" charset="-122"/>
              <a:ea typeface="Microsoft YaHei" panose="020B0503020204020204" pitchFamily="34" charset="-122"/>
              <a:cs typeface="+mj-cs"/>
            </a:endParaRPr>
          </a:p>
        </p:txBody>
      </p:sp>
    </p:spTree>
    <p:extLst>
      <p:ext uri="{BB962C8B-B14F-4D97-AF65-F5344CB8AC3E}">
        <p14:creationId xmlns:p14="http://schemas.microsoft.com/office/powerpoint/2010/main" val="3759086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from="(-#ppt_w/2)" to="(#ppt_x)" calcmode="lin" valueType="num">
                                      <p:cBhvr>
                                        <p:cTn id="12" dur="300" fill="hold">
                                          <p:stCondLst>
                                            <p:cond delay="0"/>
                                          </p:stCondLst>
                                        </p:cTn>
                                        <p:tgtEl>
                                          <p:spTgt spid="7"/>
                                        </p:tgtEl>
                                        <p:attrNameLst>
                                          <p:attrName>ppt_x</p:attrName>
                                        </p:attrNameLst>
                                      </p:cBhvr>
                                    </p:anim>
                                    <p:anim from="0" to="-1.0" calcmode="lin" valueType="num">
                                      <p:cBhvr>
                                        <p:cTn id="13" dur="100" decel="50000" autoRev="1" fill="hold">
                                          <p:stCondLst>
                                            <p:cond delay="300"/>
                                          </p:stCondLst>
                                        </p:cTn>
                                        <p:tgtEl>
                                          <p:spTgt spid="7"/>
                                        </p:tgtEl>
                                        <p:attrNameLst>
                                          <p:attrName>xshear</p:attrName>
                                        </p:attrNameLst>
                                      </p:cBhvr>
                                    </p:anim>
                                    <p:animScale>
                                      <p:cBhvr>
                                        <p:cTn id="14" dur="100" decel="100000" autoRev="1" fill="hold">
                                          <p:stCondLst>
                                            <p:cond delay="300"/>
                                          </p:stCondLst>
                                        </p:cTn>
                                        <p:tgtEl>
                                          <p:spTgt spid="7"/>
                                        </p:tgtEl>
                                      </p:cBhvr>
                                      <p:from x="100000" y="100000"/>
                                      <p:to x="80000" y="100000"/>
                                    </p:animScale>
                                    <p:anim by="(#ppt_h/3+#ppt_w*0.1)" calcmode="lin" valueType="num">
                                      <p:cBhvr additive="sum">
                                        <p:cTn id="15" dur="100" decel="100000" autoRev="1" fill="hold">
                                          <p:stCondLst>
                                            <p:cond delay="300"/>
                                          </p:stCondLst>
                                        </p:cTn>
                                        <p:tgtEl>
                                          <p:spTgt spid="7"/>
                                        </p:tgtEl>
                                        <p:attrNameLst>
                                          <p:attrName>ppt_x</p:attrName>
                                        </p:attrNameLst>
                                      </p:cBhvr>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slide(fromBottom)">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xmlns="" id="{288D51C9-435F-4199-AC7D-CACEB4FBE51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664" y="2400637"/>
            <a:ext cx="9139370" cy="3259061"/>
          </a:xfrm>
          <a:prstGeom prst="rect">
            <a:avLst/>
          </a:prstGeom>
          <a:noFill/>
          <a:ln w="9525">
            <a:noFill/>
            <a:miter lim="800000"/>
            <a:headEnd/>
            <a:tailEnd/>
          </a:ln>
        </p:spPr>
      </p:pic>
      <p:sp>
        <p:nvSpPr>
          <p:cNvPr id="6" name="Title 1">
            <a:extLst>
              <a:ext uri="{FF2B5EF4-FFF2-40B4-BE49-F238E27FC236}">
                <a16:creationId xmlns:a16="http://schemas.microsoft.com/office/drawing/2014/main" xmlns="" id="{0FD69E46-AD6F-42C5-86E7-913F349321C9}"/>
              </a:ext>
            </a:extLst>
          </p:cNvPr>
          <p:cNvSpPr txBox="1">
            <a:spLocks/>
          </p:cNvSpPr>
          <p:nvPr/>
        </p:nvSpPr>
        <p:spPr>
          <a:xfrm>
            <a:off x="184218" y="236610"/>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altLang="zh-CN" sz="2400" b="1" dirty="0">
                <a:solidFill>
                  <a:srgbClr val="6817FF"/>
                </a:solidFill>
                <a:latin typeface="微软雅黑" panose="020B0503020204020204" pitchFamily="34" charset="-122"/>
                <a:ea typeface="微软雅黑" panose="020B0503020204020204" pitchFamily="34" charset="-122"/>
                <a:cs typeface="Arial" pitchFamily="34" charset="0"/>
              </a:rPr>
              <a:t>ESI</a:t>
            </a:r>
            <a:r>
              <a:rPr lang="zh-CN" altLang="en-US" sz="2400" b="1" dirty="0">
                <a:solidFill>
                  <a:srgbClr val="6817FF"/>
                </a:solidFill>
                <a:latin typeface="微软雅黑" panose="020B0503020204020204" pitchFamily="34" charset="-122"/>
                <a:ea typeface="微软雅黑" panose="020B0503020204020204" pitchFamily="34" charset="-122"/>
                <a:cs typeface="Arial" pitchFamily="34" charset="0"/>
              </a:rPr>
              <a:t>期刊列表</a:t>
            </a:r>
            <a:endParaRPr lang="en-US" altLang="en-US" sz="2400" b="1" dirty="0">
              <a:solidFill>
                <a:srgbClr val="6817FF"/>
              </a:solidFill>
              <a:latin typeface="微软雅黑" panose="020B0503020204020204" pitchFamily="34" charset="-122"/>
              <a:ea typeface="微软雅黑" panose="020B0503020204020204" pitchFamily="34" charset="-122"/>
              <a:cs typeface="Arial" pitchFamily="34" charset="0"/>
            </a:endParaRPr>
          </a:p>
        </p:txBody>
      </p:sp>
      <p:sp>
        <p:nvSpPr>
          <p:cNvPr id="7" name="Rectangle 6">
            <a:extLst>
              <a:ext uri="{FF2B5EF4-FFF2-40B4-BE49-F238E27FC236}">
                <a16:creationId xmlns:a16="http://schemas.microsoft.com/office/drawing/2014/main" xmlns="" id="{1C4E6BBE-9005-4BB0-9ECF-90CD35A41C8D}"/>
              </a:ext>
            </a:extLst>
          </p:cNvPr>
          <p:cNvSpPr/>
          <p:nvPr/>
        </p:nvSpPr>
        <p:spPr>
          <a:xfrm>
            <a:off x="722479" y="6086097"/>
            <a:ext cx="8349521" cy="307777"/>
          </a:xfrm>
          <a:prstGeom prst="rect">
            <a:avLst/>
          </a:prstGeom>
          <a:solidFill>
            <a:srgbClr val="FFFFFF">
              <a:lumMod val="75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rPr>
              <a:t>http://ipscience-help.thomsonreuters.com/incitesLiveESI/ESIGroup/overviewESI/esiJournalsList.html</a:t>
            </a:r>
          </a:p>
        </p:txBody>
      </p:sp>
      <p:pic>
        <p:nvPicPr>
          <p:cNvPr id="8" name="Picture 2">
            <a:extLst>
              <a:ext uri="{FF2B5EF4-FFF2-40B4-BE49-F238E27FC236}">
                <a16:creationId xmlns:a16="http://schemas.microsoft.com/office/drawing/2014/main" xmlns="" id="{2ED2699C-4708-4E10-8AEA-B2B05AB65AE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414" y="829204"/>
            <a:ext cx="9156413" cy="1510617"/>
          </a:xfrm>
          <a:prstGeom prst="rect">
            <a:avLst/>
          </a:prstGeom>
          <a:noFill/>
          <a:ln w="9525">
            <a:noFill/>
            <a:miter lim="800000"/>
            <a:headEnd/>
            <a:tailEnd/>
          </a:ln>
        </p:spPr>
      </p:pic>
      <p:sp>
        <p:nvSpPr>
          <p:cNvPr id="9" name="Rectangle 4">
            <a:extLst>
              <a:ext uri="{FF2B5EF4-FFF2-40B4-BE49-F238E27FC236}">
                <a16:creationId xmlns:a16="http://schemas.microsoft.com/office/drawing/2014/main" xmlns="" id="{A10EE933-7090-43B9-BB43-3F7D15B59118}"/>
              </a:ext>
            </a:extLst>
          </p:cNvPr>
          <p:cNvSpPr>
            <a:spLocks noChangeArrowheads="1"/>
          </p:cNvSpPr>
          <p:nvPr/>
        </p:nvSpPr>
        <p:spPr bwMode="auto">
          <a:xfrm rot="-5400000">
            <a:off x="503994" y="4606086"/>
            <a:ext cx="216024" cy="863204"/>
          </a:xfrm>
          <a:prstGeom prst="rect">
            <a:avLst/>
          </a:prstGeom>
          <a:noFill/>
          <a:ln w="57150">
            <a:solidFill>
              <a:srgbClr val="6817FF">
                <a:lumMod val="75000"/>
              </a:srgbClr>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4B4B4B"/>
              </a:solidFill>
              <a:effectLst/>
              <a:uLnTx/>
              <a:uFillTx/>
              <a:latin typeface="Arial"/>
            </a:endParaRPr>
          </a:p>
        </p:txBody>
      </p:sp>
      <p:sp>
        <p:nvSpPr>
          <p:cNvPr id="10" name="Rectangle 4">
            <a:extLst>
              <a:ext uri="{FF2B5EF4-FFF2-40B4-BE49-F238E27FC236}">
                <a16:creationId xmlns:a16="http://schemas.microsoft.com/office/drawing/2014/main" xmlns="" id="{8A205CB5-51A2-4FF6-B3E6-0DF663DE0DA5}"/>
              </a:ext>
            </a:extLst>
          </p:cNvPr>
          <p:cNvSpPr>
            <a:spLocks noChangeArrowheads="1"/>
          </p:cNvSpPr>
          <p:nvPr/>
        </p:nvSpPr>
        <p:spPr bwMode="auto">
          <a:xfrm rot="-5400000">
            <a:off x="2394795" y="3328533"/>
            <a:ext cx="249955" cy="1368153"/>
          </a:xfrm>
          <a:prstGeom prst="rect">
            <a:avLst/>
          </a:prstGeom>
          <a:noFill/>
          <a:ln w="57150">
            <a:solidFill>
              <a:srgbClr val="6817FF">
                <a:lumMod val="75000"/>
              </a:srgbClr>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4B4B4B"/>
              </a:solidFill>
              <a:effectLst/>
              <a:uLnTx/>
              <a:uFillTx/>
              <a:latin typeface="Arial"/>
            </a:endParaRPr>
          </a:p>
        </p:txBody>
      </p:sp>
      <p:grpSp>
        <p:nvGrpSpPr>
          <p:cNvPr id="11" name="Group 10">
            <a:extLst>
              <a:ext uri="{FF2B5EF4-FFF2-40B4-BE49-F238E27FC236}">
                <a16:creationId xmlns:a16="http://schemas.microsoft.com/office/drawing/2014/main" xmlns="" id="{2F66C502-ADB8-4EE6-B66F-85900229A29B}"/>
              </a:ext>
            </a:extLst>
          </p:cNvPr>
          <p:cNvGrpSpPr/>
          <p:nvPr/>
        </p:nvGrpSpPr>
        <p:grpSpPr>
          <a:xfrm>
            <a:off x="0" y="2351314"/>
            <a:ext cx="9144000" cy="4246038"/>
            <a:chOff x="92264" y="240439"/>
            <a:chExt cx="9087898" cy="4246038"/>
          </a:xfrm>
        </p:grpSpPr>
        <p:pic>
          <p:nvPicPr>
            <p:cNvPr id="12" name="Picture 2">
              <a:extLst>
                <a:ext uri="{FF2B5EF4-FFF2-40B4-BE49-F238E27FC236}">
                  <a16:creationId xmlns:a16="http://schemas.microsoft.com/office/drawing/2014/main" xmlns="" id="{CD82E89C-6068-421B-AD3C-18C1A1548C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760"/>
            <a:stretch/>
          </p:blipFill>
          <p:spPr bwMode="auto">
            <a:xfrm>
              <a:off x="92264" y="240439"/>
              <a:ext cx="9087898" cy="42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矩形 1">
              <a:extLst>
                <a:ext uri="{FF2B5EF4-FFF2-40B4-BE49-F238E27FC236}">
                  <a16:creationId xmlns:a16="http://schemas.microsoft.com/office/drawing/2014/main" xmlns="" id="{9303B3BF-2CE6-486D-98A8-DC9E20AA3DDD}"/>
                </a:ext>
              </a:extLst>
            </p:cNvPr>
            <p:cNvSpPr/>
            <p:nvPr/>
          </p:nvSpPr>
          <p:spPr>
            <a:xfrm>
              <a:off x="7430768" y="382021"/>
              <a:ext cx="1691688" cy="4104456"/>
            </a:xfrm>
            <a:prstGeom prst="rect">
              <a:avLst/>
            </a:prstGeom>
            <a:noFill/>
            <a:ln w="25400" cap="flat" cmpd="sng" algn="ctr">
              <a:solidFill>
                <a:srgbClr val="6817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华文新魏" panose="02010800040101010101" pitchFamily="2" charset="-122"/>
                <a:cs typeface="+mn-cs"/>
              </a:endParaRPr>
            </a:p>
          </p:txBody>
        </p:sp>
      </p:grpSp>
      <p:sp>
        <p:nvSpPr>
          <p:cNvPr id="14" name="Rectangle 4">
            <a:extLst>
              <a:ext uri="{FF2B5EF4-FFF2-40B4-BE49-F238E27FC236}">
                <a16:creationId xmlns:a16="http://schemas.microsoft.com/office/drawing/2014/main" xmlns="" id="{37679B32-2546-4252-BB8D-F5EC5D9EE8E0}"/>
              </a:ext>
            </a:extLst>
          </p:cNvPr>
          <p:cNvSpPr>
            <a:spLocks noChangeArrowheads="1"/>
          </p:cNvSpPr>
          <p:nvPr/>
        </p:nvSpPr>
        <p:spPr bwMode="auto">
          <a:xfrm rot="-5400000">
            <a:off x="8167305" y="646467"/>
            <a:ext cx="252779" cy="576064"/>
          </a:xfrm>
          <a:prstGeom prst="rect">
            <a:avLst/>
          </a:prstGeom>
          <a:noFill/>
          <a:ln w="57150">
            <a:solidFill>
              <a:srgbClr val="6817FF">
                <a:lumMod val="75000"/>
              </a:srgbClr>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4B4B4B"/>
              </a:solidFill>
              <a:effectLst/>
              <a:uLnTx/>
              <a:uFillTx/>
              <a:latin typeface="Arial"/>
            </a:endParaRPr>
          </a:p>
        </p:txBody>
      </p:sp>
    </p:spTree>
    <p:extLst>
      <p:ext uri="{BB962C8B-B14F-4D97-AF65-F5344CB8AC3E}">
        <p14:creationId xmlns:p14="http://schemas.microsoft.com/office/powerpoint/2010/main" val="1230497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7" presetClass="entr" presetSubtype="1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190" y="19412"/>
            <a:ext cx="9123810" cy="2788339"/>
          </a:xfrm>
          <a:prstGeom prst="rect">
            <a:avLst/>
          </a:prstGeom>
        </p:spPr>
      </p:pic>
      <p:pic>
        <p:nvPicPr>
          <p:cNvPr id="3" name="Picture 2"/>
          <p:cNvPicPr>
            <a:picLocks noChangeAspect="1"/>
          </p:cNvPicPr>
          <p:nvPr/>
        </p:nvPicPr>
        <p:blipFill>
          <a:blip r:embed="rId3"/>
          <a:stretch>
            <a:fillRect/>
          </a:stretch>
        </p:blipFill>
        <p:spPr>
          <a:xfrm>
            <a:off x="-18436" y="2807751"/>
            <a:ext cx="9144000" cy="4816517"/>
          </a:xfrm>
          <a:prstGeom prst="rect">
            <a:avLst/>
          </a:prstGeom>
        </p:spPr>
      </p:pic>
      <p:sp>
        <p:nvSpPr>
          <p:cNvPr id="4" name="Rounded Rectangle 3"/>
          <p:cNvSpPr/>
          <p:nvPr/>
        </p:nvSpPr>
        <p:spPr>
          <a:xfrm>
            <a:off x="395536" y="2807751"/>
            <a:ext cx="8352928" cy="549241"/>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4624378"/>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EC02992B-F25F-49FE-963A-ED1199CD1F08}"/>
              </a:ext>
            </a:extLst>
          </p:cNvPr>
          <p:cNvSpPr/>
          <p:nvPr/>
        </p:nvSpPr>
        <p:spPr>
          <a:xfrm>
            <a:off x="118602" y="6550223"/>
            <a:ext cx="6341806" cy="307777"/>
          </a:xfrm>
          <a:prstGeom prst="rect">
            <a:avLst/>
          </a:prstGeom>
        </p:spPr>
        <p:txBody>
          <a:bodyPr wrap="square">
            <a:spAutoFit/>
          </a:bodyPr>
          <a:lstStyle/>
          <a:p>
            <a:pPr defTabSz="457200" eaLnBrk="1" fontAlgn="auto" hangingPunct="1">
              <a:spcBef>
                <a:spcPts val="0"/>
              </a:spcBef>
              <a:spcAft>
                <a:spcPts val="0"/>
              </a:spcAft>
            </a:pPr>
            <a:r>
              <a:rPr lang="en-US" sz="1400" dirty="0">
                <a:solidFill>
                  <a:srgbClr val="000000"/>
                </a:solidFill>
                <a:ea typeface="微软雅黑"/>
                <a:cs typeface="Arial" panose="020B0604020202020204" pitchFamily="34" charset="0"/>
              </a:rPr>
              <a:t>SCI</a:t>
            </a:r>
            <a:r>
              <a:rPr lang="zh-CN" altLang="en-US" sz="1400" dirty="0">
                <a:solidFill>
                  <a:srgbClr val="000000"/>
                </a:solidFill>
                <a:ea typeface="微软雅黑"/>
                <a:cs typeface="Arial" panose="020B0604020202020204" pitchFamily="34" charset="0"/>
              </a:rPr>
              <a:t>期刊列表</a:t>
            </a:r>
            <a:r>
              <a:rPr lang="en-US" altLang="zh-CN" sz="1400" dirty="0">
                <a:solidFill>
                  <a:srgbClr val="000000"/>
                </a:solidFill>
                <a:ea typeface="微软雅黑"/>
                <a:cs typeface="Arial" panose="020B0604020202020204" pitchFamily="34" charset="0"/>
              </a:rPr>
              <a:t>—— </a:t>
            </a:r>
            <a:r>
              <a:rPr lang="en-US" sz="1400" dirty="0">
                <a:solidFill>
                  <a:srgbClr val="000000"/>
                </a:solidFill>
                <a:ea typeface="微软雅黑"/>
                <a:cs typeface="Arial" panose="020B0604020202020204" pitchFamily="34" charset="0"/>
              </a:rPr>
              <a:t>http://mjl.clarivate.com/cgi-bin/jrnlst/jloptions.cgi?PC=D</a:t>
            </a:r>
          </a:p>
        </p:txBody>
      </p:sp>
      <p:pic>
        <p:nvPicPr>
          <p:cNvPr id="7" name="Picture 6">
            <a:extLst>
              <a:ext uri="{FF2B5EF4-FFF2-40B4-BE49-F238E27FC236}">
                <a16:creationId xmlns="" xmlns:a16="http://schemas.microsoft.com/office/drawing/2014/main" id="{F60CA49F-EACD-4046-81B4-F46098361AE0}"/>
              </a:ext>
            </a:extLst>
          </p:cNvPr>
          <p:cNvPicPr>
            <a:picLocks noChangeAspect="1"/>
          </p:cNvPicPr>
          <p:nvPr/>
        </p:nvPicPr>
        <p:blipFill>
          <a:blip r:embed="rId3"/>
          <a:stretch>
            <a:fillRect/>
          </a:stretch>
        </p:blipFill>
        <p:spPr>
          <a:xfrm>
            <a:off x="6327672" y="534580"/>
            <a:ext cx="2476500" cy="2476500"/>
          </a:xfrm>
          <a:prstGeom prst="rect">
            <a:avLst/>
          </a:prstGeom>
        </p:spPr>
      </p:pic>
      <p:pic>
        <p:nvPicPr>
          <p:cNvPr id="9" name="Picture 8">
            <a:extLst>
              <a:ext uri="{FF2B5EF4-FFF2-40B4-BE49-F238E27FC236}">
                <a16:creationId xmlns="" xmlns:a16="http://schemas.microsoft.com/office/drawing/2014/main" id="{090974CF-9B05-43F7-8CEE-D783BCD1C0AB}"/>
              </a:ext>
            </a:extLst>
          </p:cNvPr>
          <p:cNvPicPr>
            <a:picLocks noChangeAspect="1"/>
          </p:cNvPicPr>
          <p:nvPr/>
        </p:nvPicPr>
        <p:blipFill>
          <a:blip r:embed="rId4"/>
          <a:stretch>
            <a:fillRect/>
          </a:stretch>
        </p:blipFill>
        <p:spPr>
          <a:xfrm>
            <a:off x="320702" y="2115772"/>
            <a:ext cx="5357966" cy="4081882"/>
          </a:xfrm>
          <a:prstGeom prst="rect">
            <a:avLst/>
          </a:prstGeom>
        </p:spPr>
      </p:pic>
      <p:sp>
        <p:nvSpPr>
          <p:cNvPr id="12" name="Speech Bubble: Rectangle 11">
            <a:extLst>
              <a:ext uri="{FF2B5EF4-FFF2-40B4-BE49-F238E27FC236}">
                <a16:creationId xmlns="" xmlns:a16="http://schemas.microsoft.com/office/drawing/2014/main" id="{1782DF4C-2013-4271-98B0-3F54B3187544}"/>
              </a:ext>
            </a:extLst>
          </p:cNvPr>
          <p:cNvSpPr/>
          <p:nvPr/>
        </p:nvSpPr>
        <p:spPr>
          <a:xfrm>
            <a:off x="5808896" y="3369132"/>
            <a:ext cx="2069797" cy="415498"/>
          </a:xfrm>
          <a:prstGeom prst="wedgeRectCallout">
            <a:avLst>
              <a:gd name="adj1" fmla="val -69179"/>
              <a:gd name="adj2" fmla="val -52352"/>
            </a:avLst>
          </a:prstGeom>
          <a:solidFill>
            <a:schemeClr val="accent1"/>
          </a:solidFill>
        </p:spPr>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algn="ctr" defTabSz="457200" eaLnBrk="1" fontAlgn="auto" hangingPunct="1">
              <a:spcBef>
                <a:spcPts val="0"/>
              </a:spcBef>
              <a:spcAft>
                <a:spcPts val="0"/>
              </a:spcAft>
            </a:pPr>
            <a:r>
              <a:rPr lang="zh-CN" altLang="en-US" sz="2100" b="1" dirty="0">
                <a:solidFill>
                  <a:srgbClr val="FFFFFF"/>
                </a:solidFill>
                <a:effectLst>
                  <a:outerShdw blurRad="38100" dist="38100" dir="2700000" algn="tl">
                    <a:srgbClr val="000000">
                      <a:alpha val="43137"/>
                    </a:srgbClr>
                  </a:outerShdw>
                </a:effectLst>
                <a:latin typeface="Arial"/>
                <a:ea typeface="微软雅黑"/>
              </a:rPr>
              <a:t>查找特定的期刊</a:t>
            </a:r>
            <a:endParaRPr lang="en-US" sz="2100" b="1" dirty="0">
              <a:solidFill>
                <a:srgbClr val="FFFFFF"/>
              </a:solidFill>
              <a:effectLst>
                <a:outerShdw blurRad="38100" dist="38100" dir="2700000" algn="tl">
                  <a:srgbClr val="000000">
                    <a:alpha val="43137"/>
                  </a:srgbClr>
                </a:outerShdw>
              </a:effectLst>
              <a:latin typeface="Arial"/>
              <a:ea typeface="微软雅黑"/>
            </a:endParaRPr>
          </a:p>
        </p:txBody>
      </p:sp>
      <p:sp>
        <p:nvSpPr>
          <p:cNvPr id="15" name="Speech Bubble: Rectangle 14">
            <a:extLst>
              <a:ext uri="{FF2B5EF4-FFF2-40B4-BE49-F238E27FC236}">
                <a16:creationId xmlns="" xmlns:a16="http://schemas.microsoft.com/office/drawing/2014/main" id="{1A1B98D9-68F5-4B3F-AF89-0825EDE4A3BC}"/>
              </a:ext>
            </a:extLst>
          </p:cNvPr>
          <p:cNvSpPr/>
          <p:nvPr/>
        </p:nvSpPr>
        <p:spPr>
          <a:xfrm>
            <a:off x="5796845" y="4139209"/>
            <a:ext cx="2787943" cy="415498"/>
          </a:xfrm>
          <a:prstGeom prst="wedgeRectCallout">
            <a:avLst>
              <a:gd name="adj1" fmla="val -64516"/>
              <a:gd name="adj2" fmla="val -51300"/>
            </a:avLst>
          </a:prstGeom>
          <a:solidFill>
            <a:schemeClr val="accent1"/>
          </a:solidFill>
        </p:spPr>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algn="ctr" defTabSz="457200" eaLnBrk="1" fontAlgn="auto" hangingPunct="1">
              <a:spcBef>
                <a:spcPts val="0"/>
              </a:spcBef>
              <a:spcAft>
                <a:spcPts val="0"/>
              </a:spcAft>
            </a:pPr>
            <a:r>
              <a:rPr lang="zh-CN" altLang="en-US" sz="2100" b="1" dirty="0">
                <a:solidFill>
                  <a:srgbClr val="FFFFFF"/>
                </a:solidFill>
                <a:effectLst>
                  <a:outerShdw blurRad="38100" dist="38100" dir="2700000" algn="tl">
                    <a:srgbClr val="000000">
                      <a:alpha val="43137"/>
                    </a:srgbClr>
                  </a:outerShdw>
                </a:effectLst>
                <a:latin typeface="Arial"/>
                <a:ea typeface="微软雅黑"/>
              </a:rPr>
              <a:t>查看</a:t>
            </a:r>
            <a:r>
              <a:rPr lang="en-US" altLang="zh-CN" sz="2100" b="1" dirty="0">
                <a:solidFill>
                  <a:srgbClr val="FFFFFF"/>
                </a:solidFill>
                <a:effectLst>
                  <a:outerShdw blurRad="38100" dist="38100" dir="2700000" algn="tl">
                    <a:srgbClr val="000000">
                      <a:alpha val="43137"/>
                    </a:srgbClr>
                  </a:outerShdw>
                </a:effectLst>
                <a:latin typeface="Arial"/>
                <a:ea typeface="微软雅黑"/>
              </a:rPr>
              <a:t>SCI</a:t>
            </a:r>
            <a:r>
              <a:rPr lang="zh-CN" altLang="en-US" sz="2100" b="1" dirty="0">
                <a:solidFill>
                  <a:srgbClr val="FFFFFF"/>
                </a:solidFill>
                <a:effectLst>
                  <a:outerShdw blurRad="38100" dist="38100" dir="2700000" algn="tl">
                    <a:srgbClr val="000000">
                      <a:alpha val="43137"/>
                    </a:srgbClr>
                  </a:outerShdw>
                </a:effectLst>
                <a:latin typeface="Arial"/>
                <a:ea typeface="微软雅黑"/>
              </a:rPr>
              <a:t>所有期刊列表</a:t>
            </a:r>
            <a:endParaRPr lang="en-US" sz="2100" b="1" dirty="0">
              <a:solidFill>
                <a:srgbClr val="FFFFFF"/>
              </a:solidFill>
              <a:effectLst>
                <a:outerShdw blurRad="38100" dist="38100" dir="2700000" algn="tl">
                  <a:srgbClr val="000000">
                    <a:alpha val="43137"/>
                  </a:srgbClr>
                </a:outerShdw>
              </a:effectLst>
              <a:latin typeface="Arial"/>
              <a:ea typeface="微软雅黑"/>
            </a:endParaRPr>
          </a:p>
        </p:txBody>
      </p:sp>
      <p:sp>
        <p:nvSpPr>
          <p:cNvPr id="16" name="Speech Bubble: Rectangle 15">
            <a:extLst>
              <a:ext uri="{FF2B5EF4-FFF2-40B4-BE49-F238E27FC236}">
                <a16:creationId xmlns="" xmlns:a16="http://schemas.microsoft.com/office/drawing/2014/main" id="{BAB36187-2A67-48ED-AC50-156E8B8D5F63}"/>
              </a:ext>
            </a:extLst>
          </p:cNvPr>
          <p:cNvSpPr/>
          <p:nvPr/>
        </p:nvSpPr>
        <p:spPr>
          <a:xfrm>
            <a:off x="5767994" y="4850356"/>
            <a:ext cx="3595856" cy="415498"/>
          </a:xfrm>
          <a:prstGeom prst="wedgeRectCallout">
            <a:avLst>
              <a:gd name="adj1" fmla="val -61307"/>
              <a:gd name="adj2" fmla="val -47877"/>
            </a:avLst>
          </a:prstGeom>
          <a:solidFill>
            <a:schemeClr val="accent1"/>
          </a:solidFill>
        </p:spPr>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algn="ctr" defTabSz="457200" eaLnBrk="1" fontAlgn="auto" hangingPunct="1">
              <a:spcBef>
                <a:spcPts val="0"/>
              </a:spcBef>
              <a:spcAft>
                <a:spcPts val="0"/>
              </a:spcAft>
            </a:pPr>
            <a:r>
              <a:rPr lang="zh-CN" altLang="en-US" sz="2100" b="1" dirty="0">
                <a:solidFill>
                  <a:srgbClr val="FFFFFF"/>
                </a:solidFill>
                <a:effectLst>
                  <a:outerShdw blurRad="38100" dist="38100" dir="2700000" algn="tl">
                    <a:srgbClr val="000000">
                      <a:alpha val="43137"/>
                    </a:srgbClr>
                  </a:outerShdw>
                </a:effectLst>
                <a:latin typeface="Arial"/>
                <a:ea typeface="微软雅黑"/>
              </a:rPr>
              <a:t>按学科分类查看</a:t>
            </a:r>
            <a:r>
              <a:rPr lang="en-US" altLang="zh-CN" sz="2100" b="1" dirty="0">
                <a:solidFill>
                  <a:srgbClr val="FFFFFF"/>
                </a:solidFill>
                <a:effectLst>
                  <a:outerShdw blurRad="38100" dist="38100" dir="2700000" algn="tl">
                    <a:srgbClr val="000000">
                      <a:alpha val="43137"/>
                    </a:srgbClr>
                  </a:outerShdw>
                </a:effectLst>
                <a:latin typeface="Arial"/>
                <a:ea typeface="微软雅黑"/>
              </a:rPr>
              <a:t>SCI</a:t>
            </a:r>
            <a:r>
              <a:rPr lang="zh-CN" altLang="en-US" sz="2100" b="1" dirty="0">
                <a:solidFill>
                  <a:srgbClr val="FFFFFF"/>
                </a:solidFill>
                <a:effectLst>
                  <a:outerShdw blurRad="38100" dist="38100" dir="2700000" algn="tl">
                    <a:srgbClr val="000000">
                      <a:alpha val="43137"/>
                    </a:srgbClr>
                  </a:outerShdw>
                </a:effectLst>
                <a:latin typeface="Arial"/>
                <a:ea typeface="微软雅黑"/>
              </a:rPr>
              <a:t>期刊列表</a:t>
            </a:r>
            <a:endParaRPr lang="en-US" sz="2100" b="1" dirty="0">
              <a:solidFill>
                <a:srgbClr val="FFFFFF"/>
              </a:solidFill>
              <a:effectLst>
                <a:outerShdw blurRad="38100" dist="38100" dir="2700000" algn="tl">
                  <a:srgbClr val="000000">
                    <a:alpha val="43137"/>
                  </a:srgbClr>
                </a:outerShdw>
              </a:effectLst>
              <a:latin typeface="Arial"/>
              <a:ea typeface="微软雅黑"/>
            </a:endParaRPr>
          </a:p>
        </p:txBody>
      </p:sp>
      <p:sp>
        <p:nvSpPr>
          <p:cNvPr id="17" name="Speech Bubble: Rectangle 16">
            <a:extLst>
              <a:ext uri="{FF2B5EF4-FFF2-40B4-BE49-F238E27FC236}">
                <a16:creationId xmlns="" xmlns:a16="http://schemas.microsoft.com/office/drawing/2014/main" id="{B2BD1277-0563-4F04-869A-FB616163257E}"/>
              </a:ext>
            </a:extLst>
          </p:cNvPr>
          <p:cNvSpPr/>
          <p:nvPr/>
        </p:nvSpPr>
        <p:spPr>
          <a:xfrm>
            <a:off x="5764012" y="5631327"/>
            <a:ext cx="3057247" cy="415498"/>
          </a:xfrm>
          <a:prstGeom prst="wedgeRectCallout">
            <a:avLst>
              <a:gd name="adj1" fmla="val -62586"/>
              <a:gd name="adj2" fmla="val -54849"/>
            </a:avLst>
          </a:prstGeom>
          <a:solidFill>
            <a:schemeClr val="accent1"/>
          </a:solidFill>
        </p:spPr>
        <p:txBody>
          <a:bodyPr rot="0" spcFirstLastPara="0" vertOverflow="overflow" horzOverflow="overflow" vert="horz" wrap="none" lIns="91440" tIns="45720" rIns="91440" bIns="45720" numCol="1" spcCol="0" rtlCol="0" fromWordArt="0" anchor="ctr" anchorCtr="0" forceAA="0" compatLnSpc="1">
            <a:prstTxWarp prst="textNoShape">
              <a:avLst/>
            </a:prstTxWarp>
            <a:spAutoFit/>
          </a:bodyPr>
          <a:lstStyle/>
          <a:p>
            <a:pPr algn="ctr" defTabSz="457200" eaLnBrk="1" fontAlgn="auto" hangingPunct="1">
              <a:spcBef>
                <a:spcPts val="0"/>
              </a:spcBef>
              <a:spcAft>
                <a:spcPts val="0"/>
              </a:spcAft>
            </a:pPr>
            <a:r>
              <a:rPr lang="zh-CN" altLang="en-US" sz="2100" b="1" dirty="0">
                <a:solidFill>
                  <a:srgbClr val="FFFFFF"/>
                </a:solidFill>
                <a:effectLst>
                  <a:outerShdw blurRad="38100" dist="38100" dir="2700000" algn="tl">
                    <a:srgbClr val="000000">
                      <a:alpha val="43137"/>
                    </a:srgbClr>
                  </a:outerShdw>
                </a:effectLst>
                <a:latin typeface="Arial"/>
                <a:ea typeface="微软雅黑"/>
              </a:rPr>
              <a:t>查看</a:t>
            </a:r>
            <a:r>
              <a:rPr lang="en-US" altLang="zh-CN" sz="2100" b="1" dirty="0">
                <a:solidFill>
                  <a:srgbClr val="FFFFFF"/>
                </a:solidFill>
                <a:effectLst>
                  <a:outerShdw blurRad="38100" dist="38100" dir="2700000" algn="tl">
                    <a:srgbClr val="000000">
                      <a:alpha val="43137"/>
                    </a:srgbClr>
                  </a:outerShdw>
                </a:effectLst>
                <a:latin typeface="Arial"/>
                <a:ea typeface="微软雅黑"/>
              </a:rPr>
              <a:t>SCI</a:t>
            </a:r>
            <a:r>
              <a:rPr lang="zh-CN" altLang="en-US" sz="2100" b="1" dirty="0">
                <a:solidFill>
                  <a:srgbClr val="FFFFFF"/>
                </a:solidFill>
                <a:effectLst>
                  <a:outerShdw blurRad="38100" dist="38100" dir="2700000" algn="tl">
                    <a:srgbClr val="000000">
                      <a:alpha val="43137"/>
                    </a:srgbClr>
                  </a:outerShdw>
                </a:effectLst>
                <a:latin typeface="Arial"/>
                <a:ea typeface="微软雅黑"/>
              </a:rPr>
              <a:t>期刊的最新变动</a:t>
            </a:r>
            <a:endParaRPr lang="en-US" sz="2100" b="1" dirty="0">
              <a:solidFill>
                <a:srgbClr val="FFFFFF"/>
              </a:solidFill>
              <a:effectLst>
                <a:outerShdw blurRad="38100" dist="38100" dir="2700000" algn="tl">
                  <a:srgbClr val="000000">
                    <a:alpha val="43137"/>
                  </a:srgbClr>
                </a:outerShdw>
              </a:effectLst>
              <a:latin typeface="Arial"/>
              <a:ea typeface="微软雅黑"/>
            </a:endParaRPr>
          </a:p>
        </p:txBody>
      </p:sp>
      <p:sp>
        <p:nvSpPr>
          <p:cNvPr id="11" name="文本框 35">
            <a:extLst>
              <a:ext uri="{FF2B5EF4-FFF2-40B4-BE49-F238E27FC236}">
                <a16:creationId xmlns="" xmlns:a16="http://schemas.microsoft.com/office/drawing/2014/main" id="{F47D5DF3-7F2C-46D8-9341-8FAB101C6C85}"/>
              </a:ext>
            </a:extLst>
          </p:cNvPr>
          <p:cNvSpPr txBox="1"/>
          <p:nvPr/>
        </p:nvSpPr>
        <p:spPr>
          <a:xfrm>
            <a:off x="448248" y="838092"/>
            <a:ext cx="6012160" cy="774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zh-CN"/>
            </a:defPPr>
            <a:lvl1pPr marL="0" marR="0" lvl="0" indent="0" defTabSz="914400" latinLnBrk="0">
              <a:lnSpc>
                <a:spcPct val="90000"/>
              </a:lnSpc>
              <a:buClrTx/>
              <a:buSzTx/>
              <a:buFontTx/>
              <a:buNone/>
              <a:tabLst/>
              <a:defRPr kumimoji="0" sz="2400" b="1" i="0" u="none" strike="noStrike" kern="0" cap="none" spc="0" normalizeH="0" baseline="0">
                <a:ln>
                  <a:noFill/>
                </a:ln>
                <a:solidFill>
                  <a:srgbClr val="6817FF"/>
                </a:solidFill>
                <a:effectLst/>
                <a:uLnTx/>
                <a:uFillTx/>
                <a:latin typeface="Microsoft YaHei" panose="020B0503020204020204" pitchFamily="34" charset="-122"/>
                <a:ea typeface="Microsoft YaHei" panose="020B0503020204020204" pitchFamily="34" charset="-122"/>
                <a:cs typeface="+mj-cs"/>
              </a:defRPr>
            </a:lvl1pPr>
            <a:lvl2pPr>
              <a:lnSpc>
                <a:spcPct val="90000"/>
              </a:lnSpc>
              <a:defRPr sz="2800">
                <a:latin typeface="Arial" charset="0"/>
              </a:defRPr>
            </a:lvl2pPr>
            <a:lvl3pPr>
              <a:lnSpc>
                <a:spcPct val="90000"/>
              </a:lnSpc>
              <a:defRPr sz="2800">
                <a:latin typeface="Arial" charset="0"/>
              </a:defRPr>
            </a:lvl3pPr>
            <a:lvl4pPr>
              <a:lnSpc>
                <a:spcPct val="90000"/>
              </a:lnSpc>
              <a:defRPr sz="2800">
                <a:latin typeface="Arial" charset="0"/>
              </a:defRPr>
            </a:lvl4pPr>
            <a:lvl5pPr>
              <a:lnSpc>
                <a:spcPct val="90000"/>
              </a:lnSpc>
              <a:defRPr sz="2800">
                <a:latin typeface="Arial" charset="0"/>
              </a:defRPr>
            </a:lvl5pPr>
            <a:lvl6pPr marL="457200" fontAlgn="base">
              <a:lnSpc>
                <a:spcPct val="90000"/>
              </a:lnSpc>
              <a:spcBef>
                <a:spcPct val="0"/>
              </a:spcBef>
              <a:spcAft>
                <a:spcPct val="0"/>
              </a:spcAft>
              <a:defRPr sz="2800">
                <a:solidFill>
                  <a:schemeClr val="tx2"/>
                </a:solidFill>
                <a:latin typeface="Arial" charset="0"/>
              </a:defRPr>
            </a:lvl6pPr>
            <a:lvl7pPr marL="914400" fontAlgn="base">
              <a:lnSpc>
                <a:spcPct val="90000"/>
              </a:lnSpc>
              <a:spcBef>
                <a:spcPct val="0"/>
              </a:spcBef>
              <a:spcAft>
                <a:spcPct val="0"/>
              </a:spcAft>
              <a:defRPr sz="2800">
                <a:solidFill>
                  <a:schemeClr val="tx2"/>
                </a:solidFill>
                <a:latin typeface="Arial" charset="0"/>
              </a:defRPr>
            </a:lvl7pPr>
            <a:lvl8pPr marL="1371600" fontAlgn="base">
              <a:lnSpc>
                <a:spcPct val="90000"/>
              </a:lnSpc>
              <a:spcBef>
                <a:spcPct val="0"/>
              </a:spcBef>
              <a:spcAft>
                <a:spcPct val="0"/>
              </a:spcAft>
              <a:defRPr sz="2800">
                <a:solidFill>
                  <a:schemeClr val="tx2"/>
                </a:solidFill>
                <a:latin typeface="Arial" charset="0"/>
              </a:defRPr>
            </a:lvl8pPr>
            <a:lvl9pPr marL="1828800" fontAlgn="base">
              <a:lnSpc>
                <a:spcPct val="90000"/>
              </a:lnSpc>
              <a:spcBef>
                <a:spcPct val="0"/>
              </a:spcBef>
              <a:spcAft>
                <a:spcPct val="0"/>
              </a:spcAft>
              <a:defRPr sz="2800">
                <a:solidFill>
                  <a:schemeClr val="tx2"/>
                </a:solidFill>
                <a:latin typeface="Arial" charset="0"/>
              </a:defRPr>
            </a:lvl9pPr>
          </a:lstStyle>
          <a:p>
            <a:r>
              <a:rPr lang="zh-CN" altLang="en-US" dirty="0"/>
              <a:t>投稿前请务必查询哪些期刊被</a:t>
            </a:r>
            <a:r>
              <a:rPr lang="en-US" altLang="zh-CN" dirty="0" smtClean="0"/>
              <a:t>SCI</a:t>
            </a:r>
            <a:r>
              <a:rPr lang="zh-CN" altLang="en-US" dirty="0" smtClean="0"/>
              <a:t>收录</a:t>
            </a:r>
            <a:r>
              <a:rPr lang="zh-CN" altLang="en-US" dirty="0"/>
              <a:t/>
            </a:r>
            <a:br>
              <a:rPr lang="zh-CN" altLang="en-US" dirty="0"/>
            </a:br>
            <a:r>
              <a:rPr lang="en-US" altLang="zh-CN" dirty="0">
                <a:hlinkClick r:id="rId5"/>
              </a:rPr>
              <a:t>http://mjl.clarivate.com</a:t>
            </a:r>
            <a:r>
              <a:rPr lang="en-US" altLang="zh-CN" dirty="0" smtClean="0">
                <a:hlinkClick r:id="rId5"/>
              </a:rPr>
              <a:t>/</a:t>
            </a:r>
            <a:endParaRPr lang="en-US" altLang="zh-CN" dirty="0" smtClean="0"/>
          </a:p>
          <a:p>
            <a:endParaRPr lang="en-US" altLang="zh-CN" dirty="0"/>
          </a:p>
        </p:txBody>
      </p:sp>
    </p:spTree>
    <p:extLst>
      <p:ext uri="{BB962C8B-B14F-4D97-AF65-F5344CB8AC3E}">
        <p14:creationId xmlns:p14="http://schemas.microsoft.com/office/powerpoint/2010/main" val="292079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P spid="15" grpId="0" animBg="1"/>
      <p:bldP spid="16" grpId="0" animBg="1"/>
      <p:bldP spid="1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2AD5C1F-A366-47CE-BAB1-A379DEEE4D7F}"/>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5239" y="415426"/>
            <a:ext cx="9159239" cy="5998584"/>
          </a:xfrm>
          <a:prstGeom prst="rect">
            <a:avLst/>
          </a:prstGeom>
        </p:spPr>
      </p:pic>
      <p:sp>
        <p:nvSpPr>
          <p:cNvPr id="3" name="Rectangle 2">
            <a:extLst>
              <a:ext uri="{FF2B5EF4-FFF2-40B4-BE49-F238E27FC236}">
                <a16:creationId xmlns:a16="http://schemas.microsoft.com/office/drawing/2014/main" xmlns="" id="{726A60D6-219D-41B6-B6CF-67B8A69D6D9C}"/>
              </a:ext>
            </a:extLst>
          </p:cNvPr>
          <p:cNvSpPr/>
          <p:nvPr/>
        </p:nvSpPr>
        <p:spPr>
          <a:xfrm>
            <a:off x="0" y="4816732"/>
            <a:ext cx="9144000" cy="2041268"/>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4" name="Rectangle 3">
            <a:extLst>
              <a:ext uri="{FF2B5EF4-FFF2-40B4-BE49-F238E27FC236}">
                <a16:creationId xmlns:a16="http://schemas.microsoft.com/office/drawing/2014/main" xmlns="" id="{D79F51BF-B78A-49DC-B0BF-F9155C683067}"/>
              </a:ext>
            </a:extLst>
          </p:cNvPr>
          <p:cNvSpPr/>
          <p:nvPr/>
        </p:nvSpPr>
        <p:spPr>
          <a:xfrm>
            <a:off x="-15245" y="415426"/>
            <a:ext cx="9144000" cy="2125363"/>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5" name="Rectangle 4">
            <a:extLst>
              <a:ext uri="{FF2B5EF4-FFF2-40B4-BE49-F238E27FC236}">
                <a16:creationId xmlns:a16="http://schemas.microsoft.com/office/drawing/2014/main" xmlns="" id="{A36EC0AD-D2C1-4656-A334-DB6979DAE210}"/>
              </a:ext>
            </a:extLst>
          </p:cNvPr>
          <p:cNvSpPr/>
          <p:nvPr/>
        </p:nvSpPr>
        <p:spPr>
          <a:xfrm>
            <a:off x="-15242" y="2133600"/>
            <a:ext cx="9159239" cy="2669134"/>
          </a:xfrm>
          <a:prstGeom prst="rect">
            <a:avLst/>
          </a:prstGeom>
          <a:solidFill>
            <a:srgbClr val="FFFFFF">
              <a:alpha val="38824"/>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6" name="组合 14">
            <a:extLst>
              <a:ext uri="{FF2B5EF4-FFF2-40B4-BE49-F238E27FC236}">
                <a16:creationId xmlns:a16="http://schemas.microsoft.com/office/drawing/2014/main" xmlns="" id="{9FA7CA79-227F-4477-B249-334BBAE584AD}"/>
              </a:ext>
            </a:extLst>
          </p:cNvPr>
          <p:cNvGrpSpPr/>
          <p:nvPr/>
        </p:nvGrpSpPr>
        <p:grpSpPr>
          <a:xfrm>
            <a:off x="5500465" y="4806660"/>
            <a:ext cx="3643535" cy="376739"/>
            <a:chOff x="5500470" y="4959656"/>
            <a:chExt cx="3643535" cy="376739"/>
          </a:xfrm>
        </p:grpSpPr>
        <p:sp>
          <p:nvSpPr>
            <p:cNvPr id="7" name="Rectangle 6">
              <a:extLst>
                <a:ext uri="{FF2B5EF4-FFF2-40B4-BE49-F238E27FC236}">
                  <a16:creationId xmlns:a16="http://schemas.microsoft.com/office/drawing/2014/main" xmlns="" id="{5C0371A8-FE0F-4987-98D6-AFA5186EDDF6}"/>
                </a:ext>
              </a:extLst>
            </p:cNvPr>
            <p:cNvSpPr/>
            <p:nvPr/>
          </p:nvSpPr>
          <p:spPr>
            <a:xfrm>
              <a:off x="5500470" y="4959658"/>
              <a:ext cx="3152687" cy="264569"/>
            </a:xfrm>
            <a:prstGeom prst="rect">
              <a:avLst/>
            </a:prstGeom>
            <a:solidFill>
              <a:srgbClr val="00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8" name="Rectangle 7">
              <a:extLst>
                <a:ext uri="{FF2B5EF4-FFF2-40B4-BE49-F238E27FC236}">
                  <a16:creationId xmlns:a16="http://schemas.microsoft.com/office/drawing/2014/main" xmlns="" id="{49068E1D-0021-4999-8B7D-C48A9FDD1A97}"/>
                </a:ext>
              </a:extLst>
            </p:cNvPr>
            <p:cNvSpPr/>
            <p:nvPr/>
          </p:nvSpPr>
          <p:spPr>
            <a:xfrm>
              <a:off x="6457074" y="5112056"/>
              <a:ext cx="2686931" cy="224339"/>
            </a:xfrm>
            <a:prstGeom prst="rect">
              <a:avLst/>
            </a:prstGeom>
            <a:solidFill>
              <a:srgbClr val="1AC60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 name="Rectangle 8">
              <a:extLst>
                <a:ext uri="{FF2B5EF4-FFF2-40B4-BE49-F238E27FC236}">
                  <a16:creationId xmlns:a16="http://schemas.microsoft.com/office/drawing/2014/main" xmlns="" id="{75A7305A-085D-4B60-BAD3-C887197196F0}"/>
                </a:ext>
              </a:extLst>
            </p:cNvPr>
            <p:cNvSpPr/>
            <p:nvPr/>
          </p:nvSpPr>
          <p:spPr>
            <a:xfrm>
              <a:off x="7202659" y="4959656"/>
              <a:ext cx="1941343" cy="224339"/>
            </a:xfrm>
            <a:prstGeom prst="rect">
              <a:avLst/>
            </a:prstGeom>
            <a:solidFill>
              <a:srgbClr val="6817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sp>
        <p:nvSpPr>
          <p:cNvPr id="10" name="矩形 2">
            <a:extLst>
              <a:ext uri="{FF2B5EF4-FFF2-40B4-BE49-F238E27FC236}">
                <a16:creationId xmlns:a16="http://schemas.microsoft.com/office/drawing/2014/main" xmlns="" id="{9E3ED47E-29D5-407C-9266-69EDACF61314}"/>
              </a:ext>
            </a:extLst>
          </p:cNvPr>
          <p:cNvSpPr/>
          <p:nvPr/>
        </p:nvSpPr>
        <p:spPr>
          <a:xfrm>
            <a:off x="395536" y="1332057"/>
            <a:ext cx="8487165" cy="584775"/>
          </a:xfrm>
          <a:prstGeom prst="rect">
            <a:avLst/>
          </a:prstGeom>
        </p:spPr>
        <p:txBody>
          <a:bodyPr wrap="square">
            <a:spAutoFit/>
          </a:bodyPr>
          <a:lstStyle/>
          <a:p>
            <a:pPr lvl="0" algn="ctr"/>
            <a:r>
              <a:rPr lang="zh-CN" altLang="en-US" sz="3200" b="1" dirty="0">
                <a:solidFill>
                  <a:srgbClr val="6817FF"/>
                </a:solidFill>
                <a:latin typeface="微软雅黑" panose="020B0503020204020204" pitchFamily="34" charset="-122"/>
                <a:ea typeface="微软雅黑" panose="020B0503020204020204" pitchFamily="34" charset="-122"/>
              </a:rPr>
              <a:t>扩展高效国际合作</a:t>
            </a:r>
          </a:p>
        </p:txBody>
      </p:sp>
    </p:spTree>
    <p:extLst>
      <p:ext uri="{BB962C8B-B14F-4D97-AF65-F5344CB8AC3E}">
        <p14:creationId xmlns:p14="http://schemas.microsoft.com/office/powerpoint/2010/main" val="233857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190CB363-C545-A54C-9952-54D11F11F5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743" y="758439"/>
            <a:ext cx="7677281" cy="5437277"/>
          </a:xfrm>
          <a:prstGeom prst="rect">
            <a:avLst/>
          </a:prstGeom>
        </p:spPr>
      </p:pic>
      <p:sp>
        <p:nvSpPr>
          <p:cNvPr id="3" name="标题 1">
            <a:extLst>
              <a:ext uri="{FF2B5EF4-FFF2-40B4-BE49-F238E27FC236}">
                <a16:creationId xmlns:a16="http://schemas.microsoft.com/office/drawing/2014/main" xmlns="" id="{622BAE9A-1ED1-4175-80E1-60EF7FCF74F8}"/>
              </a:ext>
            </a:extLst>
          </p:cNvPr>
          <p:cNvSpPr txBox="1">
            <a:spLocks/>
          </p:cNvSpPr>
          <p:nvPr/>
        </p:nvSpPr>
        <p:spPr>
          <a:xfrm>
            <a:off x="253268" y="272298"/>
            <a:ext cx="8481157" cy="486141"/>
          </a:xfrm>
          <a:prstGeom prst="rect">
            <a:avLst/>
          </a:prstGeom>
        </p:spPr>
        <p:txBody>
          <a:bodyPr/>
          <a:lstStyle>
            <a:lvl1pPr algn="l" defTabSz="457200" rtl="0" eaLnBrk="1" latinLnBrk="0" hangingPunct="1">
              <a:spcBef>
                <a:spcPct val="0"/>
              </a:spcBef>
              <a:buNone/>
              <a:defRPr sz="2800" kern="1200">
                <a:solidFill>
                  <a:schemeClr val="accent1"/>
                </a:solidFill>
                <a:latin typeface="微软雅黑" panose="020B0503020204020204" pitchFamily="34" charset="-122"/>
                <a:ea typeface="微软雅黑" panose="020B0503020204020204"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zh-CN" sz="2400" b="1" i="0" u="none" strike="noStrike" kern="120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mj-cs"/>
              </a:rPr>
              <a:t>2008</a:t>
            </a:r>
            <a:r>
              <a:rPr kumimoji="0" lang="zh-CN" altLang="en-US" sz="2400" b="1" i="0" u="none" strike="noStrike" kern="120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mj-cs"/>
              </a:rPr>
              <a:t>至</a:t>
            </a:r>
            <a:r>
              <a:rPr kumimoji="0" lang="en-US" altLang="zh-CN" sz="2400" b="1" i="0" u="none" strike="noStrike" kern="120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mj-cs"/>
              </a:rPr>
              <a:t>2018</a:t>
            </a:r>
            <a:r>
              <a:rPr kumimoji="0" lang="zh-CN" altLang="en-US" sz="2400" b="1" i="0" u="none" strike="noStrike" kern="120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mj-cs"/>
              </a:rPr>
              <a:t>年成都医学院的国内合作机构分布</a:t>
            </a:r>
            <a:r>
              <a:rPr kumimoji="0" lang="en-US" sz="2400" b="1" i="0" u="none" strike="noStrike" kern="1200" cap="all" spc="-100" normalizeH="0" baseline="0" noProof="0" dirty="0">
                <a:ln>
                  <a:noFill/>
                </a:ln>
                <a:solidFill>
                  <a:srgbClr val="4B1364"/>
                </a:solidFill>
                <a:effectLst/>
                <a:uLnTx/>
                <a:uFillTx/>
                <a:latin typeface="微软雅黑" panose="020B0503020204020204" pitchFamily="34" charset="-122"/>
                <a:ea typeface="微软雅黑" panose="020B0503020204020204" pitchFamily="34" charset="-122"/>
                <a:cs typeface="Arial"/>
              </a:rPr>
              <a:t/>
            </a:r>
            <a:br>
              <a:rPr kumimoji="0" lang="en-US" sz="2400" b="1" i="0" u="none" strike="noStrike" kern="1200" cap="all" spc="-100" normalizeH="0" baseline="0" noProof="0" dirty="0">
                <a:ln>
                  <a:noFill/>
                </a:ln>
                <a:solidFill>
                  <a:srgbClr val="4B1364"/>
                </a:solidFill>
                <a:effectLst/>
                <a:uLnTx/>
                <a:uFillTx/>
                <a:latin typeface="微软雅黑" panose="020B0503020204020204" pitchFamily="34" charset="-122"/>
                <a:ea typeface="微软雅黑" panose="020B0503020204020204" pitchFamily="34" charset="-122"/>
                <a:cs typeface="Arial"/>
              </a:rPr>
            </a:br>
            <a:endParaRPr kumimoji="0" lang="zh-CN" altLang="en-US" sz="2400" b="0" i="0" u="none" strike="noStrike" kern="120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mj-cs"/>
            </a:endParaRPr>
          </a:p>
        </p:txBody>
      </p:sp>
      <p:sp>
        <p:nvSpPr>
          <p:cNvPr id="5" name="Rectangle 6">
            <a:extLst>
              <a:ext uri="{FF2B5EF4-FFF2-40B4-BE49-F238E27FC236}">
                <a16:creationId xmlns:a16="http://schemas.microsoft.com/office/drawing/2014/main" xmlns="" id="{CA2B3CCD-D342-4C63-BDCF-642B5358A028}"/>
              </a:ext>
            </a:extLst>
          </p:cNvPr>
          <p:cNvSpPr>
            <a:spLocks noChangeArrowheads="1"/>
          </p:cNvSpPr>
          <p:nvPr/>
        </p:nvSpPr>
        <p:spPr bwMode="auto">
          <a:xfrm>
            <a:off x="7092280" y="836712"/>
            <a:ext cx="1938557" cy="1323439"/>
          </a:xfrm>
          <a:prstGeom prst="rect">
            <a:avLst/>
          </a:prstGeom>
          <a:solidFill>
            <a:srgbClr val="6817FF"/>
          </a:solidFill>
          <a:ln w="9525" cap="flat" cmpd="sng" algn="ctr">
            <a:noFill/>
            <a:prstDash val="solid"/>
            <a:headEnd/>
            <a:tailEnd/>
          </a:ln>
          <a:effectLst>
            <a:outerShdw blurRad="40000" dist="23000" dir="5400000" rotWithShape="0">
              <a:srgbClr val="000000">
                <a:alpha val="35000"/>
              </a:srgbClr>
            </a:outerShdw>
          </a:effectLst>
          <a:extLst/>
        </p:spPr>
        <p:txBody>
          <a:bodyPr wrap="square">
            <a:spAutoFit/>
          </a:bodyPr>
          <a:lstStyle/>
          <a:p>
            <a:pPr marL="0" marR="0" lvl="0" indent="0" algn="just" defTabSz="457200" eaLnBrk="1" fontAlgn="auto" latinLnBrk="0" hangingPunct="1">
              <a:lnSpc>
                <a:spcPct val="100000"/>
              </a:lnSpc>
              <a:spcBef>
                <a:spcPts val="0"/>
              </a:spcBef>
              <a:spcAft>
                <a:spcPts val="0"/>
              </a:spcAft>
              <a:buClrTx/>
              <a:buSzTx/>
              <a:buFontTx/>
              <a:buNone/>
              <a:tabLst/>
              <a:defRPr/>
            </a:pPr>
            <a:r>
              <a:rPr lang="zh-CN" altLang="en-US" sz="2000" kern="0" dirty="0">
                <a:solidFill>
                  <a:srgbClr val="FFFFFF"/>
                </a:solidFill>
                <a:latin typeface="微软雅黑" pitchFamily="34" charset="-122"/>
                <a:ea typeface="微软雅黑" pitchFamily="34" charset="-122"/>
                <a:cs typeface="Arial" pitchFamily="34" charset="0"/>
              </a:rPr>
              <a:t>四川</a:t>
            </a:r>
            <a:r>
              <a:rPr kumimoji="0" lang="zh-CN" altLang="en-US" sz="20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Arial" pitchFamily="34" charset="0"/>
              </a:rPr>
              <a:t>大学是和成都医学院合作产出最多的国内机构</a:t>
            </a:r>
            <a:endParaRPr kumimoji="0" lang="en-US" altLang="zh-CN" sz="20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2223459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A1EC0659-E3E1-C64A-ABF6-DAD0115643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836" y="908720"/>
            <a:ext cx="7680964" cy="5091381"/>
          </a:xfrm>
          <a:prstGeom prst="rect">
            <a:avLst/>
          </a:prstGeom>
        </p:spPr>
      </p:pic>
      <p:sp>
        <p:nvSpPr>
          <p:cNvPr id="3" name="标题 1">
            <a:extLst>
              <a:ext uri="{FF2B5EF4-FFF2-40B4-BE49-F238E27FC236}">
                <a16:creationId xmlns:a16="http://schemas.microsoft.com/office/drawing/2014/main" xmlns="" id="{B90CF98A-DC84-47C0-849F-552CED6EEA00}"/>
              </a:ext>
            </a:extLst>
          </p:cNvPr>
          <p:cNvSpPr txBox="1">
            <a:spLocks/>
          </p:cNvSpPr>
          <p:nvPr/>
        </p:nvSpPr>
        <p:spPr>
          <a:xfrm>
            <a:off x="253267" y="272298"/>
            <a:ext cx="8385907" cy="486141"/>
          </a:xfrm>
          <a:prstGeom prst="rect">
            <a:avLst/>
          </a:prstGeom>
        </p:spPr>
        <p:txBody>
          <a:bodyPr/>
          <a:lstStyle>
            <a:lvl1pPr algn="l" defTabSz="457200" rtl="0" eaLnBrk="1" latinLnBrk="0" hangingPunct="1">
              <a:spcBef>
                <a:spcPct val="0"/>
              </a:spcBef>
              <a:buNone/>
              <a:defRPr sz="2800" kern="1200">
                <a:solidFill>
                  <a:schemeClr val="accent1"/>
                </a:solidFill>
                <a:latin typeface="微软雅黑" panose="020B0503020204020204" pitchFamily="34" charset="-122"/>
                <a:ea typeface="微软雅黑" panose="020B0503020204020204"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zh-CN" sz="2400" b="1" i="0" u="none" strike="noStrike" kern="120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mj-cs"/>
              </a:rPr>
              <a:t>2008</a:t>
            </a:r>
            <a:r>
              <a:rPr kumimoji="0" lang="zh-CN" altLang="en-US" sz="2400" b="1" i="0" u="none" strike="noStrike" kern="120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mj-cs"/>
              </a:rPr>
              <a:t>至</a:t>
            </a:r>
            <a:r>
              <a:rPr kumimoji="0" lang="en-US" altLang="zh-CN" sz="2400" b="1" i="0" u="none" strike="noStrike" kern="120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mj-cs"/>
              </a:rPr>
              <a:t>2018</a:t>
            </a:r>
            <a:r>
              <a:rPr kumimoji="0" lang="zh-CN" altLang="en-US" sz="2400" b="1" i="0" u="none" strike="noStrike" kern="120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mj-cs"/>
              </a:rPr>
              <a:t>年和中国大陆机构合作引文影响力表现</a:t>
            </a:r>
            <a:r>
              <a:rPr kumimoji="0" lang="en-US" sz="2400" b="1" i="0" u="none" strike="noStrike" kern="1200" cap="all" spc="-100" normalizeH="0" baseline="0" noProof="0" dirty="0">
                <a:ln>
                  <a:noFill/>
                </a:ln>
                <a:solidFill>
                  <a:srgbClr val="4B1364"/>
                </a:solidFill>
                <a:effectLst/>
                <a:uLnTx/>
                <a:uFillTx/>
                <a:latin typeface="微软雅黑" panose="020B0503020204020204" pitchFamily="34" charset="-122"/>
                <a:ea typeface="微软雅黑" panose="020B0503020204020204" pitchFamily="34" charset="-122"/>
                <a:cs typeface="Arial"/>
              </a:rPr>
              <a:t/>
            </a:r>
            <a:br>
              <a:rPr kumimoji="0" lang="en-US" sz="2400" b="1" i="0" u="none" strike="noStrike" kern="1200" cap="all" spc="-100" normalizeH="0" baseline="0" noProof="0" dirty="0">
                <a:ln>
                  <a:noFill/>
                </a:ln>
                <a:solidFill>
                  <a:srgbClr val="4B1364"/>
                </a:solidFill>
                <a:effectLst/>
                <a:uLnTx/>
                <a:uFillTx/>
                <a:latin typeface="微软雅黑" panose="020B0503020204020204" pitchFamily="34" charset="-122"/>
                <a:ea typeface="微软雅黑" panose="020B0503020204020204" pitchFamily="34" charset="-122"/>
                <a:cs typeface="Arial"/>
              </a:rPr>
            </a:br>
            <a:endParaRPr kumimoji="0" lang="zh-CN" altLang="en-US" sz="2400" b="0" i="0" u="none" strike="noStrike" kern="120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mj-cs"/>
            </a:endParaRPr>
          </a:p>
        </p:txBody>
      </p:sp>
      <p:sp>
        <p:nvSpPr>
          <p:cNvPr id="5" name="Rectangle 6">
            <a:extLst>
              <a:ext uri="{FF2B5EF4-FFF2-40B4-BE49-F238E27FC236}">
                <a16:creationId xmlns:a16="http://schemas.microsoft.com/office/drawing/2014/main" xmlns="" id="{E81AA374-F438-42F9-B25E-238ABC1618C0}"/>
              </a:ext>
            </a:extLst>
          </p:cNvPr>
          <p:cNvSpPr>
            <a:spLocks noChangeArrowheads="1"/>
          </p:cNvSpPr>
          <p:nvPr/>
        </p:nvSpPr>
        <p:spPr bwMode="auto">
          <a:xfrm>
            <a:off x="6983760" y="1052736"/>
            <a:ext cx="2160240" cy="1323439"/>
          </a:xfrm>
          <a:prstGeom prst="rect">
            <a:avLst/>
          </a:prstGeom>
          <a:solidFill>
            <a:srgbClr val="6817FF"/>
          </a:solidFill>
          <a:ln w="9525" cap="flat" cmpd="sng" algn="ctr">
            <a:noFill/>
            <a:prstDash val="solid"/>
            <a:headEnd/>
            <a:tailEnd/>
          </a:ln>
          <a:effectLst>
            <a:outerShdw blurRad="40000" dist="23000" dir="5400000" rotWithShape="0">
              <a:srgbClr val="000000">
                <a:alpha val="35000"/>
              </a:srgbClr>
            </a:outerShdw>
          </a:effectLst>
          <a:extLst/>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lang="zh-CN" altLang="en-US" sz="2000" kern="0" dirty="0">
                <a:solidFill>
                  <a:srgbClr val="FFFFFF"/>
                </a:solidFill>
                <a:latin typeface="微软雅黑" pitchFamily="34" charset="-122"/>
                <a:ea typeface="微软雅黑" pitchFamily="34" charset="-122"/>
                <a:cs typeface="Arial" pitchFamily="34" charset="0"/>
              </a:rPr>
              <a:t>与西南交通大学合作</a:t>
            </a:r>
            <a:r>
              <a:rPr kumimoji="0" lang="zh-CN" altLang="en-US" sz="20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Arial" pitchFamily="34" charset="0"/>
              </a:rPr>
              <a:t>引文影响力表现最佳，</a:t>
            </a:r>
            <a:r>
              <a:rPr kumimoji="0" lang="en-US" altLang="zh-CN" sz="20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Arial" pitchFamily="34" charset="0"/>
              </a:rPr>
              <a:t>CNCI</a:t>
            </a:r>
            <a:r>
              <a:rPr kumimoji="0" lang="zh-CN" altLang="en-US" sz="20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Arial" pitchFamily="34" charset="0"/>
              </a:rPr>
              <a:t>值</a:t>
            </a:r>
            <a:r>
              <a:rPr kumimoji="0" lang="zh-CN" altLang="en-US" sz="2000" b="0" i="0" u="none" strike="noStrike" kern="0" cap="none" spc="0" normalizeH="0" baseline="0" noProof="0" dirty="0" smtClean="0">
                <a:ln>
                  <a:noFill/>
                </a:ln>
                <a:solidFill>
                  <a:srgbClr val="FFFFFF"/>
                </a:solidFill>
                <a:effectLst/>
                <a:uLnTx/>
                <a:uFillTx/>
                <a:latin typeface="微软雅黑" pitchFamily="34" charset="-122"/>
                <a:ea typeface="微软雅黑" pitchFamily="34" charset="-122"/>
                <a:cs typeface="Arial" pitchFamily="34" charset="0"/>
              </a:rPr>
              <a:t>为</a:t>
            </a:r>
            <a:r>
              <a:rPr kumimoji="0" lang="en-US" altLang="zh-CN" sz="2000" b="0" i="0" u="none" strike="noStrike" kern="0" cap="none" spc="0" normalizeH="0" baseline="0" noProof="0" dirty="0" smtClean="0">
                <a:ln>
                  <a:noFill/>
                </a:ln>
                <a:solidFill>
                  <a:srgbClr val="FFFFFF"/>
                </a:solidFill>
                <a:effectLst/>
                <a:uLnTx/>
                <a:uFillTx/>
                <a:latin typeface="微软雅黑" pitchFamily="34" charset="-122"/>
                <a:ea typeface="微软雅黑" pitchFamily="34" charset="-122"/>
                <a:cs typeface="Arial" pitchFamily="34" charset="0"/>
              </a:rPr>
              <a:t>2.22</a:t>
            </a:r>
            <a:endParaRPr kumimoji="0" lang="en-US" altLang="zh-CN" sz="20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1514996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96949FFC-851F-8348-8507-70204FDF61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27" y="734716"/>
            <a:ext cx="7622346" cy="5395735"/>
          </a:xfrm>
          <a:prstGeom prst="rect">
            <a:avLst/>
          </a:prstGeom>
        </p:spPr>
      </p:pic>
      <p:sp>
        <p:nvSpPr>
          <p:cNvPr id="3" name="标题 1">
            <a:extLst>
              <a:ext uri="{FF2B5EF4-FFF2-40B4-BE49-F238E27FC236}">
                <a16:creationId xmlns:a16="http://schemas.microsoft.com/office/drawing/2014/main" xmlns="" id="{2D8A928C-7EB9-44AA-B2AC-D6A9A08F2D81}"/>
              </a:ext>
            </a:extLst>
          </p:cNvPr>
          <p:cNvSpPr txBox="1">
            <a:spLocks/>
          </p:cNvSpPr>
          <p:nvPr/>
        </p:nvSpPr>
        <p:spPr>
          <a:xfrm>
            <a:off x="253268" y="272298"/>
            <a:ext cx="8652607" cy="486141"/>
          </a:xfrm>
          <a:prstGeom prst="rect">
            <a:avLst/>
          </a:prstGeom>
        </p:spPr>
        <p:txBody>
          <a:bodyPr/>
          <a:lstStyle>
            <a:lvl1pPr algn="l" defTabSz="457200" rtl="0" eaLnBrk="1" latinLnBrk="0" hangingPunct="1">
              <a:spcBef>
                <a:spcPct val="0"/>
              </a:spcBef>
              <a:buNone/>
              <a:defRPr sz="2800" kern="1200">
                <a:solidFill>
                  <a:schemeClr val="accent1"/>
                </a:solidFill>
                <a:latin typeface="微软雅黑" panose="020B0503020204020204" pitchFamily="34" charset="-122"/>
                <a:ea typeface="微软雅黑" panose="020B0503020204020204"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zh-CN" sz="2400" b="1" i="0" u="none" strike="noStrike" kern="120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mj-cs"/>
              </a:rPr>
              <a:t>2008</a:t>
            </a:r>
            <a:r>
              <a:rPr kumimoji="0" lang="zh-CN" altLang="en-US" sz="2400" b="1" i="0" u="none" strike="noStrike" kern="120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mj-cs"/>
              </a:rPr>
              <a:t>至</a:t>
            </a:r>
            <a:r>
              <a:rPr kumimoji="0" lang="en-US" altLang="zh-CN" sz="2400" b="1" i="0" u="none" strike="noStrike" kern="120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mj-cs"/>
              </a:rPr>
              <a:t>2018</a:t>
            </a:r>
            <a:r>
              <a:rPr kumimoji="0" lang="zh-CN" altLang="en-US" sz="2400" b="1" i="0" u="none" strike="noStrike" kern="120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mj-cs"/>
              </a:rPr>
              <a:t>年成都医学院的国际合作机构分布</a:t>
            </a:r>
            <a:r>
              <a:rPr kumimoji="0" lang="en-US" sz="2400" b="1" i="0" u="none" strike="noStrike" kern="1200" cap="all" spc="-100" normalizeH="0" baseline="0" noProof="0" dirty="0">
                <a:ln>
                  <a:noFill/>
                </a:ln>
                <a:solidFill>
                  <a:srgbClr val="4B1364"/>
                </a:solidFill>
                <a:effectLst/>
                <a:uLnTx/>
                <a:uFillTx/>
                <a:latin typeface="微软雅黑" panose="020B0503020204020204" pitchFamily="34" charset="-122"/>
                <a:ea typeface="微软雅黑" panose="020B0503020204020204" pitchFamily="34" charset="-122"/>
                <a:cs typeface="Arial"/>
              </a:rPr>
              <a:t/>
            </a:r>
            <a:br>
              <a:rPr kumimoji="0" lang="en-US" sz="2400" b="1" i="0" u="none" strike="noStrike" kern="1200" cap="all" spc="-100" normalizeH="0" baseline="0" noProof="0" dirty="0">
                <a:ln>
                  <a:noFill/>
                </a:ln>
                <a:solidFill>
                  <a:srgbClr val="4B1364"/>
                </a:solidFill>
                <a:effectLst/>
                <a:uLnTx/>
                <a:uFillTx/>
                <a:latin typeface="微软雅黑" panose="020B0503020204020204" pitchFamily="34" charset="-122"/>
                <a:ea typeface="微软雅黑" panose="020B0503020204020204" pitchFamily="34" charset="-122"/>
                <a:cs typeface="Arial"/>
              </a:rPr>
            </a:br>
            <a:endParaRPr kumimoji="0" lang="zh-CN" altLang="en-US" sz="2400" b="0" i="0" u="none" strike="noStrike" kern="120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mj-cs"/>
            </a:endParaRPr>
          </a:p>
        </p:txBody>
      </p:sp>
      <p:sp>
        <p:nvSpPr>
          <p:cNvPr id="5" name="Rectangle 6">
            <a:extLst>
              <a:ext uri="{FF2B5EF4-FFF2-40B4-BE49-F238E27FC236}">
                <a16:creationId xmlns:a16="http://schemas.microsoft.com/office/drawing/2014/main" xmlns="" id="{9D4B8AC6-A75B-4F15-846A-A67754D8A9E5}"/>
              </a:ext>
            </a:extLst>
          </p:cNvPr>
          <p:cNvSpPr>
            <a:spLocks noChangeArrowheads="1"/>
          </p:cNvSpPr>
          <p:nvPr/>
        </p:nvSpPr>
        <p:spPr bwMode="auto">
          <a:xfrm>
            <a:off x="7020272" y="1052736"/>
            <a:ext cx="1965451" cy="1323439"/>
          </a:xfrm>
          <a:prstGeom prst="rect">
            <a:avLst/>
          </a:prstGeom>
          <a:solidFill>
            <a:srgbClr val="6817FF"/>
          </a:solidFill>
          <a:ln w="9525" cap="flat" cmpd="sng" algn="ctr">
            <a:noFill/>
            <a:prstDash val="solid"/>
            <a:headEnd/>
            <a:tailEnd/>
          </a:ln>
          <a:effectLst>
            <a:outerShdw blurRad="40000" dist="23000" dir="5400000" rotWithShape="0">
              <a:srgbClr val="000000">
                <a:alpha val="35000"/>
              </a:srgbClr>
            </a:outerShdw>
          </a:effectLst>
          <a:extLst/>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lang="zh-CN" altLang="en-US" sz="2000" kern="0" dirty="0">
                <a:solidFill>
                  <a:srgbClr val="FFFFFF"/>
                </a:solidFill>
                <a:latin typeface="微软雅黑" pitchFamily="34" charset="-122"/>
                <a:ea typeface="微软雅黑" pitchFamily="34" charset="-122"/>
                <a:cs typeface="Arial" pitchFamily="34" charset="0"/>
              </a:rPr>
              <a:t>澳大利亚</a:t>
            </a:r>
            <a:r>
              <a:rPr lang="zh-CN" altLang="en-US" sz="2000" kern="0" dirty="0" smtClean="0">
                <a:solidFill>
                  <a:srgbClr val="FFFFFF"/>
                </a:solidFill>
                <a:latin typeface="微软雅黑" pitchFamily="34" charset="-122"/>
                <a:ea typeface="微软雅黑" pitchFamily="34" charset="-122"/>
                <a:cs typeface="Arial" pitchFamily="34" charset="0"/>
              </a:rPr>
              <a:t>莫纳什大学</a:t>
            </a:r>
            <a:r>
              <a:rPr lang="zh-CN" altLang="en-US" sz="2000" kern="0" dirty="0">
                <a:solidFill>
                  <a:srgbClr val="FFFFFF"/>
                </a:solidFill>
                <a:latin typeface="微软雅黑" pitchFamily="34" charset="-122"/>
                <a:ea typeface="微软雅黑" pitchFamily="34" charset="-122"/>
                <a:cs typeface="Arial" pitchFamily="34" charset="0"/>
              </a:rPr>
              <a:t>是和</a:t>
            </a:r>
            <a:r>
              <a:rPr kumimoji="0" lang="zh-CN" altLang="en-US" sz="20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Arial" pitchFamily="34" charset="0"/>
              </a:rPr>
              <a:t>成都医学院合作产出最多的国外机构</a:t>
            </a:r>
            <a:endParaRPr kumimoji="0" lang="en-US" altLang="zh-CN" sz="20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2787753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441DA3D1-F46F-9B46-B51A-42387EE29D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908720"/>
            <a:ext cx="7647620" cy="5255415"/>
          </a:xfrm>
          <a:prstGeom prst="rect">
            <a:avLst/>
          </a:prstGeom>
        </p:spPr>
      </p:pic>
      <p:sp>
        <p:nvSpPr>
          <p:cNvPr id="7" name="标题 1">
            <a:extLst>
              <a:ext uri="{FF2B5EF4-FFF2-40B4-BE49-F238E27FC236}">
                <a16:creationId xmlns:a16="http://schemas.microsoft.com/office/drawing/2014/main" xmlns="" id="{6F6FCDAF-6707-489B-862B-84AD412C7462}"/>
              </a:ext>
            </a:extLst>
          </p:cNvPr>
          <p:cNvSpPr txBox="1">
            <a:spLocks/>
          </p:cNvSpPr>
          <p:nvPr/>
        </p:nvSpPr>
        <p:spPr>
          <a:xfrm>
            <a:off x="99145" y="422579"/>
            <a:ext cx="8783228" cy="486141"/>
          </a:xfrm>
          <a:prstGeom prst="rect">
            <a:avLst/>
          </a:prstGeom>
        </p:spPr>
        <p:txBody>
          <a:bodyPr/>
          <a:lstStyle>
            <a:lvl1pPr algn="l" defTabSz="457200" rtl="0" eaLnBrk="1" latinLnBrk="0" hangingPunct="1">
              <a:spcBef>
                <a:spcPct val="0"/>
              </a:spcBef>
              <a:buNone/>
              <a:defRPr sz="2800" kern="1200">
                <a:solidFill>
                  <a:schemeClr val="accent1"/>
                </a:solidFill>
                <a:latin typeface="微软雅黑" panose="020B0503020204020204" pitchFamily="34" charset="-122"/>
                <a:ea typeface="微软雅黑" panose="020B0503020204020204" pitchFamily="34" charset="-122"/>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zh-CN" sz="2400" b="1" i="0" u="none" strike="noStrike" kern="120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mj-cs"/>
              </a:rPr>
              <a:t>2008</a:t>
            </a:r>
            <a:r>
              <a:rPr kumimoji="0" lang="zh-CN" altLang="en-US" sz="2400" b="1" i="0" u="none" strike="noStrike" kern="120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mj-cs"/>
              </a:rPr>
              <a:t>至</a:t>
            </a:r>
            <a:r>
              <a:rPr kumimoji="0" lang="en-US" altLang="zh-CN" sz="2400" b="1" i="0" u="none" strike="noStrike" kern="120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mj-cs"/>
              </a:rPr>
              <a:t>2018</a:t>
            </a:r>
            <a:r>
              <a:rPr kumimoji="0" lang="zh-CN" altLang="en-US" sz="2400" b="1" i="0" u="none" strike="noStrike" kern="120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mj-cs"/>
              </a:rPr>
              <a:t>年和国际机构合作学科规范化引文影响力表现</a:t>
            </a:r>
            <a:r>
              <a:rPr kumimoji="0" lang="en-US" sz="2400" b="1" i="0" u="none" strike="noStrike" kern="1200" cap="all" spc="-100" normalizeH="0" baseline="0" noProof="0" dirty="0">
                <a:ln>
                  <a:noFill/>
                </a:ln>
                <a:solidFill>
                  <a:srgbClr val="4B1364"/>
                </a:solidFill>
                <a:effectLst/>
                <a:uLnTx/>
                <a:uFillTx/>
                <a:latin typeface="微软雅黑" panose="020B0503020204020204" pitchFamily="34" charset="-122"/>
                <a:ea typeface="微软雅黑" panose="020B0503020204020204" pitchFamily="34" charset="-122"/>
                <a:cs typeface="Arial"/>
              </a:rPr>
              <a:t/>
            </a:r>
            <a:br>
              <a:rPr kumimoji="0" lang="en-US" sz="2400" b="1" i="0" u="none" strike="noStrike" kern="1200" cap="all" spc="-100" normalizeH="0" baseline="0" noProof="0" dirty="0">
                <a:ln>
                  <a:noFill/>
                </a:ln>
                <a:solidFill>
                  <a:srgbClr val="4B1364"/>
                </a:solidFill>
                <a:effectLst/>
                <a:uLnTx/>
                <a:uFillTx/>
                <a:latin typeface="微软雅黑" panose="020B0503020204020204" pitchFamily="34" charset="-122"/>
                <a:ea typeface="微软雅黑" panose="020B0503020204020204" pitchFamily="34" charset="-122"/>
                <a:cs typeface="Arial"/>
              </a:rPr>
            </a:br>
            <a:endParaRPr kumimoji="0" lang="zh-CN" altLang="en-US" sz="2400" b="0" i="0" u="none" strike="noStrike" kern="120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mj-cs"/>
            </a:endParaRPr>
          </a:p>
        </p:txBody>
      </p:sp>
      <p:sp>
        <p:nvSpPr>
          <p:cNvPr id="9" name="Rectangle 6">
            <a:extLst>
              <a:ext uri="{FF2B5EF4-FFF2-40B4-BE49-F238E27FC236}">
                <a16:creationId xmlns:a16="http://schemas.microsoft.com/office/drawing/2014/main" xmlns="" id="{911D8DD2-9EE7-4B95-8D2D-BBA04CB6078C}"/>
              </a:ext>
            </a:extLst>
          </p:cNvPr>
          <p:cNvSpPr>
            <a:spLocks noChangeArrowheads="1"/>
          </p:cNvSpPr>
          <p:nvPr/>
        </p:nvSpPr>
        <p:spPr bwMode="auto">
          <a:xfrm>
            <a:off x="6904170" y="1052736"/>
            <a:ext cx="2239830" cy="1323439"/>
          </a:xfrm>
          <a:prstGeom prst="rect">
            <a:avLst/>
          </a:prstGeom>
          <a:solidFill>
            <a:srgbClr val="6817FF"/>
          </a:solidFill>
          <a:ln w="9525" cap="flat" cmpd="sng" algn="ctr">
            <a:noFill/>
            <a:prstDash val="solid"/>
            <a:headEnd/>
            <a:tailEnd/>
          </a:ln>
          <a:effectLst>
            <a:outerShdw blurRad="40000" dist="23000" dir="5400000" rotWithShape="0">
              <a:srgbClr val="000000">
                <a:alpha val="35000"/>
              </a:srgbClr>
            </a:outerShdw>
          </a:effectLst>
          <a:extLst/>
        </p:spPr>
        <p:txBody>
          <a:bodyPr wrap="square">
            <a:spAutoFit/>
          </a:bodyPr>
          <a:lstStyle/>
          <a:p>
            <a:pPr marL="0" marR="0" lvl="0" indent="0" algn="just" defTabSz="457200" eaLnBrk="1" fontAlgn="auto" latinLnBrk="0" hangingPunct="1">
              <a:lnSpc>
                <a:spcPct val="100000"/>
              </a:lnSpc>
              <a:spcBef>
                <a:spcPts val="0"/>
              </a:spcBef>
              <a:spcAft>
                <a:spcPts val="0"/>
              </a:spcAft>
              <a:buClrTx/>
              <a:buSzTx/>
              <a:buFontTx/>
              <a:buNone/>
              <a:tabLst/>
              <a:defRPr/>
            </a:pPr>
            <a:r>
              <a:rPr lang="zh-CN" altLang="en-US" sz="2000" kern="0" dirty="0" smtClean="0">
                <a:solidFill>
                  <a:srgbClr val="FFFFFF"/>
                </a:solidFill>
                <a:latin typeface="微软雅黑" pitchFamily="34" charset="-122"/>
                <a:ea typeface="微软雅黑" pitchFamily="34" charset="-122"/>
                <a:cs typeface="Arial" pitchFamily="34" charset="0"/>
              </a:rPr>
              <a:t>与美国路易斯维尔大学</a:t>
            </a:r>
            <a:r>
              <a:rPr lang="zh-CN" altLang="en-US" sz="2000" kern="0" dirty="0">
                <a:solidFill>
                  <a:srgbClr val="FFFFFF"/>
                </a:solidFill>
                <a:latin typeface="微软雅黑" pitchFamily="34" charset="-122"/>
                <a:ea typeface="微软雅黑" pitchFamily="34" charset="-122"/>
                <a:cs typeface="Arial" pitchFamily="34" charset="0"/>
              </a:rPr>
              <a:t>合作</a:t>
            </a:r>
            <a:r>
              <a:rPr kumimoji="0" lang="zh-CN" altLang="en-US" sz="20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Arial" pitchFamily="34" charset="0"/>
              </a:rPr>
              <a:t>的论文</a:t>
            </a:r>
            <a:r>
              <a:rPr kumimoji="0" lang="en-US" altLang="zh-CN" sz="20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Arial" pitchFamily="34" charset="0"/>
              </a:rPr>
              <a:t>CNCI</a:t>
            </a:r>
            <a:r>
              <a:rPr kumimoji="0" lang="zh-CN" altLang="en-US" sz="20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Arial" pitchFamily="34" charset="0"/>
              </a:rPr>
              <a:t>值最高，</a:t>
            </a:r>
            <a:r>
              <a:rPr kumimoji="0" lang="zh-CN" altLang="en-US" sz="2000" b="0" i="0" u="none" strike="noStrike" kern="0" cap="none" spc="0" normalizeH="0" baseline="0" noProof="0" dirty="0" smtClean="0">
                <a:ln>
                  <a:noFill/>
                </a:ln>
                <a:solidFill>
                  <a:srgbClr val="FFFFFF"/>
                </a:solidFill>
                <a:effectLst/>
                <a:uLnTx/>
                <a:uFillTx/>
                <a:latin typeface="微软雅黑" pitchFamily="34" charset="-122"/>
                <a:ea typeface="微软雅黑" pitchFamily="34" charset="-122"/>
                <a:cs typeface="Arial" pitchFamily="34" charset="0"/>
              </a:rPr>
              <a:t>为</a:t>
            </a:r>
            <a:r>
              <a:rPr kumimoji="0" lang="en-US" altLang="zh-CN" sz="2000" b="0" i="0" u="none" strike="noStrike" kern="0" cap="none" spc="0" normalizeH="0" baseline="0" noProof="0" dirty="0" smtClean="0">
                <a:ln>
                  <a:noFill/>
                </a:ln>
                <a:solidFill>
                  <a:srgbClr val="FFFFFF"/>
                </a:solidFill>
                <a:effectLst/>
                <a:uLnTx/>
                <a:uFillTx/>
                <a:latin typeface="微软雅黑" pitchFamily="34" charset="-122"/>
                <a:ea typeface="微软雅黑" pitchFamily="34" charset="-122"/>
                <a:cs typeface="Arial" pitchFamily="34" charset="0"/>
              </a:rPr>
              <a:t>2.76</a:t>
            </a:r>
            <a:endParaRPr kumimoji="0" lang="en-US" altLang="zh-CN" sz="2000" b="0" i="0" u="none" strike="noStrike" kern="0" cap="none" spc="0" normalizeH="0" baseline="0" noProof="0" dirty="0">
              <a:ln>
                <a:noFill/>
              </a:ln>
              <a:solidFill>
                <a:srgbClr val="FFFFFF"/>
              </a:solidFill>
              <a:effectLst/>
              <a:uLnTx/>
              <a:uFillTx/>
              <a:latin typeface="微软雅黑" pitchFamily="34" charset="-122"/>
              <a:ea typeface="微软雅黑" pitchFamily="34" charset="-122"/>
              <a:cs typeface="Arial" pitchFamily="34" charset="0"/>
            </a:endParaRPr>
          </a:p>
        </p:txBody>
      </p:sp>
    </p:spTree>
    <p:extLst>
      <p:ext uri="{BB962C8B-B14F-4D97-AF65-F5344CB8AC3E}">
        <p14:creationId xmlns:p14="http://schemas.microsoft.com/office/powerpoint/2010/main" val="3447511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9144000" cy="6207137"/>
          </a:xfrm>
          <a:prstGeom prst="rect">
            <a:avLst/>
          </a:prstGeom>
        </p:spPr>
      </p:pic>
      <p:sp>
        <p:nvSpPr>
          <p:cNvPr id="4" name="Rectangle 3"/>
          <p:cNvSpPr>
            <a:spLocks noChangeArrowheads="1"/>
          </p:cNvSpPr>
          <p:nvPr/>
        </p:nvSpPr>
        <p:spPr bwMode="auto">
          <a:xfrm>
            <a:off x="2915816" y="166135"/>
            <a:ext cx="5256584" cy="461665"/>
          </a:xfrm>
          <a:prstGeom prst="rect">
            <a:avLst/>
          </a:prstGeom>
          <a:solidFill>
            <a:schemeClr val="bg2"/>
          </a:solidFill>
          <a:ln w="9525" algn="ctr">
            <a:solidFill>
              <a:srgbClr val="6817FF"/>
            </a:solid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lstStyle/>
          <a:p>
            <a:pPr fontAlgn="auto">
              <a:spcAft>
                <a:spcPts val="0"/>
              </a:spcAft>
            </a:pPr>
            <a:r>
              <a:rPr lang="zh-CN" altLang="en-US" sz="2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寻找高效国际合作</a:t>
            </a:r>
            <a:r>
              <a:rPr lang="en-US" altLang="zh-CN" sz="2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2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特定课题方向</a:t>
            </a:r>
            <a:r>
              <a:rPr lang="en-US" altLang="zh-CN" sz="2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2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忆阻器</a:t>
            </a:r>
            <a:r>
              <a:rPr lang="en-US" altLang="zh-CN" sz="2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endParaRPr lang="en-US" sz="2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 name="圆角矩形 5"/>
          <p:cNvSpPr>
            <a:spLocks noChangeArrowheads="1"/>
          </p:cNvSpPr>
          <p:nvPr/>
        </p:nvSpPr>
        <p:spPr bwMode="auto">
          <a:xfrm>
            <a:off x="7955409" y="1700213"/>
            <a:ext cx="1081087" cy="217487"/>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eaLnBrk="1" hangingPunct="1">
              <a:buClrTx/>
              <a:buFontTx/>
              <a:buNone/>
            </a:pPr>
            <a:endParaRPr lang="zh-CN" altLang="en-US">
              <a:solidFill>
                <a:srgbClr val="000000"/>
              </a:solidFill>
              <a:cs typeface="Arial" panose="020B0604020202020204" pitchFamily="34" charset="0"/>
            </a:endParaRPr>
          </a:p>
        </p:txBody>
      </p:sp>
      <p:pic>
        <p:nvPicPr>
          <p:cNvPr id="7" name="Picture 6"/>
          <p:cNvPicPr>
            <a:picLocks noChangeAspect="1" noChangeArrowheads="1"/>
          </p:cNvPicPr>
          <p:nvPr/>
        </p:nvPicPr>
        <p:blipFill>
          <a:blip r:embed="rId3"/>
          <a:srcRect/>
          <a:stretch>
            <a:fillRect/>
          </a:stretch>
        </p:blipFill>
        <p:spPr bwMode="auto">
          <a:xfrm>
            <a:off x="6804248" y="2062900"/>
            <a:ext cx="2103437" cy="44132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53" y="0"/>
            <a:ext cx="1752752" cy="419136"/>
          </a:xfrm>
          <a:prstGeom prst="rect">
            <a:avLst/>
          </a:prstGeom>
        </p:spPr>
      </p:pic>
    </p:spTree>
    <p:extLst>
      <p:ext uri="{BB962C8B-B14F-4D97-AF65-F5344CB8AC3E}">
        <p14:creationId xmlns:p14="http://schemas.microsoft.com/office/powerpoint/2010/main" val="24891686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B8DB842-EC93-4E62-B2C0-9FF0C30FFFDC}"/>
              </a:ext>
            </a:extLst>
          </p:cNvPr>
          <p:cNvPicPr>
            <a:picLocks noChangeAspect="1"/>
          </p:cNvPicPr>
          <p:nvPr/>
        </p:nvPicPr>
        <p:blipFill>
          <a:blip r:embed="rId2"/>
          <a:stretch>
            <a:fillRect/>
          </a:stretch>
        </p:blipFill>
        <p:spPr>
          <a:xfrm>
            <a:off x="323528" y="908720"/>
            <a:ext cx="4495806" cy="3782185"/>
          </a:xfrm>
          <a:prstGeom prst="rect">
            <a:avLst/>
          </a:prstGeom>
        </p:spPr>
      </p:pic>
      <p:sp>
        <p:nvSpPr>
          <p:cNvPr id="3" name="标题 1">
            <a:extLst>
              <a:ext uri="{FF2B5EF4-FFF2-40B4-BE49-F238E27FC236}">
                <a16:creationId xmlns:a16="http://schemas.microsoft.com/office/drawing/2014/main" xmlns="" id="{E9F3A3B8-BF16-45BA-A2DA-3392DB5DDBC0}"/>
              </a:ext>
            </a:extLst>
          </p:cNvPr>
          <p:cNvSpPr txBox="1">
            <a:spLocks/>
          </p:cNvSpPr>
          <p:nvPr/>
        </p:nvSpPr>
        <p:spPr bwMode="auto">
          <a:xfrm>
            <a:off x="393997" y="335939"/>
            <a:ext cx="1728192"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zh-CN"/>
            </a:defPPr>
            <a:lvl1pPr>
              <a:lnSpc>
                <a:spcPct val="90000"/>
              </a:lnSpc>
              <a:defRPr sz="2800" kern="0">
                <a:solidFill>
                  <a:schemeClr val="bg2"/>
                </a:solidFill>
                <a:latin typeface="微软雅黑" panose="020B0503020204020204" pitchFamily="34" charset="-122"/>
                <a:ea typeface="微软雅黑" panose="020B0503020204020204" pitchFamily="34" charset="-122"/>
                <a:cs typeface="+mj-cs"/>
              </a:defRPr>
            </a:lvl1pPr>
            <a:lvl2pPr>
              <a:lnSpc>
                <a:spcPct val="90000"/>
              </a:lnSpc>
              <a:defRPr sz="2800">
                <a:solidFill>
                  <a:schemeClr val="tx2"/>
                </a:solidFill>
                <a:latin typeface="Arial" charset="0"/>
              </a:defRPr>
            </a:lvl2pPr>
            <a:lvl3pPr>
              <a:lnSpc>
                <a:spcPct val="90000"/>
              </a:lnSpc>
              <a:defRPr sz="2800">
                <a:solidFill>
                  <a:schemeClr val="tx2"/>
                </a:solidFill>
                <a:latin typeface="Arial" charset="0"/>
              </a:defRPr>
            </a:lvl3pPr>
            <a:lvl4pPr>
              <a:lnSpc>
                <a:spcPct val="90000"/>
              </a:lnSpc>
              <a:defRPr sz="2800">
                <a:solidFill>
                  <a:schemeClr val="tx2"/>
                </a:solidFill>
                <a:latin typeface="Arial" charset="0"/>
              </a:defRPr>
            </a:lvl4pPr>
            <a:lvl5pPr>
              <a:lnSpc>
                <a:spcPct val="90000"/>
              </a:lnSpc>
              <a:defRPr sz="2800">
                <a:solidFill>
                  <a:schemeClr val="tx2"/>
                </a:solidFill>
                <a:latin typeface="Arial" charset="0"/>
              </a:defRPr>
            </a:lvl5pPr>
            <a:lvl6pPr marL="457200" fontAlgn="base">
              <a:lnSpc>
                <a:spcPct val="90000"/>
              </a:lnSpc>
              <a:spcBef>
                <a:spcPct val="0"/>
              </a:spcBef>
              <a:spcAft>
                <a:spcPct val="0"/>
              </a:spcAft>
              <a:defRPr sz="2800">
                <a:solidFill>
                  <a:schemeClr val="tx2"/>
                </a:solidFill>
                <a:latin typeface="Arial" charset="0"/>
              </a:defRPr>
            </a:lvl6pPr>
            <a:lvl7pPr marL="914400" fontAlgn="base">
              <a:lnSpc>
                <a:spcPct val="90000"/>
              </a:lnSpc>
              <a:spcBef>
                <a:spcPct val="0"/>
              </a:spcBef>
              <a:spcAft>
                <a:spcPct val="0"/>
              </a:spcAft>
              <a:defRPr sz="2800">
                <a:solidFill>
                  <a:schemeClr val="tx2"/>
                </a:solidFill>
                <a:latin typeface="Arial" charset="0"/>
              </a:defRPr>
            </a:lvl7pPr>
            <a:lvl8pPr marL="1371600" fontAlgn="base">
              <a:lnSpc>
                <a:spcPct val="90000"/>
              </a:lnSpc>
              <a:spcBef>
                <a:spcPct val="0"/>
              </a:spcBef>
              <a:spcAft>
                <a:spcPct val="0"/>
              </a:spcAft>
              <a:defRPr sz="2800">
                <a:solidFill>
                  <a:schemeClr val="tx2"/>
                </a:solidFill>
                <a:latin typeface="Arial" charset="0"/>
              </a:defRPr>
            </a:lvl8pPr>
            <a:lvl9pPr marL="1828800" fontAlgn="base">
              <a:lnSpc>
                <a:spcPct val="90000"/>
              </a:lnSpc>
              <a:spcBef>
                <a:spcPct val="0"/>
              </a:spcBef>
              <a:spcAft>
                <a:spcPct val="0"/>
              </a:spcAft>
              <a:defRPr sz="2800">
                <a:solidFill>
                  <a:schemeClr val="tx2"/>
                </a:solidFill>
                <a:latin typeface="Arial" charset="0"/>
              </a:defRPr>
            </a:lvl9pPr>
          </a:lstStyle>
          <a:p>
            <a:pPr marL="0" marR="0" lvl="0" indent="0" defTabSz="914400" eaLnBrk="1" fontAlgn="auto" latinLnBrk="0" hangingPunct="1">
              <a:lnSpc>
                <a:spcPct val="9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mj-cs"/>
              </a:rPr>
              <a:t>作者分析</a:t>
            </a:r>
          </a:p>
        </p:txBody>
      </p:sp>
      <p:sp>
        <p:nvSpPr>
          <p:cNvPr id="4" name="TextBox 10">
            <a:extLst>
              <a:ext uri="{FF2B5EF4-FFF2-40B4-BE49-F238E27FC236}">
                <a16:creationId xmlns:a16="http://schemas.microsoft.com/office/drawing/2014/main" xmlns="" id="{76276964-86C0-48E9-A87C-6DC8AF888FB9}"/>
              </a:ext>
            </a:extLst>
          </p:cNvPr>
          <p:cNvSpPr txBox="1">
            <a:spLocks noChangeArrowheads="1"/>
          </p:cNvSpPr>
          <p:nvPr/>
        </p:nvSpPr>
        <p:spPr bwMode="auto">
          <a:xfrm>
            <a:off x="2571431" y="4875492"/>
            <a:ext cx="3512737" cy="1289812"/>
          </a:xfrm>
          <a:prstGeom prst="rect">
            <a:avLst/>
          </a:prstGeom>
          <a:solidFill>
            <a:srgbClr val="6817FF"/>
          </a:solidFill>
          <a:ln w="9525" algn="ctr">
            <a:solidFill>
              <a:srgbClr val="6817FF"/>
            </a:solidFill>
            <a:round/>
            <a:headEnd/>
            <a:tailEnd/>
          </a:ln>
          <a:effectLst/>
          <a:extLst/>
        </p:spPr>
        <p:txBody>
          <a:bodyPr anchor="ctr"/>
          <a:lstStyle>
            <a:defPPr>
              <a:defRPr lang="zh-CN"/>
            </a:defPPr>
            <a:lvl1pPr marL="285750" indent="-285750" algn="just" defTabSz="457200" eaLnBrk="1" hangingPunct="1">
              <a:buFont typeface="Wingdings" panose="05000000000000000000" pitchFamily="2" charset="2"/>
              <a:buChar char="Ø"/>
              <a:defRPr>
                <a:solidFill>
                  <a:schemeClr val="bg1"/>
                </a:solidFill>
                <a:latin typeface="微软雅黑" panose="020B0503020204020204" pitchFamily="34" charset="-122"/>
                <a:ea typeface="微软雅黑" panose="020B0503020204020204" pitchFamily="34" charset="-122"/>
              </a:defRPr>
            </a:lvl1pPr>
          </a:lstStyle>
          <a:p>
            <a:pPr marL="285750" marR="0" lvl="0" indent="-285750" algn="just" defTabSz="4572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16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 </a:t>
            </a:r>
            <a:r>
              <a:rPr kumimoji="0" lang="zh-CN" altLang="en-US" sz="16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发现该领域的高产出研究人员</a:t>
            </a:r>
          </a:p>
          <a:p>
            <a:pPr marL="285750" marR="0" lvl="0" indent="-285750" algn="just" defTabSz="4572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CN" altLang="en-US" sz="16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 有利于机构的人才招聘</a:t>
            </a:r>
            <a:endParaRPr kumimoji="0" lang="en-US" altLang="zh-CN" sz="16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a:p>
            <a:pPr marL="285750" marR="0" lvl="0" indent="-285750" algn="just" defTabSz="4572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CN" altLang="en-US" sz="16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 选择小同行审稿专家</a:t>
            </a:r>
            <a:endParaRPr kumimoji="0" lang="en-US" altLang="zh-CN" sz="16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a:p>
            <a:pPr marL="285750" marR="0" lvl="0" indent="-285750" algn="just" defTabSz="4572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CN" altLang="en-US" sz="16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 选择潜在的合作者</a:t>
            </a:r>
          </a:p>
        </p:txBody>
      </p:sp>
      <p:sp>
        <p:nvSpPr>
          <p:cNvPr id="5" name="TextBox 4">
            <a:extLst>
              <a:ext uri="{FF2B5EF4-FFF2-40B4-BE49-F238E27FC236}">
                <a16:creationId xmlns:a16="http://schemas.microsoft.com/office/drawing/2014/main" xmlns="" id="{5416FEC8-4FBC-4D5F-AA6F-73F3B578CF3C}"/>
              </a:ext>
            </a:extLst>
          </p:cNvPr>
          <p:cNvSpPr txBox="1"/>
          <p:nvPr/>
        </p:nvSpPr>
        <p:spPr>
          <a:xfrm>
            <a:off x="4033143" y="1521313"/>
            <a:ext cx="4859337" cy="830997"/>
          </a:xfrm>
          <a:prstGeom prst="rect">
            <a:avLst/>
          </a:prstGeom>
          <a:solidFill>
            <a:schemeClr val="accent1"/>
          </a:solidFill>
          <a:ln>
            <a:noFill/>
          </a:ln>
          <a:effectLst>
            <a:outerShdw blurRad="50800" dist="38100" dir="2700000" algn="tl" rotWithShape="0">
              <a:prstClr val="black">
                <a:alpha val="40000"/>
              </a:prstClr>
            </a:outerShdw>
          </a:effec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sz="1600" dirty="0">
                <a:solidFill>
                  <a:schemeClr val="bg1"/>
                </a:solidFill>
                <a:latin typeface="微软雅黑" panose="020B0503020204020204" pitchFamily="34" charset="-122"/>
                <a:ea typeface="微软雅黑" panose="020B0503020204020204" pitchFamily="34" charset="-122"/>
              </a:rPr>
              <a:t>R. Stanley Williams</a:t>
            </a:r>
            <a:r>
              <a:rPr lang="zh-CN" altLang="en-US" sz="1600" dirty="0">
                <a:solidFill>
                  <a:schemeClr val="bg1"/>
                </a:solidFill>
                <a:latin typeface="微软雅黑" panose="020B0503020204020204" pitchFamily="34" charset="-122"/>
                <a:ea typeface="微软雅黑" panose="020B0503020204020204" pitchFamily="34" charset="-122"/>
              </a:rPr>
              <a:t>教授，美国惠普实验室研究科学家，主要研究兴趣：纳米科技、忆阻器（惠普实验室固态电子忆阻器研究组领导人）</a:t>
            </a: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6" name="Right Arrow 7">
            <a:extLst>
              <a:ext uri="{FF2B5EF4-FFF2-40B4-BE49-F238E27FC236}">
                <a16:creationId xmlns:a16="http://schemas.microsoft.com/office/drawing/2014/main" xmlns="" id="{D536D0B2-8038-453F-BAC3-3489D19785D7}"/>
              </a:ext>
            </a:extLst>
          </p:cNvPr>
          <p:cNvSpPr>
            <a:spLocks noChangeArrowheads="1"/>
          </p:cNvSpPr>
          <p:nvPr/>
        </p:nvSpPr>
        <p:spPr bwMode="auto">
          <a:xfrm>
            <a:off x="1762919" y="1810585"/>
            <a:ext cx="504825" cy="215900"/>
          </a:xfrm>
          <a:prstGeom prst="rightArrow">
            <a:avLst>
              <a:gd name="adj1" fmla="val 50000"/>
              <a:gd name="adj2" fmla="val 50110"/>
            </a:avLst>
          </a:prstGeom>
          <a:solidFill>
            <a:srgbClr val="6817FF"/>
          </a:solidFill>
          <a:ln>
            <a:noFill/>
          </a:ln>
          <a:extLst/>
        </p:spPr>
        <p:txBody>
          <a:bodyPr lIns="0" tIns="0" rIns="182880" bIns="0"/>
          <a:lstStyle>
            <a:lvl1pPr>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eaLnBrk="1" hangingPunct="1">
              <a:buClrTx/>
              <a:buFontTx/>
              <a:buNone/>
            </a:pPr>
            <a:endParaRPr lang="en-US">
              <a:solidFill>
                <a:srgbClr val="000000"/>
              </a:solidFill>
              <a:cs typeface="Arial" panose="020B0604020202020204" pitchFamily="34" charset="0"/>
            </a:endParaRPr>
          </a:p>
        </p:txBody>
      </p:sp>
      <p:sp>
        <p:nvSpPr>
          <p:cNvPr id="7" name="TextBox 6">
            <a:extLst>
              <a:ext uri="{FF2B5EF4-FFF2-40B4-BE49-F238E27FC236}">
                <a16:creationId xmlns:a16="http://schemas.microsoft.com/office/drawing/2014/main" xmlns="" id="{6E1C2C9E-AD7F-4CA0-94B0-BC8200892FC1}"/>
              </a:ext>
            </a:extLst>
          </p:cNvPr>
          <p:cNvSpPr txBox="1"/>
          <p:nvPr/>
        </p:nvSpPr>
        <p:spPr>
          <a:xfrm>
            <a:off x="4067174" y="3322753"/>
            <a:ext cx="4321250" cy="338554"/>
          </a:xfrm>
          <a:prstGeom prst="rect">
            <a:avLst/>
          </a:prstGeom>
          <a:solidFill>
            <a:schemeClr val="accent1"/>
          </a:solidFill>
          <a:ln>
            <a:noFill/>
          </a:ln>
          <a:effectLst>
            <a:outerShdw blurRad="50800" dist="38100" dir="2700000" algn="tl" rotWithShape="0">
              <a:prstClr val="black">
                <a:alpha val="40000"/>
              </a:prstClr>
            </a:outerShdw>
          </a:effectLst>
        </p:spPr>
        <p:txBody>
          <a:bodyPr wrap="square">
            <a:spAutoFit/>
          </a:bodyPr>
          <a:lstStyle/>
          <a:p>
            <a:pPr eaLnBrk="1" hangingPunct="1">
              <a:defRPr/>
            </a:pPr>
            <a:r>
              <a:rPr lang="en-US" altLang="zh-CN" sz="1600" dirty="0">
                <a:solidFill>
                  <a:schemeClr val="bg1"/>
                </a:solidFill>
                <a:latin typeface="微软雅黑" panose="020B0503020204020204" pitchFamily="34" charset="-122"/>
                <a:ea typeface="微软雅黑" panose="020B0503020204020204" pitchFamily="34" charset="-122"/>
              </a:rPr>
              <a:t>T. </a:t>
            </a:r>
            <a:r>
              <a:rPr lang="en-US" altLang="zh-CN" sz="1600" dirty="0" err="1">
                <a:solidFill>
                  <a:schemeClr val="bg1"/>
                </a:solidFill>
                <a:latin typeface="微软雅黑" panose="020B0503020204020204" pitchFamily="34" charset="-122"/>
                <a:ea typeface="微软雅黑" panose="020B0503020204020204" pitchFamily="34" charset="-122"/>
              </a:rPr>
              <a:t>Prodromakis</a:t>
            </a:r>
            <a:r>
              <a:rPr lang="zh-CN" altLang="en-US" sz="1600" dirty="0">
                <a:solidFill>
                  <a:schemeClr val="bg1"/>
                </a:solidFill>
                <a:latin typeface="微软雅黑" panose="020B0503020204020204" pitchFamily="34" charset="-122"/>
                <a:ea typeface="微软雅黑" panose="020B0503020204020204" pitchFamily="34" charset="-122"/>
              </a:rPr>
              <a:t>教授，伦敦帝国理工学院</a:t>
            </a: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8" name="Right Arrow 9">
            <a:extLst>
              <a:ext uri="{FF2B5EF4-FFF2-40B4-BE49-F238E27FC236}">
                <a16:creationId xmlns:a16="http://schemas.microsoft.com/office/drawing/2014/main" xmlns="" id="{BFEDB1FF-53F7-4281-8AE2-EFC30534F322}"/>
              </a:ext>
            </a:extLst>
          </p:cNvPr>
          <p:cNvSpPr>
            <a:spLocks noChangeArrowheads="1"/>
          </p:cNvSpPr>
          <p:nvPr/>
        </p:nvSpPr>
        <p:spPr bwMode="auto">
          <a:xfrm>
            <a:off x="1762918" y="3826933"/>
            <a:ext cx="504825" cy="215900"/>
          </a:xfrm>
          <a:prstGeom prst="rightArrow">
            <a:avLst>
              <a:gd name="adj1" fmla="val 50000"/>
              <a:gd name="adj2" fmla="val 50110"/>
            </a:avLst>
          </a:prstGeom>
          <a:solidFill>
            <a:srgbClr val="6817FF"/>
          </a:solidFill>
          <a:ln>
            <a:noFill/>
          </a:ln>
          <a:extLst/>
        </p:spPr>
        <p:txBody>
          <a:bodyPr lIns="0" tIns="0" rIns="182880" bIns="0"/>
          <a:lstStyle>
            <a:lvl1pPr>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eaLnBrk="1" hangingPunct="1">
              <a:buClrTx/>
              <a:buFontTx/>
              <a:buNone/>
            </a:pPr>
            <a:endParaRPr lang="en-US">
              <a:solidFill>
                <a:srgbClr val="000000"/>
              </a:solidFill>
              <a:cs typeface="Arial" panose="020B0604020202020204" pitchFamily="34" charset="0"/>
            </a:endParaRPr>
          </a:p>
        </p:txBody>
      </p:sp>
      <p:sp>
        <p:nvSpPr>
          <p:cNvPr id="9" name="TextBox 8">
            <a:extLst>
              <a:ext uri="{FF2B5EF4-FFF2-40B4-BE49-F238E27FC236}">
                <a16:creationId xmlns:a16="http://schemas.microsoft.com/office/drawing/2014/main" xmlns="" id="{E234B7DB-719F-4020-A045-564EBE899536}"/>
              </a:ext>
            </a:extLst>
          </p:cNvPr>
          <p:cNvSpPr txBox="1"/>
          <p:nvPr/>
        </p:nvSpPr>
        <p:spPr>
          <a:xfrm>
            <a:off x="4067944" y="2818697"/>
            <a:ext cx="3996878" cy="338554"/>
          </a:xfrm>
          <a:prstGeom prst="rect">
            <a:avLst/>
          </a:prstGeom>
          <a:solidFill>
            <a:schemeClr val="accent1"/>
          </a:solidFill>
          <a:ln>
            <a:noFill/>
          </a:ln>
          <a:effectLst>
            <a:outerShdw blurRad="50800" dist="38100" dir="2700000" algn="tl" rotWithShape="0">
              <a:prstClr val="black">
                <a:alpha val="40000"/>
              </a:prstClr>
            </a:outerShdw>
          </a:effectLst>
        </p:spPr>
        <p:txBody>
          <a:bodyPr wrap="square">
            <a:spAutoFit/>
          </a:bodyPr>
          <a:lstStyle/>
          <a:p>
            <a:pPr eaLnBrk="1" hangingPunct="1">
              <a:defRPr/>
            </a:pPr>
            <a:r>
              <a:rPr lang="zh-CN" altLang="en-US" sz="1600" dirty="0">
                <a:solidFill>
                  <a:schemeClr val="bg1"/>
                </a:solidFill>
                <a:latin typeface="微软雅黑" panose="020B0503020204020204" pitchFamily="34" charset="-122"/>
                <a:ea typeface="微软雅黑" panose="020B0503020204020204" pitchFamily="34" charset="-122"/>
              </a:rPr>
              <a:t>段书凯教授，西南大学，</a:t>
            </a:r>
            <a:r>
              <a:rPr lang="en-US" altLang="zh-CN" sz="1600" dirty="0">
                <a:solidFill>
                  <a:schemeClr val="bg1"/>
                </a:solidFill>
                <a:latin typeface="微软雅黑" panose="020B0503020204020204" pitchFamily="34" charset="-122"/>
                <a:ea typeface="微软雅黑" panose="020B0503020204020204" pitchFamily="34" charset="-122"/>
              </a:rPr>
              <a:t> IEEE fellow</a:t>
            </a:r>
          </a:p>
        </p:txBody>
      </p:sp>
      <p:sp>
        <p:nvSpPr>
          <p:cNvPr id="10" name="Right Arrow 11">
            <a:extLst>
              <a:ext uri="{FF2B5EF4-FFF2-40B4-BE49-F238E27FC236}">
                <a16:creationId xmlns:a16="http://schemas.microsoft.com/office/drawing/2014/main" xmlns="" id="{B6C453DA-784C-4E72-88D5-3D78BEF64854}"/>
              </a:ext>
            </a:extLst>
          </p:cNvPr>
          <p:cNvSpPr>
            <a:spLocks noChangeArrowheads="1"/>
          </p:cNvSpPr>
          <p:nvPr/>
        </p:nvSpPr>
        <p:spPr bwMode="auto">
          <a:xfrm>
            <a:off x="1762149" y="3467024"/>
            <a:ext cx="504825" cy="215900"/>
          </a:xfrm>
          <a:prstGeom prst="rightArrow">
            <a:avLst>
              <a:gd name="adj1" fmla="val 50000"/>
              <a:gd name="adj2" fmla="val 50110"/>
            </a:avLst>
          </a:prstGeom>
          <a:solidFill>
            <a:srgbClr val="6817FF"/>
          </a:solidFill>
          <a:ln>
            <a:noFill/>
          </a:ln>
          <a:extLst/>
        </p:spPr>
        <p:txBody>
          <a:bodyPr lIns="0" tIns="0" rIns="182880" bIns="0"/>
          <a:lstStyle>
            <a:lvl1pPr>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eaLnBrk="1" hangingPunct="1">
              <a:buClrTx/>
              <a:buFontTx/>
              <a:buNone/>
            </a:pPr>
            <a:endParaRPr lang="en-US">
              <a:solidFill>
                <a:srgbClr val="000000"/>
              </a:solidFill>
              <a:cs typeface="Arial" panose="020B0604020202020204" pitchFamily="34" charset="0"/>
            </a:endParaRPr>
          </a:p>
        </p:txBody>
      </p:sp>
      <p:sp>
        <p:nvSpPr>
          <p:cNvPr id="11" name="Right Arrow 12">
            <a:extLst>
              <a:ext uri="{FF2B5EF4-FFF2-40B4-BE49-F238E27FC236}">
                <a16:creationId xmlns:a16="http://schemas.microsoft.com/office/drawing/2014/main" xmlns="" id="{05C47EB2-FED6-4EF8-B7EB-0EBFCC3F3158}"/>
              </a:ext>
            </a:extLst>
          </p:cNvPr>
          <p:cNvSpPr>
            <a:spLocks noChangeArrowheads="1"/>
          </p:cNvSpPr>
          <p:nvPr/>
        </p:nvSpPr>
        <p:spPr bwMode="auto">
          <a:xfrm>
            <a:off x="1762150" y="2962961"/>
            <a:ext cx="504825" cy="215900"/>
          </a:xfrm>
          <a:prstGeom prst="rightArrow">
            <a:avLst>
              <a:gd name="adj1" fmla="val 50000"/>
              <a:gd name="adj2" fmla="val 50110"/>
            </a:avLst>
          </a:prstGeom>
          <a:solidFill>
            <a:srgbClr val="6817FF"/>
          </a:solidFill>
          <a:ln>
            <a:noFill/>
          </a:ln>
          <a:extLst/>
        </p:spPr>
        <p:txBody>
          <a:bodyPr lIns="0" tIns="0" rIns="182880" bIns="0"/>
          <a:lstStyle>
            <a:lvl1pPr>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eaLnBrk="1" hangingPunct="1">
              <a:buClrTx/>
              <a:buFontTx/>
              <a:buNone/>
            </a:pPr>
            <a:endParaRPr lang="en-US">
              <a:solidFill>
                <a:srgbClr val="000000"/>
              </a:solidFill>
              <a:cs typeface="Arial" panose="020B0604020202020204" pitchFamily="34" charset="0"/>
            </a:endParaRPr>
          </a:p>
        </p:txBody>
      </p:sp>
      <p:sp>
        <p:nvSpPr>
          <p:cNvPr id="12" name="TextBox 11">
            <a:extLst>
              <a:ext uri="{FF2B5EF4-FFF2-40B4-BE49-F238E27FC236}">
                <a16:creationId xmlns:a16="http://schemas.microsoft.com/office/drawing/2014/main" xmlns="" id="{583A70B6-2F74-42DB-BEAF-0C8BCDF6426A}"/>
              </a:ext>
            </a:extLst>
          </p:cNvPr>
          <p:cNvSpPr txBox="1"/>
          <p:nvPr/>
        </p:nvSpPr>
        <p:spPr>
          <a:xfrm>
            <a:off x="4067943" y="3817517"/>
            <a:ext cx="3996879" cy="338554"/>
          </a:xfrm>
          <a:prstGeom prst="rect">
            <a:avLst/>
          </a:prstGeom>
          <a:solidFill>
            <a:schemeClr val="accent1"/>
          </a:solidFill>
          <a:ln>
            <a:noFill/>
          </a:ln>
          <a:effectLst>
            <a:outerShdw blurRad="50800" dist="38100" dir="2700000" algn="tl" rotWithShape="0">
              <a:prstClr val="black">
                <a:alpha val="40000"/>
              </a:prstClr>
            </a:outerShdw>
          </a:effectLst>
        </p:spPr>
        <p:txBody>
          <a:bodyPr wrap="square">
            <a:spAutoFit/>
          </a:bodyPr>
          <a:lstStyle/>
          <a:p>
            <a:pPr eaLnBrk="1" hangingPunct="1">
              <a:defRPr/>
            </a:pPr>
            <a:r>
              <a:rPr lang="zh-CN" altLang="en-US" sz="1600" dirty="0">
                <a:solidFill>
                  <a:schemeClr val="bg1"/>
                </a:solidFill>
                <a:latin typeface="微软雅黑" panose="020B0503020204020204" pitchFamily="34" charset="-122"/>
                <a:ea typeface="微软雅黑" panose="020B0503020204020204" pitchFamily="34" charset="-122"/>
              </a:rPr>
              <a:t>包伯成教授，常州大学，</a:t>
            </a:r>
            <a:r>
              <a:rPr lang="en-US" altLang="zh-CN" sz="1600" dirty="0">
                <a:solidFill>
                  <a:schemeClr val="bg1"/>
                </a:solidFill>
                <a:latin typeface="微软雅黑" panose="020B0503020204020204" pitchFamily="34" charset="-122"/>
                <a:ea typeface="微软雅黑" panose="020B0503020204020204" pitchFamily="34" charset="-122"/>
              </a:rPr>
              <a:t> IEEE fellow</a:t>
            </a:r>
          </a:p>
        </p:txBody>
      </p:sp>
    </p:spTree>
    <p:extLst>
      <p:ext uri="{BB962C8B-B14F-4D97-AF65-F5344CB8AC3E}">
        <p14:creationId xmlns:p14="http://schemas.microsoft.com/office/powerpoint/2010/main" val="138068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amond(i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amond(i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heckerboard(across)">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diamond(i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heckerboard(across)">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794BCF9-A337-4630-8A0A-0CE640B2F1CB}"/>
              </a:ext>
            </a:extLst>
          </p:cNvPr>
          <p:cNvPicPr>
            <a:picLocks noChangeAspect="1"/>
          </p:cNvPicPr>
          <p:nvPr/>
        </p:nvPicPr>
        <p:blipFill>
          <a:blip r:embed="rId2"/>
          <a:stretch>
            <a:fillRect/>
          </a:stretch>
        </p:blipFill>
        <p:spPr>
          <a:xfrm>
            <a:off x="489040" y="1008613"/>
            <a:ext cx="7157810" cy="3240360"/>
          </a:xfrm>
          <a:prstGeom prst="rect">
            <a:avLst/>
          </a:prstGeom>
        </p:spPr>
      </p:pic>
      <p:sp>
        <p:nvSpPr>
          <p:cNvPr id="3" name="Text Box 5">
            <a:extLst>
              <a:ext uri="{FF2B5EF4-FFF2-40B4-BE49-F238E27FC236}">
                <a16:creationId xmlns:a16="http://schemas.microsoft.com/office/drawing/2014/main" xmlns="" id="{20F0D07C-E267-460F-8CFF-E7F1AB05A3A1}"/>
              </a:ext>
            </a:extLst>
          </p:cNvPr>
          <p:cNvSpPr txBox="1">
            <a:spLocks noChangeArrowheads="1"/>
          </p:cNvSpPr>
          <p:nvPr/>
        </p:nvSpPr>
        <p:spPr bwMode="auto">
          <a:xfrm>
            <a:off x="455343" y="4519182"/>
            <a:ext cx="4253930" cy="1200329"/>
          </a:xfrm>
          <a:prstGeom prst="rect">
            <a:avLst/>
          </a:prstGeom>
          <a:solidFill>
            <a:srgbClr val="6817FF"/>
          </a:solidFill>
          <a:ln w="9525" algn="ctr">
            <a:solidFill>
              <a:srgbClr val="6817FF"/>
            </a:solid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anchor="ctr"/>
          <a:lstStyle>
            <a:defPPr>
              <a:defRPr lang="zh-CN"/>
            </a:defPPr>
            <a:lvl1pPr marL="285750" indent="-285750" algn="just" defTabSz="457200" eaLnBrk="1" hangingPunct="1">
              <a:buFont typeface="Wingdings" panose="05000000000000000000" pitchFamily="2" charset="2"/>
              <a:buChar char="Ø"/>
              <a:defRPr>
                <a:solidFill>
                  <a:schemeClr val="bg1"/>
                </a:solidFill>
                <a:latin typeface="微软雅黑" panose="020B0503020204020204" pitchFamily="34" charset="-122"/>
                <a:ea typeface="微软雅黑" panose="020B0503020204020204" pitchFamily="34" charset="-122"/>
              </a:defRPr>
            </a:lvl1pPr>
          </a:lstStyle>
          <a:p>
            <a:pPr marL="285750" marR="0" lvl="0" indent="-285750" algn="just" defTabSz="4572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发现该领域高产出的大学及研究机构</a:t>
            </a:r>
          </a:p>
          <a:p>
            <a:pPr marL="285750" marR="0" lvl="0" indent="-285750" algn="just" defTabSz="4572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有利于机构间的合作</a:t>
            </a:r>
          </a:p>
          <a:p>
            <a:pPr marL="285750" marR="0" lvl="0" indent="-285750" algn="just" defTabSz="4572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发现深造的研究机构 </a:t>
            </a:r>
          </a:p>
        </p:txBody>
      </p:sp>
      <p:sp>
        <p:nvSpPr>
          <p:cNvPr id="4" name="标题 1">
            <a:extLst>
              <a:ext uri="{FF2B5EF4-FFF2-40B4-BE49-F238E27FC236}">
                <a16:creationId xmlns:a16="http://schemas.microsoft.com/office/drawing/2014/main" xmlns="" id="{69CD5697-0C6E-48AF-BFF1-EA2D84F9D655}"/>
              </a:ext>
            </a:extLst>
          </p:cNvPr>
          <p:cNvSpPr txBox="1">
            <a:spLocks/>
          </p:cNvSpPr>
          <p:nvPr/>
        </p:nvSpPr>
        <p:spPr bwMode="auto">
          <a:xfrm>
            <a:off x="455343" y="398302"/>
            <a:ext cx="1728192"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zh-CN"/>
            </a:defPPr>
            <a:lvl1pPr>
              <a:lnSpc>
                <a:spcPct val="90000"/>
              </a:lnSpc>
              <a:defRPr sz="2800" kern="0">
                <a:solidFill>
                  <a:schemeClr val="bg2"/>
                </a:solidFill>
                <a:latin typeface="微软雅黑" panose="020B0503020204020204" pitchFamily="34" charset="-122"/>
                <a:ea typeface="微软雅黑" panose="020B0503020204020204" pitchFamily="34" charset="-122"/>
                <a:cs typeface="+mj-cs"/>
              </a:defRPr>
            </a:lvl1pPr>
            <a:lvl2pPr>
              <a:lnSpc>
                <a:spcPct val="90000"/>
              </a:lnSpc>
              <a:defRPr sz="2800">
                <a:solidFill>
                  <a:schemeClr val="tx2"/>
                </a:solidFill>
                <a:latin typeface="Arial" charset="0"/>
              </a:defRPr>
            </a:lvl2pPr>
            <a:lvl3pPr>
              <a:lnSpc>
                <a:spcPct val="90000"/>
              </a:lnSpc>
              <a:defRPr sz="2800">
                <a:solidFill>
                  <a:schemeClr val="tx2"/>
                </a:solidFill>
                <a:latin typeface="Arial" charset="0"/>
              </a:defRPr>
            </a:lvl3pPr>
            <a:lvl4pPr>
              <a:lnSpc>
                <a:spcPct val="90000"/>
              </a:lnSpc>
              <a:defRPr sz="2800">
                <a:solidFill>
                  <a:schemeClr val="tx2"/>
                </a:solidFill>
                <a:latin typeface="Arial" charset="0"/>
              </a:defRPr>
            </a:lvl4pPr>
            <a:lvl5pPr>
              <a:lnSpc>
                <a:spcPct val="90000"/>
              </a:lnSpc>
              <a:defRPr sz="2800">
                <a:solidFill>
                  <a:schemeClr val="tx2"/>
                </a:solidFill>
                <a:latin typeface="Arial" charset="0"/>
              </a:defRPr>
            </a:lvl5pPr>
            <a:lvl6pPr marL="457200" fontAlgn="base">
              <a:lnSpc>
                <a:spcPct val="90000"/>
              </a:lnSpc>
              <a:spcBef>
                <a:spcPct val="0"/>
              </a:spcBef>
              <a:spcAft>
                <a:spcPct val="0"/>
              </a:spcAft>
              <a:defRPr sz="2800">
                <a:solidFill>
                  <a:schemeClr val="tx2"/>
                </a:solidFill>
                <a:latin typeface="Arial" charset="0"/>
              </a:defRPr>
            </a:lvl6pPr>
            <a:lvl7pPr marL="914400" fontAlgn="base">
              <a:lnSpc>
                <a:spcPct val="90000"/>
              </a:lnSpc>
              <a:spcBef>
                <a:spcPct val="0"/>
              </a:spcBef>
              <a:spcAft>
                <a:spcPct val="0"/>
              </a:spcAft>
              <a:defRPr sz="2800">
                <a:solidFill>
                  <a:schemeClr val="tx2"/>
                </a:solidFill>
                <a:latin typeface="Arial" charset="0"/>
              </a:defRPr>
            </a:lvl7pPr>
            <a:lvl8pPr marL="1371600" fontAlgn="base">
              <a:lnSpc>
                <a:spcPct val="90000"/>
              </a:lnSpc>
              <a:spcBef>
                <a:spcPct val="0"/>
              </a:spcBef>
              <a:spcAft>
                <a:spcPct val="0"/>
              </a:spcAft>
              <a:defRPr sz="2800">
                <a:solidFill>
                  <a:schemeClr val="tx2"/>
                </a:solidFill>
                <a:latin typeface="Arial" charset="0"/>
              </a:defRPr>
            </a:lvl8pPr>
            <a:lvl9pPr marL="1828800" fontAlgn="base">
              <a:lnSpc>
                <a:spcPct val="90000"/>
              </a:lnSpc>
              <a:spcBef>
                <a:spcPct val="0"/>
              </a:spcBef>
              <a:spcAft>
                <a:spcPct val="0"/>
              </a:spcAft>
              <a:defRPr sz="2800">
                <a:solidFill>
                  <a:schemeClr val="tx2"/>
                </a:solidFill>
                <a:latin typeface="Arial" charset="0"/>
              </a:defRPr>
            </a:lvl9pPr>
          </a:lstStyle>
          <a:p>
            <a:pPr marL="0" marR="0" lvl="0" indent="0" defTabSz="914400" eaLnBrk="1" fontAlgn="auto" latinLnBrk="0" hangingPunct="1">
              <a:lnSpc>
                <a:spcPct val="9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rgbClr val="6817FF"/>
                </a:solidFill>
                <a:effectLst/>
                <a:uLnTx/>
                <a:uFillTx/>
                <a:latin typeface="微软雅黑" panose="020B0503020204020204" pitchFamily="34" charset="-122"/>
                <a:ea typeface="微软雅黑" panose="020B0503020204020204" pitchFamily="34" charset="-122"/>
                <a:cs typeface="+mj-cs"/>
              </a:rPr>
              <a:t>机构分析</a:t>
            </a:r>
          </a:p>
        </p:txBody>
      </p:sp>
      <p:sp>
        <p:nvSpPr>
          <p:cNvPr id="5" name="圆角矩形 6">
            <a:extLst>
              <a:ext uri="{FF2B5EF4-FFF2-40B4-BE49-F238E27FC236}">
                <a16:creationId xmlns:a16="http://schemas.microsoft.com/office/drawing/2014/main" xmlns="" id="{E041E48F-4B1F-49AD-8E86-7D7C69707DB7}"/>
              </a:ext>
            </a:extLst>
          </p:cNvPr>
          <p:cNvSpPr>
            <a:spLocks noChangeArrowheads="1"/>
          </p:cNvSpPr>
          <p:nvPr/>
        </p:nvSpPr>
        <p:spPr bwMode="auto">
          <a:xfrm>
            <a:off x="4038809" y="2479342"/>
            <a:ext cx="2829807" cy="217488"/>
          </a:xfrm>
          <a:prstGeom prst="roundRect">
            <a:avLst>
              <a:gd name="adj" fmla="val 16667"/>
            </a:avLst>
          </a:prstGeom>
          <a:noFill/>
          <a:ln w="25400" algn="ctr">
            <a:solidFill>
              <a:srgbClr val="6817FF"/>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eaLnBrk="1" hangingPunct="1">
              <a:buClrTx/>
              <a:buFontTx/>
              <a:buNone/>
            </a:pPr>
            <a:endParaRPr lang="zh-CN" altLang="en-US">
              <a:solidFill>
                <a:srgbClr val="000000"/>
              </a:solidFill>
              <a:cs typeface="Arial" panose="020B0604020202020204" pitchFamily="34" charset="0"/>
            </a:endParaRPr>
          </a:p>
        </p:txBody>
      </p:sp>
      <p:sp>
        <p:nvSpPr>
          <p:cNvPr id="6" name="圆角矩形 6">
            <a:extLst>
              <a:ext uri="{FF2B5EF4-FFF2-40B4-BE49-F238E27FC236}">
                <a16:creationId xmlns:a16="http://schemas.microsoft.com/office/drawing/2014/main" xmlns="" id="{4C46C463-1060-44B8-9671-B0329D130509}"/>
              </a:ext>
            </a:extLst>
          </p:cNvPr>
          <p:cNvSpPr>
            <a:spLocks noChangeArrowheads="1"/>
          </p:cNvSpPr>
          <p:nvPr/>
        </p:nvSpPr>
        <p:spPr bwMode="auto">
          <a:xfrm>
            <a:off x="4038808" y="3434733"/>
            <a:ext cx="2829807" cy="235980"/>
          </a:xfrm>
          <a:prstGeom prst="roundRect">
            <a:avLst>
              <a:gd name="adj" fmla="val 16667"/>
            </a:avLst>
          </a:prstGeom>
          <a:noFill/>
          <a:ln w="25400" algn="ctr">
            <a:solidFill>
              <a:srgbClr val="6817FF"/>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eaLnBrk="1" hangingPunct="1">
              <a:buClrTx/>
              <a:buFontTx/>
              <a:buNone/>
            </a:pPr>
            <a:endParaRPr lang="zh-CN" altLang="en-US">
              <a:solidFill>
                <a:srgbClr val="000000"/>
              </a:solidFill>
              <a:cs typeface="Arial" panose="020B0604020202020204" pitchFamily="34" charset="0"/>
            </a:endParaRPr>
          </a:p>
        </p:txBody>
      </p:sp>
      <p:sp>
        <p:nvSpPr>
          <p:cNvPr id="7" name="圆角矩形 6">
            <a:extLst>
              <a:ext uri="{FF2B5EF4-FFF2-40B4-BE49-F238E27FC236}">
                <a16:creationId xmlns:a16="http://schemas.microsoft.com/office/drawing/2014/main" xmlns="" id="{1A96E47E-9327-4D2A-8DB4-CCCF17DC0BA7}"/>
              </a:ext>
            </a:extLst>
          </p:cNvPr>
          <p:cNvSpPr>
            <a:spLocks noChangeArrowheads="1"/>
          </p:cNvSpPr>
          <p:nvPr/>
        </p:nvSpPr>
        <p:spPr bwMode="auto">
          <a:xfrm>
            <a:off x="2631545" y="1994573"/>
            <a:ext cx="4244711" cy="214560"/>
          </a:xfrm>
          <a:prstGeom prst="roundRect">
            <a:avLst>
              <a:gd name="adj" fmla="val 16667"/>
            </a:avLst>
          </a:prstGeom>
          <a:noFill/>
          <a:ln w="25400" algn="ctr">
            <a:solidFill>
              <a:srgbClr val="6817FF"/>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eaLnBrk="1" hangingPunct="1">
              <a:buClrTx/>
              <a:buFontTx/>
              <a:buNone/>
            </a:pPr>
            <a:endParaRPr lang="zh-CN" altLang="en-US">
              <a:solidFill>
                <a:srgbClr val="000000"/>
              </a:solidFill>
              <a:cs typeface="Arial" panose="020B0604020202020204" pitchFamily="34" charset="0"/>
            </a:endParaRPr>
          </a:p>
        </p:txBody>
      </p:sp>
      <p:sp>
        <p:nvSpPr>
          <p:cNvPr id="8" name="圆角矩形 6">
            <a:extLst>
              <a:ext uri="{FF2B5EF4-FFF2-40B4-BE49-F238E27FC236}">
                <a16:creationId xmlns:a16="http://schemas.microsoft.com/office/drawing/2014/main" xmlns="" id="{3E53C309-01CF-4627-974B-46E4ACD70139}"/>
              </a:ext>
            </a:extLst>
          </p:cNvPr>
          <p:cNvSpPr>
            <a:spLocks noChangeArrowheads="1"/>
          </p:cNvSpPr>
          <p:nvPr/>
        </p:nvSpPr>
        <p:spPr bwMode="auto">
          <a:xfrm>
            <a:off x="4038809" y="2752432"/>
            <a:ext cx="2837448" cy="181842"/>
          </a:xfrm>
          <a:prstGeom prst="roundRect">
            <a:avLst>
              <a:gd name="adj" fmla="val 16667"/>
            </a:avLst>
          </a:prstGeom>
          <a:noFill/>
          <a:ln w="25400" algn="ctr">
            <a:solidFill>
              <a:srgbClr val="6817FF"/>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eaLnBrk="1" hangingPunct="1">
              <a:buClrTx/>
              <a:buFontTx/>
              <a:buNone/>
            </a:pPr>
            <a:endParaRPr lang="zh-CN" altLang="en-US">
              <a:solidFill>
                <a:srgbClr val="000000"/>
              </a:solidFill>
              <a:cs typeface="Arial" panose="020B0604020202020204" pitchFamily="34" charset="0"/>
            </a:endParaRPr>
          </a:p>
        </p:txBody>
      </p:sp>
      <p:sp>
        <p:nvSpPr>
          <p:cNvPr id="9" name="Text Box 5">
            <a:extLst>
              <a:ext uri="{FF2B5EF4-FFF2-40B4-BE49-F238E27FC236}">
                <a16:creationId xmlns:a16="http://schemas.microsoft.com/office/drawing/2014/main" xmlns="" id="{5866F146-BB99-4FB5-8AEF-28D1283B0AA2}"/>
              </a:ext>
            </a:extLst>
          </p:cNvPr>
          <p:cNvSpPr txBox="1">
            <a:spLocks noChangeArrowheads="1"/>
          </p:cNvSpPr>
          <p:nvPr/>
        </p:nvSpPr>
        <p:spPr bwMode="auto">
          <a:xfrm>
            <a:off x="5675731" y="4425647"/>
            <a:ext cx="2997221" cy="587529"/>
          </a:xfrm>
          <a:prstGeom prst="rect">
            <a:avLst/>
          </a:prstGeom>
          <a:solidFill>
            <a:srgbClr val="6817FF"/>
          </a:solidFill>
          <a:ln w="9525" algn="ctr">
            <a:solidFill>
              <a:srgbClr val="6817FF"/>
            </a:solid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anchor="ctr"/>
          <a:lstStyle>
            <a:defPPr>
              <a:defRPr lang="zh-CN"/>
            </a:defPPr>
            <a:lvl1pPr marL="285750" indent="-285750" algn="just" defTabSz="457200" eaLnBrk="1" hangingPunct="1">
              <a:buFont typeface="Wingdings" panose="05000000000000000000" pitchFamily="2" charset="2"/>
              <a:buChar char="Ø"/>
              <a:defRPr>
                <a:solidFill>
                  <a:schemeClr val="bg1"/>
                </a:solidFill>
                <a:latin typeface="微软雅黑" panose="020B0503020204020204" pitchFamily="34" charset="-122"/>
                <a:ea typeface="微软雅黑" panose="020B0503020204020204" pitchFamily="34" charset="-122"/>
              </a:defRPr>
            </a:lvl1pPr>
          </a:lstStyle>
          <a:p>
            <a:pPr marL="0" marR="0" lvl="0" indent="0" algn="just" defTabSz="45720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研究忆阻器的中国大陆主要机构</a:t>
            </a:r>
          </a:p>
        </p:txBody>
      </p:sp>
      <p:sp>
        <p:nvSpPr>
          <p:cNvPr id="10" name="Down Arrow 10">
            <a:extLst>
              <a:ext uri="{FF2B5EF4-FFF2-40B4-BE49-F238E27FC236}">
                <a16:creationId xmlns:a16="http://schemas.microsoft.com/office/drawing/2014/main" xmlns="" id="{EED93535-25E3-455C-8E56-60BA5DB28695}"/>
              </a:ext>
            </a:extLst>
          </p:cNvPr>
          <p:cNvSpPr/>
          <p:nvPr/>
        </p:nvSpPr>
        <p:spPr bwMode="auto">
          <a:xfrm rot="8348372">
            <a:off x="6913170" y="3688140"/>
            <a:ext cx="301087" cy="665270"/>
          </a:xfrm>
          <a:prstGeom prst="downArrow">
            <a:avLst/>
          </a:prstGeom>
          <a:solidFill>
            <a:srgbClr val="6817FF"/>
          </a:solidFill>
          <a:ln w="9525" cap="flat" cmpd="sng" algn="ctr">
            <a:no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eaLnBrk="1" hangingPunct="1">
              <a:spcBef>
                <a:spcPct val="50000"/>
              </a:spcBef>
            </a:pPr>
            <a:endParaRPr lang="en-US" sz="2400">
              <a:solidFill>
                <a:srgbClr val="000000"/>
              </a:solidFill>
              <a:latin typeface="Arial" charset="0"/>
            </a:endParaRPr>
          </a:p>
        </p:txBody>
      </p:sp>
    </p:spTree>
    <p:extLst>
      <p:ext uri="{BB962C8B-B14F-4D97-AF65-F5344CB8AC3E}">
        <p14:creationId xmlns:p14="http://schemas.microsoft.com/office/powerpoint/2010/main" val="612932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50"/>
                                        <p:tgtEl>
                                          <p:spTgt spid="10"/>
                                        </p:tgtEl>
                                      </p:cBhvr>
                                    </p:animEffect>
                                    <p:anim calcmode="lin" valueType="num">
                                      <p:cBhvr>
                                        <p:cTn id="18" dur="250" fill="hold"/>
                                        <p:tgtEl>
                                          <p:spTgt spid="10"/>
                                        </p:tgtEl>
                                        <p:attrNameLst>
                                          <p:attrName>ppt_x</p:attrName>
                                        </p:attrNameLst>
                                      </p:cBhvr>
                                      <p:tavLst>
                                        <p:tav tm="0">
                                          <p:val>
                                            <p:strVal val="#ppt_x"/>
                                          </p:val>
                                        </p:tav>
                                        <p:tav tm="100000">
                                          <p:val>
                                            <p:strVal val="#ppt_x"/>
                                          </p:val>
                                        </p:tav>
                                      </p:tavLst>
                                    </p:anim>
                                    <p:anim calcmode="lin" valueType="num">
                                      <p:cBhvr>
                                        <p:cTn id="19" dur="250" fill="hold"/>
                                        <p:tgtEl>
                                          <p:spTgt spid="10"/>
                                        </p:tgtEl>
                                        <p:attrNameLst>
                                          <p:attrName>ppt_y</p:attrName>
                                        </p:attrNameLst>
                                      </p:cBhvr>
                                      <p:tavLst>
                                        <p:tav tm="0">
                                          <p:val>
                                            <p:strVal val="#ppt_y+.1"/>
                                          </p:val>
                                        </p:tav>
                                        <p:tav tm="100000">
                                          <p:val>
                                            <p:strVal val="#ppt_y"/>
                                          </p:val>
                                        </p:tav>
                                      </p:tavLst>
                                    </p:anim>
                                  </p:childTnLst>
                                </p:cTn>
                              </p:par>
                            </p:childTnLst>
                          </p:cTn>
                        </p:par>
                        <p:par>
                          <p:cTn id="20" fill="hold">
                            <p:stCondLst>
                              <p:cond delay="250"/>
                            </p:stCondLst>
                            <p:childTnLst>
                              <p:par>
                                <p:cTn id="21" presetID="8"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amond(in)">
                                      <p:cBhvr>
                                        <p:cTn id="23" dur="250"/>
                                        <p:tgtEl>
                                          <p:spTgt spid="7"/>
                                        </p:tgtEl>
                                      </p:cBhvr>
                                    </p:animEffect>
                                  </p:childTnLst>
                                </p:cTn>
                              </p:par>
                            </p:childTnLst>
                          </p:cTn>
                        </p:par>
                        <p:par>
                          <p:cTn id="24" fill="hold">
                            <p:stCondLst>
                              <p:cond delay="500"/>
                            </p:stCondLst>
                            <p:childTnLst>
                              <p:par>
                                <p:cTn id="25" presetID="8" presetClass="entr" presetSubtype="16"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amond(in)">
                                      <p:cBhvr>
                                        <p:cTn id="27" dur="250"/>
                                        <p:tgtEl>
                                          <p:spTgt spid="5"/>
                                        </p:tgtEl>
                                      </p:cBhvr>
                                    </p:animEffect>
                                  </p:childTnLst>
                                </p:cTn>
                              </p:par>
                            </p:childTnLst>
                          </p:cTn>
                        </p:par>
                        <p:par>
                          <p:cTn id="28" fill="hold">
                            <p:stCondLst>
                              <p:cond delay="750"/>
                            </p:stCondLst>
                            <p:childTnLst>
                              <p:par>
                                <p:cTn id="29" presetID="8" presetClass="entr" presetSubtype="16"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amond(in)">
                                      <p:cBhvr>
                                        <p:cTn id="31" dur="250"/>
                                        <p:tgtEl>
                                          <p:spTgt spid="8"/>
                                        </p:tgtEl>
                                      </p:cBhvr>
                                    </p:animEffect>
                                  </p:childTnLst>
                                </p:cTn>
                              </p:par>
                            </p:childTnLst>
                          </p:cTn>
                        </p:par>
                        <p:par>
                          <p:cTn id="32" fill="hold">
                            <p:stCondLst>
                              <p:cond delay="1000"/>
                            </p:stCondLst>
                            <p:childTnLst>
                              <p:par>
                                <p:cTn id="33" presetID="8" presetClass="entr" presetSubtype="16"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diamond(in)">
                                      <p:cBhvr>
                                        <p:cTn id="35"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6DD61EFF-5CDF-462F-B952-808EC5C9DDEB}"/>
              </a:ext>
            </a:extLst>
          </p:cNvPr>
          <p:cNvPicPr>
            <a:picLocks noChangeAspect="1"/>
          </p:cNvPicPr>
          <p:nvPr/>
        </p:nvPicPr>
        <p:blipFill>
          <a:blip r:embed="rId2"/>
          <a:stretch>
            <a:fillRect/>
          </a:stretch>
        </p:blipFill>
        <p:spPr>
          <a:xfrm>
            <a:off x="661847" y="-27384"/>
            <a:ext cx="7865826" cy="6885384"/>
          </a:xfrm>
          <a:prstGeom prst="rect">
            <a:avLst/>
          </a:prstGeom>
          <a:solidFill>
            <a:srgbClr val="6817FF"/>
          </a:solidFill>
          <a:ln>
            <a:solidFill>
              <a:srgbClr val="6817FF"/>
            </a:solidFill>
          </a:ln>
        </p:spPr>
      </p:pic>
      <p:sp>
        <p:nvSpPr>
          <p:cNvPr id="13" name="圆角矩形 8">
            <a:extLst>
              <a:ext uri="{FF2B5EF4-FFF2-40B4-BE49-F238E27FC236}">
                <a16:creationId xmlns:a16="http://schemas.microsoft.com/office/drawing/2014/main" xmlns="" id="{06C2F99F-A6E1-4819-9948-9A382B061AF2}"/>
              </a:ext>
            </a:extLst>
          </p:cNvPr>
          <p:cNvSpPr>
            <a:spLocks noChangeArrowheads="1"/>
          </p:cNvSpPr>
          <p:nvPr/>
        </p:nvSpPr>
        <p:spPr bwMode="auto">
          <a:xfrm>
            <a:off x="755575" y="908720"/>
            <a:ext cx="8126487" cy="504056"/>
          </a:xfrm>
          <a:prstGeom prst="roundRect">
            <a:avLst>
              <a:gd name="adj" fmla="val 16667"/>
            </a:avLst>
          </a:prstGeom>
          <a:noFill/>
          <a:ln w="25400" algn="ctr">
            <a:solidFill>
              <a:srgbClr val="6817FF"/>
            </a:solidFill>
            <a:round/>
            <a:headEnd/>
            <a:tailEnd/>
          </a:ln>
          <a:extLst/>
        </p:spPr>
        <p:txBody>
          <a:bodyPr lIns="0" tIns="0" rIns="182880" bIns="0"/>
          <a:lstStyle>
            <a:lvl1pPr>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eaLnBrk="1" hangingPunct="1">
              <a:buClrTx/>
              <a:buFontTx/>
              <a:buNone/>
            </a:pPr>
            <a:endParaRPr lang="zh-CN" altLang="en-US">
              <a:solidFill>
                <a:srgbClr val="000000"/>
              </a:solidFill>
              <a:cs typeface="Arial" panose="020B0604020202020204" pitchFamily="34" charset="0"/>
            </a:endParaRPr>
          </a:p>
        </p:txBody>
      </p:sp>
      <p:sp>
        <p:nvSpPr>
          <p:cNvPr id="14" name="圆角矩形 8">
            <a:extLst>
              <a:ext uri="{FF2B5EF4-FFF2-40B4-BE49-F238E27FC236}">
                <a16:creationId xmlns:a16="http://schemas.microsoft.com/office/drawing/2014/main" xmlns="" id="{F91FACE4-F624-4F7C-BBBF-55C6A5D9D17B}"/>
              </a:ext>
            </a:extLst>
          </p:cNvPr>
          <p:cNvSpPr>
            <a:spLocks noChangeArrowheads="1"/>
          </p:cNvSpPr>
          <p:nvPr/>
        </p:nvSpPr>
        <p:spPr bwMode="auto">
          <a:xfrm>
            <a:off x="7680099" y="0"/>
            <a:ext cx="891566" cy="6858000"/>
          </a:xfrm>
          <a:prstGeom prst="roundRect">
            <a:avLst>
              <a:gd name="adj" fmla="val 16667"/>
            </a:avLst>
          </a:prstGeom>
          <a:noFill/>
          <a:ln w="25400" algn="ctr">
            <a:solidFill>
              <a:srgbClr val="6817FF"/>
            </a:solidFill>
            <a:round/>
            <a:headEnd/>
            <a:tailEnd/>
          </a:ln>
          <a:extLst/>
        </p:spPr>
        <p:txBody>
          <a:bodyPr lIns="0" tIns="0" rIns="182880" bIns="0"/>
          <a:lstStyle>
            <a:lvl1pPr>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eaLnBrk="1" hangingPunct="1">
              <a:buClrTx/>
              <a:buFontTx/>
              <a:buNone/>
            </a:pPr>
            <a:endParaRPr lang="zh-CN" altLang="en-US">
              <a:solidFill>
                <a:srgbClr val="000000"/>
              </a:solidFill>
              <a:cs typeface="Arial" panose="020B0604020202020204" pitchFamily="34" charset="0"/>
            </a:endParaRPr>
          </a:p>
        </p:txBody>
      </p:sp>
      <p:sp>
        <p:nvSpPr>
          <p:cNvPr id="15" name="圆角矩形 8">
            <a:extLst>
              <a:ext uri="{FF2B5EF4-FFF2-40B4-BE49-F238E27FC236}">
                <a16:creationId xmlns:a16="http://schemas.microsoft.com/office/drawing/2014/main" xmlns="" id="{1EF95C2B-506D-4B90-AF44-78A13339F184}"/>
              </a:ext>
            </a:extLst>
          </p:cNvPr>
          <p:cNvSpPr>
            <a:spLocks noChangeArrowheads="1"/>
          </p:cNvSpPr>
          <p:nvPr/>
        </p:nvSpPr>
        <p:spPr bwMode="auto">
          <a:xfrm>
            <a:off x="4976318" y="0"/>
            <a:ext cx="891826" cy="6858000"/>
          </a:xfrm>
          <a:prstGeom prst="roundRect">
            <a:avLst>
              <a:gd name="adj" fmla="val 16667"/>
            </a:avLst>
          </a:prstGeom>
          <a:noFill/>
          <a:ln w="25400" algn="ctr">
            <a:solidFill>
              <a:srgbClr val="6817FF"/>
            </a:solidFill>
            <a:round/>
            <a:headEnd/>
            <a:tailEnd/>
          </a:ln>
          <a:extLst/>
        </p:spPr>
        <p:txBody>
          <a:bodyPr lIns="0" tIns="0" rIns="182880" bIns="0"/>
          <a:lstStyle>
            <a:lvl1pPr>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eaLnBrk="1" hangingPunct="1">
              <a:buClrTx/>
              <a:buFontTx/>
              <a:buNone/>
            </a:pPr>
            <a:endParaRPr lang="zh-CN" altLang="en-US">
              <a:solidFill>
                <a:srgbClr val="000000"/>
              </a:solidFill>
              <a:cs typeface="Arial" panose="020B0604020202020204" pitchFamily="34" charset="0"/>
            </a:endParaRPr>
          </a:p>
        </p:txBody>
      </p:sp>
      <p:sp>
        <p:nvSpPr>
          <p:cNvPr id="16" name="圆角矩形 8">
            <a:extLst>
              <a:ext uri="{FF2B5EF4-FFF2-40B4-BE49-F238E27FC236}">
                <a16:creationId xmlns:a16="http://schemas.microsoft.com/office/drawing/2014/main" xmlns="" id="{03AB6DC7-86D9-4A89-BDB3-32EBB4EDCEA3}"/>
              </a:ext>
            </a:extLst>
          </p:cNvPr>
          <p:cNvSpPr>
            <a:spLocks noChangeArrowheads="1"/>
          </p:cNvSpPr>
          <p:nvPr/>
        </p:nvSpPr>
        <p:spPr bwMode="auto">
          <a:xfrm>
            <a:off x="4063240" y="-5239"/>
            <a:ext cx="891826" cy="6858000"/>
          </a:xfrm>
          <a:prstGeom prst="roundRect">
            <a:avLst>
              <a:gd name="adj" fmla="val 16667"/>
            </a:avLst>
          </a:prstGeom>
          <a:noFill/>
          <a:ln w="25400" algn="ctr">
            <a:solidFill>
              <a:srgbClr val="6817FF"/>
            </a:solidFill>
            <a:round/>
            <a:headEnd/>
            <a:tailEnd/>
          </a:ln>
          <a:extLst/>
        </p:spPr>
        <p:txBody>
          <a:bodyPr lIns="0" tIns="0" rIns="182880" bIns="0"/>
          <a:lstStyle>
            <a:lvl1pPr>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eaLnBrk="1" hangingPunct="1">
              <a:buClrTx/>
              <a:buFontTx/>
              <a:buNone/>
            </a:pPr>
            <a:endParaRPr lang="zh-CN" altLang="en-US">
              <a:solidFill>
                <a:srgbClr val="000000"/>
              </a:solidFill>
              <a:cs typeface="Arial" panose="020B0604020202020204" pitchFamily="34" charset="0"/>
            </a:endParaRPr>
          </a:p>
        </p:txBody>
      </p:sp>
      <p:sp>
        <p:nvSpPr>
          <p:cNvPr id="17" name="Down Arrow 7">
            <a:extLst>
              <a:ext uri="{FF2B5EF4-FFF2-40B4-BE49-F238E27FC236}">
                <a16:creationId xmlns:a16="http://schemas.microsoft.com/office/drawing/2014/main" xmlns="" id="{3BB7C912-B731-49FC-A8BE-D2530527C091}"/>
              </a:ext>
            </a:extLst>
          </p:cNvPr>
          <p:cNvSpPr/>
          <p:nvPr/>
        </p:nvSpPr>
        <p:spPr bwMode="auto">
          <a:xfrm>
            <a:off x="4437887" y="4114590"/>
            <a:ext cx="450161" cy="864096"/>
          </a:xfrm>
          <a:prstGeom prst="downArrow">
            <a:avLst/>
          </a:prstGeom>
          <a:solidFill>
            <a:srgbClr val="6817FF"/>
          </a:solidFill>
          <a:ln w="38100" cap="flat" cmpd="sng" algn="ctr">
            <a:solidFill>
              <a:srgbClr val="6817FF"/>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eaLnBrk="1" hangingPunct="1">
              <a:spcBef>
                <a:spcPct val="50000"/>
              </a:spcBef>
            </a:pPr>
            <a:endParaRPr lang="en-US" sz="2400">
              <a:solidFill>
                <a:srgbClr val="000000"/>
              </a:solidFill>
              <a:latin typeface="Arial" charset="0"/>
            </a:endParaRPr>
          </a:p>
        </p:txBody>
      </p:sp>
      <p:sp>
        <p:nvSpPr>
          <p:cNvPr id="18" name="Rectangle 2">
            <a:extLst>
              <a:ext uri="{FF2B5EF4-FFF2-40B4-BE49-F238E27FC236}">
                <a16:creationId xmlns:a16="http://schemas.microsoft.com/office/drawing/2014/main" xmlns="" id="{60930580-BE3A-44EA-B253-7C714C516435}"/>
              </a:ext>
            </a:extLst>
          </p:cNvPr>
          <p:cNvSpPr txBox="1">
            <a:spLocks noChangeArrowheads="1"/>
          </p:cNvSpPr>
          <p:nvPr/>
        </p:nvSpPr>
        <p:spPr bwMode="auto">
          <a:xfrm>
            <a:off x="2999616" y="5115046"/>
            <a:ext cx="3570606" cy="396583"/>
          </a:xfrm>
          <a:prstGeom prst="rect">
            <a:avLst/>
          </a:prstGeom>
          <a:solidFill>
            <a:srgbClr val="6817FF"/>
          </a:solidFill>
          <a:ln w="9525" cap="flat" cmpd="sng" algn="ctr">
            <a:solidFill>
              <a:srgbClr val="6817FF"/>
            </a:solidFill>
            <a:prstDash val="solid"/>
          </a:ln>
          <a:effectLst>
            <a:outerShdw blurRad="40000" dist="23000" dir="5400000" rotWithShape="0">
              <a:srgbClr val="000000">
                <a:alpha val="35000"/>
              </a:srgbClr>
            </a:outerShdw>
          </a:effectLst>
          <a:extLst/>
        </p:spPr>
        <p:txBody>
          <a:bodyPr wrap="square">
            <a:spAutoFit/>
          </a:bodyPr>
          <a:lstStyle>
            <a:defPPr>
              <a:defRPr lang="zh-CN"/>
            </a:defPPr>
            <a:lvl1pPr>
              <a:lnSpc>
                <a:spcPct val="120000"/>
              </a:lnSpc>
              <a:buClr>
                <a:srgbClr val="236402"/>
              </a:buClr>
              <a:buSzPct val="60000"/>
              <a:defRPr sz="2000">
                <a:solidFill>
                  <a:srgbClr val="FFFFFF"/>
                </a:solidFill>
                <a:latin typeface="微软雅黑" panose="020B0503020204020204" pitchFamily="34" charset="-122"/>
                <a:ea typeface="微软雅黑" panose="020B0503020204020204" pitchFamily="34" charset="-122"/>
              </a:defRPr>
            </a:lvl1pPr>
            <a:lvl2pPr marL="742950" indent="-285750">
              <a:defRPr>
                <a:latin typeface="Impact" panose="020B0806030902050204" pitchFamily="34" charset="0"/>
              </a:defRPr>
            </a:lvl2pPr>
            <a:lvl3pPr marL="1143000" indent="-228600">
              <a:defRPr>
                <a:latin typeface="Impact" panose="020B0806030902050204" pitchFamily="34" charset="0"/>
              </a:defRPr>
            </a:lvl3pPr>
            <a:lvl4pPr marL="1600200" indent="-228600">
              <a:defRPr>
                <a:latin typeface="Impact" panose="020B0806030902050204" pitchFamily="34" charset="0"/>
              </a:defRPr>
            </a:lvl4pPr>
            <a:lvl5pPr marL="2057400" indent="-228600">
              <a:defRPr>
                <a:latin typeface="Impact" panose="020B0806030902050204" pitchFamily="34" charset="0"/>
              </a:defRPr>
            </a:lvl5pPr>
            <a:lvl6pPr marL="2514600" indent="-228600" eaLnBrk="0" fontAlgn="base" hangingPunct="0">
              <a:spcBef>
                <a:spcPct val="0"/>
              </a:spcBef>
              <a:spcAft>
                <a:spcPct val="0"/>
              </a:spcAft>
              <a:defRPr>
                <a:latin typeface="Impact" panose="020B0806030902050204" pitchFamily="34" charset="0"/>
              </a:defRPr>
            </a:lvl6pPr>
            <a:lvl7pPr marL="2971800" indent="-228600" eaLnBrk="0" fontAlgn="base" hangingPunct="0">
              <a:spcBef>
                <a:spcPct val="0"/>
              </a:spcBef>
              <a:spcAft>
                <a:spcPct val="0"/>
              </a:spcAft>
              <a:defRPr>
                <a:latin typeface="Impact" panose="020B0806030902050204" pitchFamily="34" charset="0"/>
              </a:defRPr>
            </a:lvl7pPr>
            <a:lvl8pPr marL="3429000" indent="-228600" eaLnBrk="0" fontAlgn="base" hangingPunct="0">
              <a:spcBef>
                <a:spcPct val="0"/>
              </a:spcBef>
              <a:spcAft>
                <a:spcPct val="0"/>
              </a:spcAft>
              <a:defRPr>
                <a:latin typeface="Impact" panose="020B0806030902050204" pitchFamily="34" charset="0"/>
              </a:defRPr>
            </a:lvl8pPr>
            <a:lvl9pPr marL="3886200" indent="-228600" eaLnBrk="0" fontAlgn="base" hangingPunct="0">
              <a:spcBef>
                <a:spcPct val="0"/>
              </a:spcBef>
              <a:spcAft>
                <a:spcPct val="0"/>
              </a:spcAft>
              <a:defRPr>
                <a:latin typeface="Impact" panose="020B0806030902050204" pitchFamily="34" charset="0"/>
              </a:defRPr>
            </a:lvl9pPr>
          </a:lstStyle>
          <a:p>
            <a:pPr marL="0" marR="0" lvl="0" indent="0" algn="ctr" defTabSz="914400" eaLnBrk="1" fontAlgn="auto" latinLnBrk="0" hangingPunct="1">
              <a:lnSpc>
                <a:spcPct val="120000"/>
              </a:lnSpc>
              <a:spcBef>
                <a:spcPts val="0"/>
              </a:spcBef>
              <a:spcAft>
                <a:spcPts val="0"/>
              </a:spcAft>
              <a:buClr>
                <a:srgbClr val="236402"/>
              </a:buClr>
              <a:buSzPct val="60000"/>
              <a:buFontTx/>
              <a:buNone/>
              <a:tabLst/>
              <a:defRPr/>
            </a:pPr>
            <a:r>
              <a:rPr kumimoji="0" lang="zh-CN" altLang="en-US" sz="180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深造机构的选择依据</a:t>
            </a:r>
          </a:p>
        </p:txBody>
      </p:sp>
      <p:sp>
        <p:nvSpPr>
          <p:cNvPr id="19" name="Rectangle 2">
            <a:extLst>
              <a:ext uri="{FF2B5EF4-FFF2-40B4-BE49-F238E27FC236}">
                <a16:creationId xmlns:a16="http://schemas.microsoft.com/office/drawing/2014/main" xmlns="" id="{9FE8076E-6A29-44FF-A0F7-397070F85FB4}"/>
              </a:ext>
            </a:extLst>
          </p:cNvPr>
          <p:cNvSpPr txBox="1">
            <a:spLocks noChangeArrowheads="1"/>
          </p:cNvSpPr>
          <p:nvPr/>
        </p:nvSpPr>
        <p:spPr bwMode="auto">
          <a:xfrm>
            <a:off x="1111185" y="3427937"/>
            <a:ext cx="7388086" cy="396583"/>
          </a:xfrm>
          <a:prstGeom prst="rect">
            <a:avLst/>
          </a:prstGeom>
          <a:solidFill>
            <a:srgbClr val="6817FF"/>
          </a:solidFill>
          <a:ln w="9525" cap="flat" cmpd="sng" algn="ctr">
            <a:solidFill>
              <a:srgbClr val="6817FF"/>
            </a:solidFill>
            <a:prstDash val="solid"/>
          </a:ln>
          <a:effectLst>
            <a:outerShdw blurRad="40000" dist="23000" dir="5400000" rotWithShape="0">
              <a:srgbClr val="000000">
                <a:alpha val="35000"/>
              </a:srgbClr>
            </a:outerShdw>
          </a:effectLst>
          <a:extLst/>
        </p:spPr>
        <p:txBody>
          <a:bodyPr wrap="square">
            <a:spAutoFit/>
          </a:bodyPr>
          <a:lstStyle>
            <a:defPPr>
              <a:defRPr lang="zh-CN"/>
            </a:defPPr>
            <a:lvl1pPr>
              <a:lnSpc>
                <a:spcPct val="120000"/>
              </a:lnSpc>
              <a:buClr>
                <a:srgbClr val="236402"/>
              </a:buClr>
              <a:buSzPct val="60000"/>
              <a:defRPr sz="2000">
                <a:solidFill>
                  <a:srgbClr val="FFFFFF"/>
                </a:solidFill>
                <a:latin typeface="微软雅黑" panose="020B0503020204020204" pitchFamily="34" charset="-122"/>
                <a:ea typeface="微软雅黑" panose="020B0503020204020204" pitchFamily="34" charset="-122"/>
              </a:defRPr>
            </a:lvl1pPr>
            <a:lvl2pPr marL="742950" indent="-285750">
              <a:defRPr>
                <a:latin typeface="Impact" panose="020B0806030902050204" pitchFamily="34" charset="0"/>
              </a:defRPr>
            </a:lvl2pPr>
            <a:lvl3pPr marL="1143000" indent="-228600">
              <a:defRPr>
                <a:latin typeface="Impact" panose="020B0806030902050204" pitchFamily="34" charset="0"/>
              </a:defRPr>
            </a:lvl3pPr>
            <a:lvl4pPr marL="1600200" indent="-228600">
              <a:defRPr>
                <a:latin typeface="Impact" panose="020B0806030902050204" pitchFamily="34" charset="0"/>
              </a:defRPr>
            </a:lvl4pPr>
            <a:lvl5pPr marL="2057400" indent="-228600">
              <a:defRPr>
                <a:latin typeface="Impact" panose="020B0806030902050204" pitchFamily="34" charset="0"/>
              </a:defRPr>
            </a:lvl5pPr>
            <a:lvl6pPr marL="2514600" indent="-228600" eaLnBrk="0" fontAlgn="base" hangingPunct="0">
              <a:spcBef>
                <a:spcPct val="0"/>
              </a:spcBef>
              <a:spcAft>
                <a:spcPct val="0"/>
              </a:spcAft>
              <a:defRPr>
                <a:latin typeface="Impact" panose="020B0806030902050204" pitchFamily="34" charset="0"/>
              </a:defRPr>
            </a:lvl6pPr>
            <a:lvl7pPr marL="2971800" indent="-228600" eaLnBrk="0" fontAlgn="base" hangingPunct="0">
              <a:spcBef>
                <a:spcPct val="0"/>
              </a:spcBef>
              <a:spcAft>
                <a:spcPct val="0"/>
              </a:spcAft>
              <a:defRPr>
                <a:latin typeface="Impact" panose="020B0806030902050204" pitchFamily="34" charset="0"/>
              </a:defRPr>
            </a:lvl7pPr>
            <a:lvl8pPr marL="3429000" indent="-228600" eaLnBrk="0" fontAlgn="base" hangingPunct="0">
              <a:spcBef>
                <a:spcPct val="0"/>
              </a:spcBef>
              <a:spcAft>
                <a:spcPct val="0"/>
              </a:spcAft>
              <a:defRPr>
                <a:latin typeface="Impact" panose="020B0806030902050204" pitchFamily="34" charset="0"/>
              </a:defRPr>
            </a:lvl8pPr>
            <a:lvl9pPr marL="3886200" indent="-228600" eaLnBrk="0" fontAlgn="base" hangingPunct="0">
              <a:spcBef>
                <a:spcPct val="0"/>
              </a:spcBef>
              <a:spcAft>
                <a:spcPct val="0"/>
              </a:spcAft>
              <a:defRPr>
                <a:latin typeface="Impact" panose="020B0806030902050204" pitchFamily="34" charset="0"/>
              </a:defRPr>
            </a:lvl9pPr>
          </a:lstStyle>
          <a:p>
            <a:pPr marL="0" marR="0" lvl="0" indent="0" algn="ctr" defTabSz="914400" eaLnBrk="1" fontAlgn="auto" latinLnBrk="0" hangingPunct="1">
              <a:lnSpc>
                <a:spcPct val="120000"/>
              </a:lnSpc>
              <a:spcBef>
                <a:spcPts val="0"/>
              </a:spcBef>
              <a:spcAft>
                <a:spcPts val="0"/>
              </a:spcAft>
              <a:buClr>
                <a:srgbClr val="236402"/>
              </a:buClr>
              <a:buSzPct val="60000"/>
              <a:buFontTx/>
              <a:buNone/>
              <a:tabLst/>
              <a:defRPr/>
            </a:pPr>
            <a:r>
              <a:rPr kumimoji="0" lang="zh-CN" altLang="en-US" sz="180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研究忆阻器的中国主要机构的指标数据对比</a:t>
            </a:r>
          </a:p>
        </p:txBody>
      </p:sp>
      <p:sp>
        <p:nvSpPr>
          <p:cNvPr id="20" name="Right Arrow 10">
            <a:extLst>
              <a:ext uri="{FF2B5EF4-FFF2-40B4-BE49-F238E27FC236}">
                <a16:creationId xmlns:a16="http://schemas.microsoft.com/office/drawing/2014/main" xmlns="" id="{D4332655-D2B6-4659-B88A-B8CBED81428C}"/>
              </a:ext>
            </a:extLst>
          </p:cNvPr>
          <p:cNvSpPr/>
          <p:nvPr/>
        </p:nvSpPr>
        <p:spPr bwMode="auto">
          <a:xfrm rot="12603017">
            <a:off x="4554508" y="1411269"/>
            <a:ext cx="1080120" cy="296382"/>
          </a:xfrm>
          <a:prstGeom prst="rightArrow">
            <a:avLst/>
          </a:prstGeom>
          <a:solidFill>
            <a:srgbClr val="6817FF"/>
          </a:solidFill>
          <a:ln w="9525" cap="flat" cmpd="sng" algn="ctr">
            <a:solidFill>
              <a:srgbClr val="6817FF"/>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eaLnBrk="1" hangingPunct="1">
              <a:spcBef>
                <a:spcPct val="50000"/>
              </a:spcBef>
            </a:pPr>
            <a:endParaRPr lang="en-US" sz="2400">
              <a:solidFill>
                <a:srgbClr val="000000"/>
              </a:solidFill>
              <a:latin typeface="Arial" charset="0"/>
            </a:endParaRPr>
          </a:p>
        </p:txBody>
      </p:sp>
      <p:sp>
        <p:nvSpPr>
          <p:cNvPr id="21" name="Text Box 5">
            <a:extLst>
              <a:ext uri="{FF2B5EF4-FFF2-40B4-BE49-F238E27FC236}">
                <a16:creationId xmlns:a16="http://schemas.microsoft.com/office/drawing/2014/main" xmlns="" id="{8DABBBC2-9D1D-47A5-B8C4-0BE994130334}"/>
              </a:ext>
            </a:extLst>
          </p:cNvPr>
          <p:cNvSpPr txBox="1">
            <a:spLocks noChangeArrowheads="1"/>
          </p:cNvSpPr>
          <p:nvPr/>
        </p:nvSpPr>
        <p:spPr bwMode="auto">
          <a:xfrm>
            <a:off x="5292080" y="1783846"/>
            <a:ext cx="3654923" cy="424340"/>
          </a:xfrm>
          <a:prstGeom prst="rect">
            <a:avLst/>
          </a:prstGeom>
          <a:solidFill>
            <a:srgbClr val="6817FF"/>
          </a:solidFill>
          <a:ln w="9525" algn="ctr">
            <a:solidFill>
              <a:srgbClr val="6817FF"/>
            </a:solid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txBody>
          <a:bodyPr anchor="ctr"/>
          <a:lstStyle>
            <a:defPPr>
              <a:defRPr lang="zh-CN"/>
            </a:defPPr>
            <a:lvl1pPr marL="285750" indent="-285750" algn="just" defTabSz="457200" eaLnBrk="1" hangingPunct="1">
              <a:buFont typeface="Wingdings" panose="05000000000000000000" pitchFamily="2" charset="2"/>
              <a:buChar char="Ø"/>
              <a:defRPr>
                <a:solidFill>
                  <a:schemeClr val="bg1"/>
                </a:solidFill>
                <a:latin typeface="微软雅黑" panose="020B0503020204020204" pitchFamily="34" charset="-122"/>
                <a:ea typeface="微软雅黑" panose="020B0503020204020204" pitchFamily="34" charset="-122"/>
              </a:defRPr>
            </a:lvl1pPr>
          </a:lstStyle>
          <a:p>
            <a:pPr marL="0" marR="0" lvl="0" indent="0" algn="ctr" defTabSz="45720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zh-CN" altLang="en-US"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查看某机构具体</a:t>
            </a:r>
            <a:r>
              <a:rPr kumimoji="0" lang="en-US" altLang="zh-CN"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WOS</a:t>
            </a:r>
            <a:r>
              <a:rPr kumimoji="0" lang="zh-CN" altLang="en-US"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论文列表</a:t>
            </a:r>
          </a:p>
        </p:txBody>
      </p:sp>
    </p:spTree>
    <p:extLst>
      <p:ext uri="{BB962C8B-B14F-4D97-AF65-F5344CB8AC3E}">
        <p14:creationId xmlns:p14="http://schemas.microsoft.com/office/powerpoint/2010/main" val="3773919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4)">
                                      <p:cBhvr>
                                        <p:cTn id="7" dur="500"/>
                                        <p:tgtEl>
                                          <p:spTgt spid="13"/>
                                        </p:tgtEl>
                                      </p:cBhvr>
                                    </p:animEffect>
                                  </p:childTnLst>
                                </p:cTn>
                              </p:par>
                            </p:childTnLst>
                          </p:cTn>
                        </p:par>
                        <p:par>
                          <p:cTn id="8" fill="hold">
                            <p:stCondLst>
                              <p:cond delay="500"/>
                            </p:stCondLst>
                            <p:childTnLst>
                              <p:par>
                                <p:cTn id="9" presetID="21" presetClass="entr" presetSubtype="4"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heel(4)">
                                      <p:cBhvr>
                                        <p:cTn id="11" dur="500"/>
                                        <p:tgtEl>
                                          <p:spTgt spid="16"/>
                                        </p:tgtEl>
                                      </p:cBhvr>
                                    </p:animEffect>
                                  </p:childTnLst>
                                </p:cTn>
                              </p:par>
                            </p:childTnLst>
                          </p:cTn>
                        </p:par>
                        <p:par>
                          <p:cTn id="12" fill="hold">
                            <p:stCondLst>
                              <p:cond delay="1000"/>
                            </p:stCondLst>
                            <p:childTnLst>
                              <p:par>
                                <p:cTn id="13" presetID="21" presetClass="entr" presetSubtype="4"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heel(4)">
                                      <p:cBhvr>
                                        <p:cTn id="15" dur="500"/>
                                        <p:tgtEl>
                                          <p:spTgt spid="15"/>
                                        </p:tgtEl>
                                      </p:cBhvr>
                                    </p:animEffect>
                                  </p:childTnLst>
                                </p:cTn>
                              </p:par>
                            </p:childTnLst>
                          </p:cTn>
                        </p:par>
                        <p:par>
                          <p:cTn id="16" fill="hold">
                            <p:stCondLst>
                              <p:cond delay="1500"/>
                            </p:stCondLst>
                            <p:childTnLst>
                              <p:par>
                                <p:cTn id="17" presetID="21" presetClass="entr" presetSubtype="4"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heel(4)">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linds(horizontal)">
                                      <p:cBhvr>
                                        <p:cTn id="39" dur="500"/>
                                        <p:tgtEl>
                                          <p:spTgt spid="21"/>
                                        </p:tgtEl>
                                      </p:cBhvr>
                                    </p:animEffect>
                                  </p:childTnLst>
                                </p:cTn>
                              </p:par>
                            </p:childTnLst>
                          </p:cTn>
                        </p:par>
                        <p:par>
                          <p:cTn id="40" fill="hold">
                            <p:stCondLst>
                              <p:cond delay="500"/>
                            </p:stCondLst>
                            <p:childTnLst>
                              <p:par>
                                <p:cTn id="41" presetID="22" presetClass="entr" presetSubtype="4"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LIDE.DIAGRAM" val="176c8968-f3d4-4c5e-94cf-f5c52897ae6f"/>
</p:tagLst>
</file>

<file path=ppt/theme/theme1.xml><?xml version="1.0" encoding="utf-8"?>
<a:theme xmlns:a="http://schemas.openxmlformats.org/drawingml/2006/main" name="Office 主题">
  <a:themeElements>
    <a:clrScheme name="CRV_Clarivate Primary and secondary palette">
      <a:dk1>
        <a:srgbClr val="000000"/>
      </a:dk1>
      <a:lt1>
        <a:srgbClr val="FFFFFF"/>
      </a:lt1>
      <a:dk2>
        <a:srgbClr val="666666"/>
      </a:dk2>
      <a:lt2>
        <a:srgbClr val="A9A9AC"/>
      </a:lt2>
      <a:accent1>
        <a:srgbClr val="6817FF"/>
      </a:accent1>
      <a:accent2>
        <a:srgbClr val="1AC604"/>
      </a:accent2>
      <a:accent3>
        <a:srgbClr val="666666"/>
      </a:accent3>
      <a:accent4>
        <a:srgbClr val="025A3D"/>
      </a:accent4>
      <a:accent5>
        <a:srgbClr val="008080"/>
      </a:accent5>
      <a:accent6>
        <a:srgbClr val="4B1364"/>
      </a:accent6>
      <a:hlink>
        <a:srgbClr val="6817FF"/>
      </a:hlink>
      <a:folHlink>
        <a:srgbClr val="66666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72" id="{50F5CA09-D08F-734E-86AD-AC2CF5052913}" vid="{93FE6031-7508-984C-B5DD-685B9CDF12FB}"/>
    </a:ext>
  </a:extLst>
</a:theme>
</file>

<file path=ppt/theme/theme10.xml><?xml version="1.0" encoding="utf-8"?>
<a:theme xmlns:a="http://schemas.openxmlformats.org/drawingml/2006/main" name="9_WOS_福州大学_钯催化_20141016">
  <a:themeElements>
    <a:clrScheme name="自定义 1">
      <a:dk1>
        <a:srgbClr val="000000"/>
      </a:dk1>
      <a:lt1>
        <a:srgbClr val="FFFFFF"/>
      </a:lt1>
      <a:dk2>
        <a:srgbClr val="1AC604"/>
      </a:dk2>
      <a:lt2>
        <a:srgbClr val="6817FF"/>
      </a:lt2>
      <a:accent1>
        <a:srgbClr val="1AC604"/>
      </a:accent1>
      <a:accent2>
        <a:srgbClr val="F5F5F5"/>
      </a:accent2>
      <a:accent3>
        <a:srgbClr val="0072C6"/>
      </a:accent3>
      <a:accent4>
        <a:srgbClr val="7FBA00"/>
      </a:accent4>
      <a:accent5>
        <a:srgbClr val="505050"/>
      </a:accent5>
      <a:accent6>
        <a:srgbClr val="008272"/>
      </a:accent6>
      <a:hlink>
        <a:srgbClr val="0000FF"/>
      </a:hlink>
      <a:folHlink>
        <a:srgbClr val="800080"/>
      </a:folHlink>
    </a:clrScheme>
    <a:fontScheme name="自定义 2">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EST_tr_present_080326_v1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EST_tr_present_080326_v1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WOS_福州大学_钯催化_20141016">
  <a:themeElements>
    <a:clrScheme name="Custom 1">
      <a:dk1>
        <a:srgbClr val="000000"/>
      </a:dk1>
      <a:lt1>
        <a:srgbClr val="FFFFFF"/>
      </a:lt1>
      <a:dk2>
        <a:srgbClr val="1AC604"/>
      </a:dk2>
      <a:lt2>
        <a:srgbClr val="6817FF"/>
      </a:lt2>
      <a:accent1>
        <a:srgbClr val="1AC604"/>
      </a:accent1>
      <a:accent2>
        <a:srgbClr val="F5F5F5"/>
      </a:accent2>
      <a:accent3>
        <a:srgbClr val="0072C6"/>
      </a:accent3>
      <a:accent4>
        <a:srgbClr val="7FBA00"/>
      </a:accent4>
      <a:accent5>
        <a:srgbClr val="505050"/>
      </a:accent5>
      <a:accent6>
        <a:srgbClr val="008272"/>
      </a:accent6>
      <a:hlink>
        <a:srgbClr val="0000FF"/>
      </a:hlink>
      <a:folHlink>
        <a:srgbClr val="800080"/>
      </a:folHlink>
    </a:clrScheme>
    <a:fontScheme name="TEST_tr_present_080326_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EST_tr_present_080326_v1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EST_tr_present_080326_v1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2_WOS_福州大学_钯催化_20141016">
  <a:themeElements>
    <a:clrScheme name="Custom 1">
      <a:dk1>
        <a:srgbClr val="000000"/>
      </a:dk1>
      <a:lt1>
        <a:srgbClr val="FFFFFF"/>
      </a:lt1>
      <a:dk2>
        <a:srgbClr val="1AC604"/>
      </a:dk2>
      <a:lt2>
        <a:srgbClr val="6817FF"/>
      </a:lt2>
      <a:accent1>
        <a:srgbClr val="1AC604"/>
      </a:accent1>
      <a:accent2>
        <a:srgbClr val="F5F5F5"/>
      </a:accent2>
      <a:accent3>
        <a:srgbClr val="0072C6"/>
      </a:accent3>
      <a:accent4>
        <a:srgbClr val="7FBA00"/>
      </a:accent4>
      <a:accent5>
        <a:srgbClr val="505050"/>
      </a:accent5>
      <a:accent6>
        <a:srgbClr val="008272"/>
      </a:accent6>
      <a:hlink>
        <a:srgbClr val="0000FF"/>
      </a:hlink>
      <a:folHlink>
        <a:srgbClr val="800080"/>
      </a:folHlink>
    </a:clrScheme>
    <a:fontScheme name="TEST_tr_present_080326_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EST_tr_present_080326_v1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EST_tr_present_080326_v1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Crv_Tmpt_WebofScience_Cover-Images-Only_4x3_001">
  <a:themeElements>
    <a:clrScheme name="new clarivate">
      <a:dk1>
        <a:srgbClr val="000000"/>
      </a:dk1>
      <a:lt1>
        <a:srgbClr val="FFFFFF"/>
      </a:lt1>
      <a:dk2>
        <a:srgbClr val="1AC604"/>
      </a:dk2>
      <a:lt2>
        <a:srgbClr val="6817FF"/>
      </a:lt2>
      <a:accent1>
        <a:srgbClr val="669FD5"/>
      </a:accent1>
      <a:accent2>
        <a:srgbClr val="B6BE34"/>
      </a:accent2>
      <a:accent3>
        <a:srgbClr val="666666"/>
      </a:accent3>
      <a:accent4>
        <a:srgbClr val="A7A9AC"/>
      </a:accent4>
      <a:accent5>
        <a:srgbClr val="666AAC"/>
      </a:accent5>
      <a:accent6>
        <a:srgbClr val="008080"/>
      </a:accent6>
      <a:hlink>
        <a:srgbClr val="39134C"/>
      </a:hlink>
      <a:folHlink>
        <a:srgbClr val="025A3D"/>
      </a:folHlink>
    </a:clrScheme>
    <a:fontScheme name="Temp">
      <a:majorFont>
        <a:latin typeface="Arial"/>
        <a:ea typeface="Microsoft YaHei UI"/>
        <a:cs typeface=""/>
      </a:majorFont>
      <a:minorFont>
        <a:latin typeface="Arial"/>
        <a:ea typeface="Microsoft YaHei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3_Office 主题">
  <a:themeElements>
    <a:clrScheme name="clarivate new2.0">
      <a:dk1>
        <a:srgbClr val="000000"/>
      </a:dk1>
      <a:lt1>
        <a:srgbClr val="FFFFFF"/>
      </a:lt1>
      <a:dk2>
        <a:srgbClr val="666666"/>
      </a:dk2>
      <a:lt2>
        <a:srgbClr val="A9A9AC"/>
      </a:lt2>
      <a:accent1>
        <a:srgbClr val="6817FF"/>
      </a:accent1>
      <a:accent2>
        <a:srgbClr val="1AC604"/>
      </a:accent2>
      <a:accent3>
        <a:srgbClr val="666666"/>
      </a:accent3>
      <a:accent4>
        <a:srgbClr val="025A3D"/>
      </a:accent4>
      <a:accent5>
        <a:srgbClr val="008080"/>
      </a:accent5>
      <a:accent6>
        <a:srgbClr val="4B1364"/>
      </a:accent6>
      <a:hlink>
        <a:srgbClr val="6817FF"/>
      </a:hlink>
      <a:folHlink>
        <a:srgbClr val="66666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72" id="{50F5CA09-D08F-734E-86AD-AC2CF5052913}" vid="{93FE6031-7508-984C-B5DD-685B9CDF12FB}"/>
    </a:ext>
  </a:extLst>
</a:theme>
</file>

<file path=ppt/theme/theme16.xml><?xml version="1.0" encoding="utf-8"?>
<a:theme xmlns:a="http://schemas.openxmlformats.org/drawingml/2006/main" name="5_Office 主题">
  <a:themeElements>
    <a:clrScheme name="CRV_Clarivate Primary and secondary palette">
      <a:dk1>
        <a:srgbClr val="000000"/>
      </a:dk1>
      <a:lt1>
        <a:srgbClr val="FFFFFF"/>
      </a:lt1>
      <a:dk2>
        <a:srgbClr val="666666"/>
      </a:dk2>
      <a:lt2>
        <a:srgbClr val="A9A9AC"/>
      </a:lt2>
      <a:accent1>
        <a:srgbClr val="6817FF"/>
      </a:accent1>
      <a:accent2>
        <a:srgbClr val="1AC604"/>
      </a:accent2>
      <a:accent3>
        <a:srgbClr val="666666"/>
      </a:accent3>
      <a:accent4>
        <a:srgbClr val="025A3D"/>
      </a:accent4>
      <a:accent5>
        <a:srgbClr val="008080"/>
      </a:accent5>
      <a:accent6>
        <a:srgbClr val="4B1364"/>
      </a:accent6>
      <a:hlink>
        <a:srgbClr val="6817FF"/>
      </a:hlink>
      <a:folHlink>
        <a:srgbClr val="66666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72" id="{50F5CA09-D08F-734E-86AD-AC2CF5052913}" vid="{93FE6031-7508-984C-B5DD-685B9CDF12FB}"/>
    </a:ext>
  </a:extLst>
</a:theme>
</file>

<file path=ppt/theme/theme17.xml><?xml version="1.0" encoding="utf-8"?>
<a:theme xmlns:a="http://schemas.openxmlformats.org/drawingml/2006/main" name="Theme1">
  <a:themeElements>
    <a:clrScheme name="new clarivate">
      <a:dk1>
        <a:srgbClr val="000000"/>
      </a:dk1>
      <a:lt1>
        <a:srgbClr val="FFFFFF"/>
      </a:lt1>
      <a:dk2>
        <a:srgbClr val="1AC604"/>
      </a:dk2>
      <a:lt2>
        <a:srgbClr val="6817FF"/>
      </a:lt2>
      <a:accent1>
        <a:srgbClr val="669FD5"/>
      </a:accent1>
      <a:accent2>
        <a:srgbClr val="B6BE34"/>
      </a:accent2>
      <a:accent3>
        <a:srgbClr val="666666"/>
      </a:accent3>
      <a:accent4>
        <a:srgbClr val="A7A9AC"/>
      </a:accent4>
      <a:accent5>
        <a:srgbClr val="666AAC"/>
      </a:accent5>
      <a:accent6>
        <a:srgbClr val="008080"/>
      </a:accent6>
      <a:hlink>
        <a:srgbClr val="39134C"/>
      </a:hlink>
      <a:folHlink>
        <a:srgbClr val="025A3D"/>
      </a:folHlink>
    </a:clrScheme>
    <a:fontScheme name="SC PPT v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C PPT v2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SC PPT v2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SC PPT v2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SC PPT v2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SC PPT v2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Theme1">
  <a:themeElements>
    <a:clrScheme name="new clarivate">
      <a:dk1>
        <a:srgbClr val="000000"/>
      </a:dk1>
      <a:lt1>
        <a:srgbClr val="FFFFFF"/>
      </a:lt1>
      <a:dk2>
        <a:srgbClr val="1AC604"/>
      </a:dk2>
      <a:lt2>
        <a:srgbClr val="6817FF"/>
      </a:lt2>
      <a:accent1>
        <a:srgbClr val="669FD5"/>
      </a:accent1>
      <a:accent2>
        <a:srgbClr val="B6BE34"/>
      </a:accent2>
      <a:accent3>
        <a:srgbClr val="666666"/>
      </a:accent3>
      <a:accent4>
        <a:srgbClr val="A7A9AC"/>
      </a:accent4>
      <a:accent5>
        <a:srgbClr val="666AAC"/>
      </a:accent5>
      <a:accent6>
        <a:srgbClr val="008080"/>
      </a:accent6>
      <a:hlink>
        <a:srgbClr val="39134C"/>
      </a:hlink>
      <a:folHlink>
        <a:srgbClr val="025A3D"/>
      </a:folHlink>
    </a:clrScheme>
    <a:fontScheme name="SC PPT v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C PPT v2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SC PPT v2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SC PPT v2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SC PPT v2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SC PPT v2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Crv_Tmpt_Full-Presentation_4x3_002">
  <a:themeElements>
    <a:clrScheme name="CRV_Clarivate Primary and secondary palette">
      <a:dk1>
        <a:srgbClr val="000000"/>
      </a:dk1>
      <a:lt1>
        <a:srgbClr val="FFFFFF"/>
      </a:lt1>
      <a:dk2>
        <a:srgbClr val="666666"/>
      </a:dk2>
      <a:lt2>
        <a:srgbClr val="A9A9AC"/>
      </a:lt2>
      <a:accent1>
        <a:srgbClr val="6817FF"/>
      </a:accent1>
      <a:accent2>
        <a:srgbClr val="1AC604"/>
      </a:accent2>
      <a:accent3>
        <a:srgbClr val="666666"/>
      </a:accent3>
      <a:accent4>
        <a:srgbClr val="025A3D"/>
      </a:accent4>
      <a:accent5>
        <a:srgbClr val="008080"/>
      </a:accent5>
      <a:accent6>
        <a:srgbClr val="4B1364"/>
      </a:accent6>
      <a:hlink>
        <a:srgbClr val="6817FF"/>
      </a:hlink>
      <a:folHlink>
        <a:srgbClr val="666666"/>
      </a:folHlink>
    </a:clrScheme>
    <a:fontScheme name="自定义 2">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spPr>
      <a:bodyPr wrap="none" lIns="91440" tIns="45720" rIns="91440" bIns="45720">
        <a:spAutoFit/>
      </a:bodyPr>
      <a:lstStyle>
        <a:defPPr algn="ctr">
          <a:defRP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CRV_Clarivate Primary and secondary palette">
      <a:dk1>
        <a:srgbClr val="000000"/>
      </a:dk1>
      <a:lt1>
        <a:srgbClr val="FFFFFF"/>
      </a:lt1>
      <a:dk2>
        <a:srgbClr val="666666"/>
      </a:dk2>
      <a:lt2>
        <a:srgbClr val="A9A9AC"/>
      </a:lt2>
      <a:accent1>
        <a:srgbClr val="6817FF"/>
      </a:accent1>
      <a:accent2>
        <a:srgbClr val="1AC604"/>
      </a:accent2>
      <a:accent3>
        <a:srgbClr val="666666"/>
      </a:accent3>
      <a:accent4>
        <a:srgbClr val="025A3D"/>
      </a:accent4>
      <a:accent5>
        <a:srgbClr val="008080"/>
      </a:accent5>
      <a:accent6>
        <a:srgbClr val="4B1364"/>
      </a:accent6>
      <a:hlink>
        <a:srgbClr val="6817FF"/>
      </a:hlink>
      <a:folHlink>
        <a:srgbClr val="66666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72" id="{50F5CA09-D08F-734E-86AD-AC2CF5052913}" vid="{93FE6031-7508-984C-B5DD-685B9CDF12FB}"/>
    </a:ext>
  </a:extLst>
</a:theme>
</file>

<file path=ppt/theme/theme20.xml><?xml version="1.0" encoding="utf-8"?>
<a:theme xmlns:a="http://schemas.openxmlformats.org/drawingml/2006/main" name="2_Theme1">
  <a:themeElements>
    <a:clrScheme name="new clarivate">
      <a:dk1>
        <a:srgbClr val="000000"/>
      </a:dk1>
      <a:lt1>
        <a:srgbClr val="FFFFFF"/>
      </a:lt1>
      <a:dk2>
        <a:srgbClr val="1AC604"/>
      </a:dk2>
      <a:lt2>
        <a:srgbClr val="6817FF"/>
      </a:lt2>
      <a:accent1>
        <a:srgbClr val="669FD5"/>
      </a:accent1>
      <a:accent2>
        <a:srgbClr val="B6BE34"/>
      </a:accent2>
      <a:accent3>
        <a:srgbClr val="666666"/>
      </a:accent3>
      <a:accent4>
        <a:srgbClr val="A7A9AC"/>
      </a:accent4>
      <a:accent5>
        <a:srgbClr val="666AAC"/>
      </a:accent5>
      <a:accent6>
        <a:srgbClr val="008080"/>
      </a:accent6>
      <a:hlink>
        <a:srgbClr val="39134C"/>
      </a:hlink>
      <a:folHlink>
        <a:srgbClr val="025A3D"/>
      </a:folHlink>
    </a:clrScheme>
    <a:fontScheme name="SC PPT v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C PPT v2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SC PPT v2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SC PPT v2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SC PPT v2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SC PPT v2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Theme1">
  <a:themeElements>
    <a:clrScheme name="new clarivate">
      <a:dk1>
        <a:srgbClr val="000000"/>
      </a:dk1>
      <a:lt1>
        <a:srgbClr val="FFFFFF"/>
      </a:lt1>
      <a:dk2>
        <a:srgbClr val="1AC604"/>
      </a:dk2>
      <a:lt2>
        <a:srgbClr val="6817FF"/>
      </a:lt2>
      <a:accent1>
        <a:srgbClr val="669FD5"/>
      </a:accent1>
      <a:accent2>
        <a:srgbClr val="B6BE34"/>
      </a:accent2>
      <a:accent3>
        <a:srgbClr val="666666"/>
      </a:accent3>
      <a:accent4>
        <a:srgbClr val="A7A9AC"/>
      </a:accent4>
      <a:accent5>
        <a:srgbClr val="666AAC"/>
      </a:accent5>
      <a:accent6>
        <a:srgbClr val="008080"/>
      </a:accent6>
      <a:hlink>
        <a:srgbClr val="39134C"/>
      </a:hlink>
      <a:folHlink>
        <a:srgbClr val="025A3D"/>
      </a:folHlink>
    </a:clrScheme>
    <a:fontScheme name="SC PPT v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C PPT v2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SC PPT v2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SC PPT v2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SC PPT v2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SC PPT v2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Theme1">
  <a:themeElements>
    <a:clrScheme name="new clarivate">
      <a:dk1>
        <a:srgbClr val="000000"/>
      </a:dk1>
      <a:lt1>
        <a:srgbClr val="FFFFFF"/>
      </a:lt1>
      <a:dk2>
        <a:srgbClr val="1AC604"/>
      </a:dk2>
      <a:lt2>
        <a:srgbClr val="6817FF"/>
      </a:lt2>
      <a:accent1>
        <a:srgbClr val="669FD5"/>
      </a:accent1>
      <a:accent2>
        <a:srgbClr val="B6BE34"/>
      </a:accent2>
      <a:accent3>
        <a:srgbClr val="666666"/>
      </a:accent3>
      <a:accent4>
        <a:srgbClr val="A7A9AC"/>
      </a:accent4>
      <a:accent5>
        <a:srgbClr val="666AAC"/>
      </a:accent5>
      <a:accent6>
        <a:srgbClr val="008080"/>
      </a:accent6>
      <a:hlink>
        <a:srgbClr val="39134C"/>
      </a:hlink>
      <a:folHlink>
        <a:srgbClr val="025A3D"/>
      </a:folHlink>
    </a:clrScheme>
    <a:fontScheme name="SC PPT v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C PPT v2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SC PPT v2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SC PPT v2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SC PPT v2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SC PPT v2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WOS_福州大学_钯催化_20141016">
  <a:themeElements>
    <a:clrScheme name="Custom 1">
      <a:dk1>
        <a:srgbClr val="000000"/>
      </a:dk1>
      <a:lt1>
        <a:srgbClr val="FFFFFF"/>
      </a:lt1>
      <a:dk2>
        <a:srgbClr val="1AC604"/>
      </a:dk2>
      <a:lt2>
        <a:srgbClr val="6817FF"/>
      </a:lt2>
      <a:accent1>
        <a:srgbClr val="1AC604"/>
      </a:accent1>
      <a:accent2>
        <a:srgbClr val="F5F5F5"/>
      </a:accent2>
      <a:accent3>
        <a:srgbClr val="0072C6"/>
      </a:accent3>
      <a:accent4>
        <a:srgbClr val="7FBA00"/>
      </a:accent4>
      <a:accent5>
        <a:srgbClr val="505050"/>
      </a:accent5>
      <a:accent6>
        <a:srgbClr val="008272"/>
      </a:accent6>
      <a:hlink>
        <a:srgbClr val="0000FF"/>
      </a:hlink>
      <a:folHlink>
        <a:srgbClr val="800080"/>
      </a:folHlink>
    </a:clrScheme>
    <a:fontScheme name="TEST_tr_present_080326_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EST_tr_present_080326_v1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EST_tr_present_080326_v1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WOS_福州大学_钯催化_20141016">
  <a:themeElements>
    <a:clrScheme name="Custom 1">
      <a:dk1>
        <a:srgbClr val="000000"/>
      </a:dk1>
      <a:lt1>
        <a:srgbClr val="FFFFFF"/>
      </a:lt1>
      <a:dk2>
        <a:srgbClr val="1AC604"/>
      </a:dk2>
      <a:lt2>
        <a:srgbClr val="6817FF"/>
      </a:lt2>
      <a:accent1>
        <a:srgbClr val="1AC604"/>
      </a:accent1>
      <a:accent2>
        <a:srgbClr val="F5F5F5"/>
      </a:accent2>
      <a:accent3>
        <a:srgbClr val="0072C6"/>
      </a:accent3>
      <a:accent4>
        <a:srgbClr val="7FBA00"/>
      </a:accent4>
      <a:accent5>
        <a:srgbClr val="505050"/>
      </a:accent5>
      <a:accent6>
        <a:srgbClr val="008272"/>
      </a:accent6>
      <a:hlink>
        <a:srgbClr val="0000FF"/>
      </a:hlink>
      <a:folHlink>
        <a:srgbClr val="800080"/>
      </a:folHlink>
    </a:clrScheme>
    <a:fontScheme name="TEST_tr_present_080326_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EST_tr_present_080326_v1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EST_tr_present_080326_v1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WOS_福州大学_钯催化_20141016">
  <a:themeElements>
    <a:clrScheme name="Custom 1">
      <a:dk1>
        <a:srgbClr val="000000"/>
      </a:dk1>
      <a:lt1>
        <a:srgbClr val="FFFFFF"/>
      </a:lt1>
      <a:dk2>
        <a:srgbClr val="1AC604"/>
      </a:dk2>
      <a:lt2>
        <a:srgbClr val="6817FF"/>
      </a:lt2>
      <a:accent1>
        <a:srgbClr val="1AC604"/>
      </a:accent1>
      <a:accent2>
        <a:srgbClr val="F5F5F5"/>
      </a:accent2>
      <a:accent3>
        <a:srgbClr val="0072C6"/>
      </a:accent3>
      <a:accent4>
        <a:srgbClr val="7FBA00"/>
      </a:accent4>
      <a:accent5>
        <a:srgbClr val="505050"/>
      </a:accent5>
      <a:accent6>
        <a:srgbClr val="008272"/>
      </a:accent6>
      <a:hlink>
        <a:srgbClr val="0000FF"/>
      </a:hlink>
      <a:folHlink>
        <a:srgbClr val="800080"/>
      </a:folHlink>
    </a:clrScheme>
    <a:fontScheme name="TEST_tr_present_080326_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EST_tr_present_080326_v1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EST_tr_present_080326_v1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主题">
  <a:themeElements>
    <a:clrScheme name="CRV_Clarivate Primary and secondary palette">
      <a:dk1>
        <a:srgbClr val="000000"/>
      </a:dk1>
      <a:lt1>
        <a:srgbClr val="FFFFFF"/>
      </a:lt1>
      <a:dk2>
        <a:srgbClr val="666666"/>
      </a:dk2>
      <a:lt2>
        <a:srgbClr val="A9A9AC"/>
      </a:lt2>
      <a:accent1>
        <a:srgbClr val="6817FF"/>
      </a:accent1>
      <a:accent2>
        <a:srgbClr val="1AC604"/>
      </a:accent2>
      <a:accent3>
        <a:srgbClr val="666666"/>
      </a:accent3>
      <a:accent4>
        <a:srgbClr val="025A3D"/>
      </a:accent4>
      <a:accent5>
        <a:srgbClr val="008080"/>
      </a:accent5>
      <a:accent6>
        <a:srgbClr val="4B1364"/>
      </a:accent6>
      <a:hlink>
        <a:srgbClr val="6817FF"/>
      </a:hlink>
      <a:folHlink>
        <a:srgbClr val="66666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72" id="{50F5CA09-D08F-734E-86AD-AC2CF5052913}" vid="{93FE6031-7508-984C-B5DD-685B9CDF12FB}"/>
    </a:ext>
  </a:extLst>
</a:theme>
</file>

<file path=ppt/theme/theme7.xml><?xml version="1.0" encoding="utf-8"?>
<a:theme xmlns:a="http://schemas.openxmlformats.org/drawingml/2006/main" name="4_Office 主题">
  <a:themeElements>
    <a:clrScheme name="CRV_Clarivate Primary and secondary palette">
      <a:dk1>
        <a:srgbClr val="000000"/>
      </a:dk1>
      <a:lt1>
        <a:srgbClr val="FFFFFF"/>
      </a:lt1>
      <a:dk2>
        <a:srgbClr val="666666"/>
      </a:dk2>
      <a:lt2>
        <a:srgbClr val="A9A9AC"/>
      </a:lt2>
      <a:accent1>
        <a:srgbClr val="6817FF"/>
      </a:accent1>
      <a:accent2>
        <a:srgbClr val="1AC604"/>
      </a:accent2>
      <a:accent3>
        <a:srgbClr val="666666"/>
      </a:accent3>
      <a:accent4>
        <a:srgbClr val="025A3D"/>
      </a:accent4>
      <a:accent5>
        <a:srgbClr val="008080"/>
      </a:accent5>
      <a:accent6>
        <a:srgbClr val="4B1364"/>
      </a:accent6>
      <a:hlink>
        <a:srgbClr val="6817FF"/>
      </a:hlink>
      <a:folHlink>
        <a:srgbClr val="66666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72" id="{50F5CA09-D08F-734E-86AD-AC2CF5052913}" vid="{93FE6031-7508-984C-B5DD-685B9CDF12FB}"/>
    </a:ext>
  </a:extLst>
</a:theme>
</file>

<file path=ppt/theme/theme8.xml><?xml version="1.0" encoding="utf-8"?>
<a:theme xmlns:a="http://schemas.openxmlformats.org/drawingml/2006/main" name="2_Crv_Tmpt_WebofScience_Full-Presentation_4x3_001">
  <a:themeElements>
    <a:clrScheme name="new clarivate">
      <a:dk1>
        <a:srgbClr val="000000"/>
      </a:dk1>
      <a:lt1>
        <a:srgbClr val="FFFFFF"/>
      </a:lt1>
      <a:dk2>
        <a:srgbClr val="1AC604"/>
      </a:dk2>
      <a:lt2>
        <a:srgbClr val="6817FF"/>
      </a:lt2>
      <a:accent1>
        <a:srgbClr val="669FD5"/>
      </a:accent1>
      <a:accent2>
        <a:srgbClr val="B6BE34"/>
      </a:accent2>
      <a:accent3>
        <a:srgbClr val="666666"/>
      </a:accent3>
      <a:accent4>
        <a:srgbClr val="A7A9AC"/>
      </a:accent4>
      <a:accent5>
        <a:srgbClr val="666AAC"/>
      </a:accent5>
      <a:accent6>
        <a:srgbClr val="008080"/>
      </a:accent6>
      <a:hlink>
        <a:srgbClr val="39134C"/>
      </a:hlink>
      <a:folHlink>
        <a:srgbClr val="025A3D"/>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6_WOS_福州大学_钯催化_20141016">
  <a:themeElements>
    <a:clrScheme name="Custom 1">
      <a:dk1>
        <a:srgbClr val="000000"/>
      </a:dk1>
      <a:lt1>
        <a:srgbClr val="FFFFFF"/>
      </a:lt1>
      <a:dk2>
        <a:srgbClr val="1AC604"/>
      </a:dk2>
      <a:lt2>
        <a:srgbClr val="6817FF"/>
      </a:lt2>
      <a:accent1>
        <a:srgbClr val="1AC604"/>
      </a:accent1>
      <a:accent2>
        <a:srgbClr val="F5F5F5"/>
      </a:accent2>
      <a:accent3>
        <a:srgbClr val="0072C6"/>
      </a:accent3>
      <a:accent4>
        <a:srgbClr val="7FBA00"/>
      </a:accent4>
      <a:accent5>
        <a:srgbClr val="505050"/>
      </a:accent5>
      <a:accent6>
        <a:srgbClr val="008272"/>
      </a:accent6>
      <a:hlink>
        <a:srgbClr val="0000FF"/>
      </a:hlink>
      <a:folHlink>
        <a:srgbClr val="800080"/>
      </a:folHlink>
    </a:clrScheme>
    <a:fontScheme name="TEST_tr_present_080326_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EST_tr_present_080326_v1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EST_tr_present_080326_v1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CRV_Clarivate Primary and secondary palette">
    <a:dk1>
      <a:srgbClr val="000000"/>
    </a:dk1>
    <a:lt1>
      <a:srgbClr val="FFFFFF"/>
    </a:lt1>
    <a:dk2>
      <a:srgbClr val="666666"/>
    </a:dk2>
    <a:lt2>
      <a:srgbClr val="A9A9AC"/>
    </a:lt2>
    <a:accent1>
      <a:srgbClr val="6817FF"/>
    </a:accent1>
    <a:accent2>
      <a:srgbClr val="1AC604"/>
    </a:accent2>
    <a:accent3>
      <a:srgbClr val="666666"/>
    </a:accent3>
    <a:accent4>
      <a:srgbClr val="025A3D"/>
    </a:accent4>
    <a:accent5>
      <a:srgbClr val="008080"/>
    </a:accent5>
    <a:accent6>
      <a:srgbClr val="4B1364"/>
    </a:accent6>
    <a:hlink>
      <a:srgbClr val="6817FF"/>
    </a:hlink>
    <a:folHlink>
      <a:srgbClr val="666666"/>
    </a:folHlink>
  </a:clrScheme>
</a:themeOverride>
</file>

<file path=docProps/app.xml><?xml version="1.0" encoding="utf-8"?>
<Properties xmlns="http://schemas.openxmlformats.org/officeDocument/2006/extended-properties" xmlns:vt="http://schemas.openxmlformats.org/officeDocument/2006/docPropsVTypes">
  <Template>TS-Templates-Green</Template>
  <TotalTime>33895</TotalTime>
  <Words>6397</Words>
  <Application>Microsoft Office PowerPoint</Application>
  <PresentationFormat>全屏显示(4:3)</PresentationFormat>
  <Paragraphs>964</Paragraphs>
  <Slides>130</Slides>
  <Notes>40</Notes>
  <HiddenSlides>0</HiddenSlides>
  <MMClips>0</MMClips>
  <ScaleCrop>false</ScaleCrop>
  <HeadingPairs>
    <vt:vector size="6" baseType="variant">
      <vt:variant>
        <vt:lpstr>已用的字体</vt:lpstr>
      </vt:variant>
      <vt:variant>
        <vt:i4>22</vt:i4>
      </vt:variant>
      <vt:variant>
        <vt:lpstr>主题</vt:lpstr>
      </vt:variant>
      <vt:variant>
        <vt:i4>22</vt:i4>
      </vt:variant>
      <vt:variant>
        <vt:lpstr>幻灯片标题</vt:lpstr>
      </vt:variant>
      <vt:variant>
        <vt:i4>130</vt:i4>
      </vt:variant>
    </vt:vector>
  </HeadingPairs>
  <TitlesOfParts>
    <vt:vector size="174" baseType="lpstr">
      <vt:lpstr>Knowledge Light</vt:lpstr>
      <vt:lpstr>Lucida Grande</vt:lpstr>
      <vt:lpstr>Microsoft YaHei UI</vt:lpstr>
      <vt:lpstr>Roboto Black</vt:lpstr>
      <vt:lpstr>Roboto Light</vt:lpstr>
      <vt:lpstr>Roboto Medium</vt:lpstr>
      <vt:lpstr>黑体</vt:lpstr>
      <vt:lpstr>华文仿宋</vt:lpstr>
      <vt:lpstr>华文新魏</vt:lpstr>
      <vt:lpstr>宋体</vt:lpstr>
      <vt:lpstr>宋体</vt:lpstr>
      <vt:lpstr>微软雅黑</vt:lpstr>
      <vt:lpstr>微软雅黑</vt:lpstr>
      <vt:lpstr>Arial</vt:lpstr>
      <vt:lpstr>Arial Black</vt:lpstr>
      <vt:lpstr>Calibri</vt:lpstr>
      <vt:lpstr>Calibri Light</vt:lpstr>
      <vt:lpstr>Courier New</vt:lpstr>
      <vt:lpstr>Segoe UI</vt:lpstr>
      <vt:lpstr>Segoe UI Light</vt:lpstr>
      <vt:lpstr>Times New Roman</vt:lpstr>
      <vt:lpstr>Wingdings</vt:lpstr>
      <vt:lpstr>Office 主题</vt:lpstr>
      <vt:lpstr>1_Office 主题</vt:lpstr>
      <vt:lpstr>2_WOS_福州大学_钯催化_20141016</vt:lpstr>
      <vt:lpstr>3_WOS_福州大学_钯催化_20141016</vt:lpstr>
      <vt:lpstr>4_WOS_福州大学_钯催化_20141016</vt:lpstr>
      <vt:lpstr>2_Office 主题</vt:lpstr>
      <vt:lpstr>4_Office 主题</vt:lpstr>
      <vt:lpstr>2_Crv_Tmpt_WebofScience_Full-Presentation_4x3_001</vt:lpstr>
      <vt:lpstr>6_WOS_福州大学_钯催化_20141016</vt:lpstr>
      <vt:lpstr>9_WOS_福州大学_钯催化_20141016</vt:lpstr>
      <vt:lpstr>5_WOS_福州大学_钯催化_20141016</vt:lpstr>
      <vt:lpstr>Office Theme</vt:lpstr>
      <vt:lpstr>12_WOS_福州大学_钯催化_20141016</vt:lpstr>
      <vt:lpstr>Crv_Tmpt_WebofScience_Cover-Images-Only_4x3_001</vt:lpstr>
      <vt:lpstr>3_Office 主题</vt:lpstr>
      <vt:lpstr>5_Office 主题</vt:lpstr>
      <vt:lpstr>Theme1</vt:lpstr>
      <vt:lpstr>1_Theme1</vt:lpstr>
      <vt:lpstr>Crv_Tmpt_Full-Presentation_4x3_002</vt:lpstr>
      <vt:lpstr>2_Theme1</vt:lpstr>
      <vt:lpstr>3_Theme1</vt:lpstr>
      <vt:lpstr>4_Theme1</vt:lpstr>
      <vt:lpstr>沈喨喨 科睿唯安产品与解决方案部 Stephen.shen@clarivate.com</vt:lpstr>
      <vt:lpstr>内容提要</vt:lpstr>
      <vt:lpstr>PowerPoint 演示文稿</vt:lpstr>
      <vt:lpstr>PowerPoint 演示文稿</vt:lpstr>
      <vt:lpstr>PowerPoint 演示文稿</vt:lpstr>
      <vt:lpstr>第三轮学科评估</vt:lpstr>
      <vt:lpstr>第四轮学科评估</vt:lpstr>
      <vt:lpstr>部分省市政府及教育主管部门与ESI相关的工作重点及指导意见</vt:lpstr>
      <vt:lpstr>PowerPoint 演示文稿</vt:lpstr>
      <vt:lpstr>PowerPoint 演示文稿</vt:lpstr>
      <vt:lpstr>ESI事实性数据绩效评估的应用</vt:lpstr>
      <vt:lpstr>Essential Science Indicators 定量分析研究绩效的工具 </vt:lpstr>
      <vt:lpstr>ESI前1%学科排名示意图</vt:lpstr>
      <vt:lpstr>ESI前1%学科排名</vt:lpstr>
      <vt:lpstr>PowerPoint 演示文稿</vt:lpstr>
      <vt:lpstr>PowerPoint 演示文稿</vt:lpstr>
      <vt:lpstr>PowerPoint 演示文稿</vt:lpstr>
      <vt:lpstr>PowerPoint 演示文稿</vt:lpstr>
      <vt:lpstr>PowerPoint 演示文稿</vt:lpstr>
      <vt:lpstr>科研绩效管理与评估：两种（互补）的同行评议方式</vt:lpstr>
      <vt:lpstr>PowerPoint 演示文稿</vt:lpstr>
      <vt:lpstr>Web of Science核心合集——高质量数据</vt:lpstr>
      <vt:lpstr>在科研管理和评价工作中……</vt:lpstr>
      <vt:lpstr>PowerPoint 演示文稿</vt:lpstr>
      <vt:lpstr> 如何访问Web of Science</vt:lpstr>
      <vt:lpstr>本次讲座资源入口：www.webofscience.com </vt:lpstr>
      <vt:lpstr>中国大陆进入ESI前1%的高校数量（2019年3月份数据）</vt:lpstr>
      <vt:lpstr>PowerPoint 演示文稿</vt:lpstr>
      <vt:lpstr>PowerPoint 演示文稿</vt:lpstr>
      <vt:lpstr>PowerPoint 演示文稿</vt:lpstr>
      <vt:lpstr>PowerPoint 演示文稿</vt:lpstr>
      <vt:lpstr>PowerPoint 演示文稿</vt:lpstr>
      <vt:lpstr>PowerPoint 演示文稿</vt:lpstr>
      <vt:lpstr>临床医学领域TOP10热点前沿 </vt:lpstr>
      <vt:lpstr>PowerPoint 演示文稿</vt:lpstr>
      <vt:lpstr>研究前沿(Research Front)</vt:lpstr>
      <vt:lpstr>精准定位研究前沿 – SCI和ESI 助力科研选题及基金申请</vt:lpstr>
      <vt:lpstr>精准定位研究前沿 – WOS和ESI 助力科研选题及基金申请</vt:lpstr>
      <vt:lpstr>精准定位研究前沿 – SCI和ESI 助力科研选题及基金申请</vt:lpstr>
      <vt:lpstr>PowerPoint 演示文稿</vt:lpstr>
      <vt:lpstr>PowerPoint 演示文稿</vt:lpstr>
      <vt:lpstr>深入挖掘文献信息 – Web of Science 助力研究领域分析 </vt:lpstr>
      <vt:lpstr>国际高被引论文的研究思路</vt:lpstr>
      <vt:lpstr>国际高被引论文的研究思路</vt:lpstr>
      <vt:lpstr>国内高被引论文的研究思路</vt:lpstr>
      <vt:lpstr>国内高被引论文的研究思路</vt:lpstr>
      <vt:lpstr>国内外热点论文的研究思路</vt:lpstr>
      <vt:lpstr>国内外热点论文的研究思路</vt:lpstr>
      <vt:lpstr>总结研究思路、设计实验方案</vt:lpstr>
      <vt:lpstr>PowerPoint 演示文稿</vt:lpstr>
      <vt:lpstr>PowerPoint 演示文稿</vt:lpstr>
      <vt:lpstr>分析已有文献的信息价值</vt:lpstr>
      <vt:lpstr>如何挖掘“信息宝藏”</vt:lpstr>
      <vt:lpstr>如何提高科研效率，全面掌握研究动态</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如何统一做格式化处理？</vt:lpstr>
      <vt:lpstr>Endnote® online – 文献的管理和写作工具</vt:lpstr>
      <vt:lpstr>PowerPoint 演示文稿</vt:lpstr>
      <vt:lpstr>PowerPoint 演示文稿</vt:lpstr>
      <vt:lpstr>PowerPoint 演示文稿</vt:lpstr>
      <vt:lpstr>PowerPoint 演示文稿</vt:lpstr>
      <vt:lpstr>成都医学院ESI临床医学学科主要投稿期刊（Top10） </vt:lpstr>
      <vt:lpstr>如何选择合适的投稿期刊</vt:lpstr>
      <vt:lpstr>PowerPoint 演示文稿</vt:lpstr>
      <vt:lpstr>分析来源出版物：历史的经验是宝贵的！</vt:lpstr>
      <vt:lpstr>PowerPoint 演示文稿</vt:lpstr>
      <vt:lpstr>PowerPoint 演示文稿</vt:lpstr>
      <vt:lpstr>PowerPoint 演示文稿</vt:lpstr>
      <vt:lpstr>PowerPoint 演示文稿</vt:lpstr>
      <vt:lpstr>检索某学科的期刊列表及相关指标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人才引进案例（AGRICULTURAL SCIENCES）</vt:lpstr>
      <vt:lpstr>全球人才寻找与引进案例：CLINICAL MEDICINE</vt:lpstr>
      <vt:lpstr>PowerPoint 演示文稿</vt:lpstr>
      <vt:lpstr>与我校在该方向合作过的学者</vt:lpstr>
      <vt:lpstr>科研人员的绩效分析与评估</vt:lpstr>
      <vt:lpstr>科研人员的绩效分析与评估</vt:lpstr>
      <vt:lpstr>聚焦论文影响力，建立有效激励机制</vt:lpstr>
      <vt:lpstr>PowerPoint 演示文稿</vt:lpstr>
      <vt:lpstr>PowerPoint 演示文稿</vt:lpstr>
      <vt:lpstr>PowerPoint 演示文稿</vt:lpstr>
      <vt:lpstr>PowerPoint 演示文稿</vt:lpstr>
      <vt:lpstr>建立自己的学者库</vt:lpstr>
      <vt:lpstr>PowerPoint 演示文稿</vt:lpstr>
      <vt:lpstr>做好宣传工作</vt:lpstr>
      <vt:lpstr>PowerPoint 演示文稿</vt:lpstr>
      <vt:lpstr>PowerPoint 演示文稿</vt:lpstr>
      <vt:lpstr>PowerPoint 演示文稿</vt:lpstr>
      <vt:lpstr>一流的学术研究，需要一流的学术信息</vt:lpstr>
      <vt:lpstr>数据来源/分析工具</vt:lpstr>
      <vt:lpstr>数据来源/分析工具</vt:lpstr>
      <vt:lpstr>PowerPoint 演示文稿</vt:lpstr>
      <vt:lpstr>PowerPoint 演示文稿</vt:lpstr>
      <vt:lpstr>PowerPoint 演示文稿</vt:lpstr>
      <vt:lpstr>PowerPoint 演示文稿</vt:lpstr>
      <vt:lpstr>Web of Science在科研人员的工作中</vt:lpstr>
      <vt:lpstr>Incites在科研管理人员的工作中</vt:lpstr>
      <vt:lpstr>科睿唯安微信公众号——一站式科研信息解决方案</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王栋</dc:creator>
  <cp:lastModifiedBy>李勇文</cp:lastModifiedBy>
  <cp:revision>1958</cp:revision>
  <dcterms:created xsi:type="dcterms:W3CDTF">2008-01-10T01:45:22Z</dcterms:created>
  <dcterms:modified xsi:type="dcterms:W3CDTF">2019-04-01T01:43:20Z</dcterms:modified>
</cp:coreProperties>
</file>