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77" r:id="rId7"/>
    <p:sldId id="276" r:id="rId8"/>
    <p:sldId id="291" r:id="rId9"/>
    <p:sldId id="263" r:id="rId10"/>
    <p:sldId id="326" r:id="rId11"/>
    <p:sldId id="309" r:id="rId12"/>
    <p:sldId id="293" r:id="rId13"/>
    <p:sldId id="294" r:id="rId14"/>
    <p:sldId id="295" r:id="rId15"/>
    <p:sldId id="296" r:id="rId16"/>
    <p:sldId id="292" r:id="rId17"/>
    <p:sldId id="258" r:id="rId18"/>
    <p:sldId id="260" r:id="rId19"/>
    <p:sldId id="259" r:id="rId20"/>
    <p:sldId id="261" r:id="rId21"/>
    <p:sldId id="262" r:id="rId22"/>
    <p:sldId id="264" r:id="rId23"/>
    <p:sldId id="265" r:id="rId24"/>
    <p:sldId id="308" r:id="rId25"/>
    <p:sldId id="327" r:id="rId26"/>
    <p:sldId id="348" r:id="rId27"/>
    <p:sldId id="329" r:id="rId28"/>
    <p:sldId id="273" r:id="rId29"/>
    <p:sldId id="272" r:id="rId30"/>
    <p:sldId id="274" r:id="rId31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5" Type="http://schemas.openxmlformats.org/officeDocument/2006/relationships/tags" Target="tags/tag576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2.xml"/><Relationship Id="rId13" Type="http://schemas.openxmlformats.org/officeDocument/2006/relationships/image" Target="../media/image1.png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9" Type="http://schemas.openxmlformats.org/officeDocument/2006/relationships/tags" Target="../tags/tag168.xml"/><Relationship Id="rId98" Type="http://schemas.openxmlformats.org/officeDocument/2006/relationships/tags" Target="../tags/tag167.xml"/><Relationship Id="rId97" Type="http://schemas.openxmlformats.org/officeDocument/2006/relationships/tags" Target="../tags/tag166.xml"/><Relationship Id="rId96" Type="http://schemas.openxmlformats.org/officeDocument/2006/relationships/tags" Target="../tags/tag165.xml"/><Relationship Id="rId95" Type="http://schemas.openxmlformats.org/officeDocument/2006/relationships/tags" Target="../tags/tag164.xml"/><Relationship Id="rId94" Type="http://schemas.openxmlformats.org/officeDocument/2006/relationships/tags" Target="../tags/tag163.xml"/><Relationship Id="rId93" Type="http://schemas.openxmlformats.org/officeDocument/2006/relationships/tags" Target="../tags/tag162.xml"/><Relationship Id="rId92" Type="http://schemas.openxmlformats.org/officeDocument/2006/relationships/tags" Target="../tags/tag161.xml"/><Relationship Id="rId91" Type="http://schemas.openxmlformats.org/officeDocument/2006/relationships/tags" Target="../tags/tag160.xml"/><Relationship Id="rId90" Type="http://schemas.openxmlformats.org/officeDocument/2006/relationships/tags" Target="../tags/tag159.xml"/><Relationship Id="rId9" Type="http://schemas.openxmlformats.org/officeDocument/2006/relationships/tags" Target="../tags/tag78.xml"/><Relationship Id="rId89" Type="http://schemas.openxmlformats.org/officeDocument/2006/relationships/tags" Target="../tags/tag158.xml"/><Relationship Id="rId88" Type="http://schemas.openxmlformats.org/officeDocument/2006/relationships/tags" Target="../tags/tag157.xml"/><Relationship Id="rId87" Type="http://schemas.openxmlformats.org/officeDocument/2006/relationships/tags" Target="../tags/tag156.xml"/><Relationship Id="rId86" Type="http://schemas.openxmlformats.org/officeDocument/2006/relationships/tags" Target="../tags/tag155.xml"/><Relationship Id="rId85" Type="http://schemas.openxmlformats.org/officeDocument/2006/relationships/tags" Target="../tags/tag154.xml"/><Relationship Id="rId84" Type="http://schemas.openxmlformats.org/officeDocument/2006/relationships/tags" Target="../tags/tag153.xml"/><Relationship Id="rId83" Type="http://schemas.openxmlformats.org/officeDocument/2006/relationships/tags" Target="../tags/tag152.xml"/><Relationship Id="rId82" Type="http://schemas.openxmlformats.org/officeDocument/2006/relationships/tags" Target="../tags/tag151.xml"/><Relationship Id="rId81" Type="http://schemas.openxmlformats.org/officeDocument/2006/relationships/tags" Target="../tags/tag150.xml"/><Relationship Id="rId80" Type="http://schemas.openxmlformats.org/officeDocument/2006/relationships/tags" Target="../tags/tag149.xml"/><Relationship Id="rId8" Type="http://schemas.openxmlformats.org/officeDocument/2006/relationships/tags" Target="../tags/tag77.xml"/><Relationship Id="rId79" Type="http://schemas.openxmlformats.org/officeDocument/2006/relationships/tags" Target="../tags/tag148.xml"/><Relationship Id="rId78" Type="http://schemas.openxmlformats.org/officeDocument/2006/relationships/tags" Target="../tags/tag147.xml"/><Relationship Id="rId77" Type="http://schemas.openxmlformats.org/officeDocument/2006/relationships/tags" Target="../tags/tag146.xml"/><Relationship Id="rId76" Type="http://schemas.openxmlformats.org/officeDocument/2006/relationships/tags" Target="../tags/tag145.xml"/><Relationship Id="rId75" Type="http://schemas.openxmlformats.org/officeDocument/2006/relationships/tags" Target="../tags/tag144.xml"/><Relationship Id="rId74" Type="http://schemas.openxmlformats.org/officeDocument/2006/relationships/tags" Target="../tags/tag143.xml"/><Relationship Id="rId73" Type="http://schemas.openxmlformats.org/officeDocument/2006/relationships/tags" Target="../tags/tag142.xml"/><Relationship Id="rId72" Type="http://schemas.openxmlformats.org/officeDocument/2006/relationships/tags" Target="../tags/tag141.xml"/><Relationship Id="rId71" Type="http://schemas.openxmlformats.org/officeDocument/2006/relationships/tags" Target="../tags/tag140.xml"/><Relationship Id="rId70" Type="http://schemas.openxmlformats.org/officeDocument/2006/relationships/tags" Target="../tags/tag139.xml"/><Relationship Id="rId7" Type="http://schemas.openxmlformats.org/officeDocument/2006/relationships/tags" Target="../tags/tag76.xml"/><Relationship Id="rId69" Type="http://schemas.openxmlformats.org/officeDocument/2006/relationships/tags" Target="../tags/tag138.xml"/><Relationship Id="rId68" Type="http://schemas.openxmlformats.org/officeDocument/2006/relationships/tags" Target="../tags/tag137.xml"/><Relationship Id="rId67" Type="http://schemas.openxmlformats.org/officeDocument/2006/relationships/tags" Target="../tags/tag136.xml"/><Relationship Id="rId66" Type="http://schemas.openxmlformats.org/officeDocument/2006/relationships/tags" Target="../tags/tag135.xml"/><Relationship Id="rId65" Type="http://schemas.openxmlformats.org/officeDocument/2006/relationships/tags" Target="../tags/tag134.xml"/><Relationship Id="rId64" Type="http://schemas.openxmlformats.org/officeDocument/2006/relationships/tags" Target="../tags/tag133.xml"/><Relationship Id="rId63" Type="http://schemas.openxmlformats.org/officeDocument/2006/relationships/tags" Target="../tags/tag132.xml"/><Relationship Id="rId62" Type="http://schemas.openxmlformats.org/officeDocument/2006/relationships/tags" Target="../tags/tag131.xml"/><Relationship Id="rId61" Type="http://schemas.openxmlformats.org/officeDocument/2006/relationships/tags" Target="../tags/tag130.xml"/><Relationship Id="rId60" Type="http://schemas.openxmlformats.org/officeDocument/2006/relationships/tags" Target="../tags/tag129.xml"/><Relationship Id="rId6" Type="http://schemas.openxmlformats.org/officeDocument/2006/relationships/tags" Target="../tags/tag75.xml"/><Relationship Id="rId59" Type="http://schemas.openxmlformats.org/officeDocument/2006/relationships/tags" Target="../tags/tag128.xml"/><Relationship Id="rId58" Type="http://schemas.openxmlformats.org/officeDocument/2006/relationships/tags" Target="../tags/tag127.xml"/><Relationship Id="rId57" Type="http://schemas.openxmlformats.org/officeDocument/2006/relationships/tags" Target="../tags/tag126.xml"/><Relationship Id="rId56" Type="http://schemas.openxmlformats.org/officeDocument/2006/relationships/tags" Target="../tags/tag125.xml"/><Relationship Id="rId55" Type="http://schemas.openxmlformats.org/officeDocument/2006/relationships/tags" Target="../tags/tag124.xml"/><Relationship Id="rId54" Type="http://schemas.openxmlformats.org/officeDocument/2006/relationships/tags" Target="../tags/tag123.xml"/><Relationship Id="rId53" Type="http://schemas.openxmlformats.org/officeDocument/2006/relationships/tags" Target="../tags/tag122.xml"/><Relationship Id="rId52" Type="http://schemas.openxmlformats.org/officeDocument/2006/relationships/tags" Target="../tags/tag121.xml"/><Relationship Id="rId51" Type="http://schemas.openxmlformats.org/officeDocument/2006/relationships/tags" Target="../tags/tag120.xml"/><Relationship Id="rId50" Type="http://schemas.openxmlformats.org/officeDocument/2006/relationships/tags" Target="../tags/tag119.xml"/><Relationship Id="rId5" Type="http://schemas.openxmlformats.org/officeDocument/2006/relationships/tags" Target="../tags/tag74.xml"/><Relationship Id="rId49" Type="http://schemas.openxmlformats.org/officeDocument/2006/relationships/tags" Target="../tags/tag118.xml"/><Relationship Id="rId48" Type="http://schemas.openxmlformats.org/officeDocument/2006/relationships/tags" Target="../tags/tag117.xml"/><Relationship Id="rId47" Type="http://schemas.openxmlformats.org/officeDocument/2006/relationships/tags" Target="../tags/tag116.xml"/><Relationship Id="rId46" Type="http://schemas.openxmlformats.org/officeDocument/2006/relationships/tags" Target="../tags/tag115.xml"/><Relationship Id="rId45" Type="http://schemas.openxmlformats.org/officeDocument/2006/relationships/tags" Target="../tags/tag114.xml"/><Relationship Id="rId44" Type="http://schemas.openxmlformats.org/officeDocument/2006/relationships/tags" Target="../tags/tag113.xml"/><Relationship Id="rId43" Type="http://schemas.openxmlformats.org/officeDocument/2006/relationships/tags" Target="../tags/tag112.xml"/><Relationship Id="rId42" Type="http://schemas.openxmlformats.org/officeDocument/2006/relationships/tags" Target="../tags/tag111.xml"/><Relationship Id="rId414" Type="http://schemas.openxmlformats.org/officeDocument/2006/relationships/tags" Target="../tags/tag483.xml"/><Relationship Id="rId413" Type="http://schemas.openxmlformats.org/officeDocument/2006/relationships/tags" Target="../tags/tag482.xml"/><Relationship Id="rId412" Type="http://schemas.openxmlformats.org/officeDocument/2006/relationships/tags" Target="../tags/tag481.xml"/><Relationship Id="rId411" Type="http://schemas.openxmlformats.org/officeDocument/2006/relationships/tags" Target="../tags/tag480.xml"/><Relationship Id="rId410" Type="http://schemas.openxmlformats.org/officeDocument/2006/relationships/tags" Target="../tags/tag479.xml"/><Relationship Id="rId41" Type="http://schemas.openxmlformats.org/officeDocument/2006/relationships/tags" Target="../tags/tag110.xml"/><Relationship Id="rId409" Type="http://schemas.openxmlformats.org/officeDocument/2006/relationships/tags" Target="../tags/tag478.xml"/><Relationship Id="rId408" Type="http://schemas.openxmlformats.org/officeDocument/2006/relationships/tags" Target="../tags/tag477.xml"/><Relationship Id="rId407" Type="http://schemas.openxmlformats.org/officeDocument/2006/relationships/tags" Target="../tags/tag476.xml"/><Relationship Id="rId406" Type="http://schemas.openxmlformats.org/officeDocument/2006/relationships/tags" Target="../tags/tag475.xml"/><Relationship Id="rId405" Type="http://schemas.openxmlformats.org/officeDocument/2006/relationships/tags" Target="../tags/tag474.xml"/><Relationship Id="rId404" Type="http://schemas.openxmlformats.org/officeDocument/2006/relationships/tags" Target="../tags/tag473.xml"/><Relationship Id="rId403" Type="http://schemas.openxmlformats.org/officeDocument/2006/relationships/tags" Target="../tags/tag472.xml"/><Relationship Id="rId402" Type="http://schemas.openxmlformats.org/officeDocument/2006/relationships/tags" Target="../tags/tag471.xml"/><Relationship Id="rId401" Type="http://schemas.openxmlformats.org/officeDocument/2006/relationships/tags" Target="../tags/tag470.xml"/><Relationship Id="rId400" Type="http://schemas.openxmlformats.org/officeDocument/2006/relationships/tags" Target="../tags/tag469.xml"/><Relationship Id="rId40" Type="http://schemas.openxmlformats.org/officeDocument/2006/relationships/tags" Target="../tags/tag109.xml"/><Relationship Id="rId4" Type="http://schemas.openxmlformats.org/officeDocument/2006/relationships/tags" Target="../tags/tag73.xml"/><Relationship Id="rId399" Type="http://schemas.openxmlformats.org/officeDocument/2006/relationships/tags" Target="../tags/tag468.xml"/><Relationship Id="rId398" Type="http://schemas.openxmlformats.org/officeDocument/2006/relationships/tags" Target="../tags/tag467.xml"/><Relationship Id="rId397" Type="http://schemas.openxmlformats.org/officeDocument/2006/relationships/tags" Target="../tags/tag466.xml"/><Relationship Id="rId396" Type="http://schemas.openxmlformats.org/officeDocument/2006/relationships/tags" Target="../tags/tag465.xml"/><Relationship Id="rId395" Type="http://schemas.openxmlformats.org/officeDocument/2006/relationships/tags" Target="../tags/tag464.xml"/><Relationship Id="rId394" Type="http://schemas.openxmlformats.org/officeDocument/2006/relationships/tags" Target="../tags/tag463.xml"/><Relationship Id="rId393" Type="http://schemas.openxmlformats.org/officeDocument/2006/relationships/tags" Target="../tags/tag462.xml"/><Relationship Id="rId392" Type="http://schemas.openxmlformats.org/officeDocument/2006/relationships/tags" Target="../tags/tag461.xml"/><Relationship Id="rId391" Type="http://schemas.openxmlformats.org/officeDocument/2006/relationships/tags" Target="../tags/tag460.xml"/><Relationship Id="rId390" Type="http://schemas.openxmlformats.org/officeDocument/2006/relationships/tags" Target="../tags/tag459.xml"/><Relationship Id="rId39" Type="http://schemas.openxmlformats.org/officeDocument/2006/relationships/tags" Target="../tags/tag108.xml"/><Relationship Id="rId389" Type="http://schemas.openxmlformats.org/officeDocument/2006/relationships/tags" Target="../tags/tag458.xml"/><Relationship Id="rId388" Type="http://schemas.openxmlformats.org/officeDocument/2006/relationships/tags" Target="../tags/tag457.xml"/><Relationship Id="rId387" Type="http://schemas.openxmlformats.org/officeDocument/2006/relationships/tags" Target="../tags/tag456.xml"/><Relationship Id="rId386" Type="http://schemas.openxmlformats.org/officeDocument/2006/relationships/tags" Target="../tags/tag455.xml"/><Relationship Id="rId385" Type="http://schemas.openxmlformats.org/officeDocument/2006/relationships/tags" Target="../tags/tag454.xml"/><Relationship Id="rId384" Type="http://schemas.openxmlformats.org/officeDocument/2006/relationships/tags" Target="../tags/tag453.xml"/><Relationship Id="rId383" Type="http://schemas.openxmlformats.org/officeDocument/2006/relationships/tags" Target="../tags/tag452.xml"/><Relationship Id="rId382" Type="http://schemas.openxmlformats.org/officeDocument/2006/relationships/tags" Target="../tags/tag451.xml"/><Relationship Id="rId381" Type="http://schemas.openxmlformats.org/officeDocument/2006/relationships/tags" Target="../tags/tag450.xml"/><Relationship Id="rId380" Type="http://schemas.openxmlformats.org/officeDocument/2006/relationships/tags" Target="../tags/tag449.xml"/><Relationship Id="rId38" Type="http://schemas.openxmlformats.org/officeDocument/2006/relationships/tags" Target="../tags/tag107.xml"/><Relationship Id="rId379" Type="http://schemas.openxmlformats.org/officeDocument/2006/relationships/tags" Target="../tags/tag448.xml"/><Relationship Id="rId378" Type="http://schemas.openxmlformats.org/officeDocument/2006/relationships/tags" Target="../tags/tag447.xml"/><Relationship Id="rId377" Type="http://schemas.openxmlformats.org/officeDocument/2006/relationships/tags" Target="../tags/tag446.xml"/><Relationship Id="rId376" Type="http://schemas.openxmlformats.org/officeDocument/2006/relationships/tags" Target="../tags/tag445.xml"/><Relationship Id="rId375" Type="http://schemas.openxmlformats.org/officeDocument/2006/relationships/tags" Target="../tags/tag444.xml"/><Relationship Id="rId374" Type="http://schemas.openxmlformats.org/officeDocument/2006/relationships/tags" Target="../tags/tag443.xml"/><Relationship Id="rId373" Type="http://schemas.openxmlformats.org/officeDocument/2006/relationships/tags" Target="../tags/tag442.xml"/><Relationship Id="rId372" Type="http://schemas.openxmlformats.org/officeDocument/2006/relationships/tags" Target="../tags/tag441.xml"/><Relationship Id="rId371" Type="http://schemas.openxmlformats.org/officeDocument/2006/relationships/tags" Target="../tags/tag440.xml"/><Relationship Id="rId370" Type="http://schemas.openxmlformats.org/officeDocument/2006/relationships/tags" Target="../tags/tag439.xml"/><Relationship Id="rId37" Type="http://schemas.openxmlformats.org/officeDocument/2006/relationships/tags" Target="../tags/tag106.xml"/><Relationship Id="rId369" Type="http://schemas.openxmlformats.org/officeDocument/2006/relationships/tags" Target="../tags/tag438.xml"/><Relationship Id="rId368" Type="http://schemas.openxmlformats.org/officeDocument/2006/relationships/tags" Target="../tags/tag437.xml"/><Relationship Id="rId367" Type="http://schemas.openxmlformats.org/officeDocument/2006/relationships/tags" Target="../tags/tag436.xml"/><Relationship Id="rId366" Type="http://schemas.openxmlformats.org/officeDocument/2006/relationships/tags" Target="../tags/tag435.xml"/><Relationship Id="rId365" Type="http://schemas.openxmlformats.org/officeDocument/2006/relationships/tags" Target="../tags/tag434.xml"/><Relationship Id="rId364" Type="http://schemas.openxmlformats.org/officeDocument/2006/relationships/tags" Target="../tags/tag433.xml"/><Relationship Id="rId363" Type="http://schemas.openxmlformats.org/officeDocument/2006/relationships/tags" Target="../tags/tag432.xml"/><Relationship Id="rId362" Type="http://schemas.openxmlformats.org/officeDocument/2006/relationships/tags" Target="../tags/tag431.xml"/><Relationship Id="rId361" Type="http://schemas.openxmlformats.org/officeDocument/2006/relationships/tags" Target="../tags/tag430.xml"/><Relationship Id="rId360" Type="http://schemas.openxmlformats.org/officeDocument/2006/relationships/tags" Target="../tags/tag429.xml"/><Relationship Id="rId36" Type="http://schemas.openxmlformats.org/officeDocument/2006/relationships/tags" Target="../tags/tag105.xml"/><Relationship Id="rId359" Type="http://schemas.openxmlformats.org/officeDocument/2006/relationships/tags" Target="../tags/tag428.xml"/><Relationship Id="rId358" Type="http://schemas.openxmlformats.org/officeDocument/2006/relationships/tags" Target="../tags/tag427.xml"/><Relationship Id="rId357" Type="http://schemas.openxmlformats.org/officeDocument/2006/relationships/tags" Target="../tags/tag426.xml"/><Relationship Id="rId356" Type="http://schemas.openxmlformats.org/officeDocument/2006/relationships/tags" Target="../tags/tag425.xml"/><Relationship Id="rId355" Type="http://schemas.openxmlformats.org/officeDocument/2006/relationships/tags" Target="../tags/tag424.xml"/><Relationship Id="rId354" Type="http://schemas.openxmlformats.org/officeDocument/2006/relationships/tags" Target="../tags/tag423.xml"/><Relationship Id="rId353" Type="http://schemas.openxmlformats.org/officeDocument/2006/relationships/tags" Target="../tags/tag422.xml"/><Relationship Id="rId352" Type="http://schemas.openxmlformats.org/officeDocument/2006/relationships/tags" Target="../tags/tag421.xml"/><Relationship Id="rId351" Type="http://schemas.openxmlformats.org/officeDocument/2006/relationships/tags" Target="../tags/tag420.xml"/><Relationship Id="rId350" Type="http://schemas.openxmlformats.org/officeDocument/2006/relationships/tags" Target="../tags/tag419.xml"/><Relationship Id="rId35" Type="http://schemas.openxmlformats.org/officeDocument/2006/relationships/tags" Target="../tags/tag104.xml"/><Relationship Id="rId349" Type="http://schemas.openxmlformats.org/officeDocument/2006/relationships/tags" Target="../tags/tag418.xml"/><Relationship Id="rId348" Type="http://schemas.openxmlformats.org/officeDocument/2006/relationships/tags" Target="../tags/tag417.xml"/><Relationship Id="rId347" Type="http://schemas.openxmlformats.org/officeDocument/2006/relationships/tags" Target="../tags/tag416.xml"/><Relationship Id="rId346" Type="http://schemas.openxmlformats.org/officeDocument/2006/relationships/tags" Target="../tags/tag415.xml"/><Relationship Id="rId345" Type="http://schemas.openxmlformats.org/officeDocument/2006/relationships/tags" Target="../tags/tag414.xml"/><Relationship Id="rId344" Type="http://schemas.openxmlformats.org/officeDocument/2006/relationships/tags" Target="../tags/tag413.xml"/><Relationship Id="rId343" Type="http://schemas.openxmlformats.org/officeDocument/2006/relationships/tags" Target="../tags/tag412.xml"/><Relationship Id="rId342" Type="http://schemas.openxmlformats.org/officeDocument/2006/relationships/tags" Target="../tags/tag411.xml"/><Relationship Id="rId341" Type="http://schemas.openxmlformats.org/officeDocument/2006/relationships/tags" Target="../tags/tag410.xml"/><Relationship Id="rId340" Type="http://schemas.openxmlformats.org/officeDocument/2006/relationships/tags" Target="../tags/tag409.xml"/><Relationship Id="rId34" Type="http://schemas.openxmlformats.org/officeDocument/2006/relationships/tags" Target="../tags/tag103.xml"/><Relationship Id="rId339" Type="http://schemas.openxmlformats.org/officeDocument/2006/relationships/tags" Target="../tags/tag408.xml"/><Relationship Id="rId338" Type="http://schemas.openxmlformats.org/officeDocument/2006/relationships/tags" Target="../tags/tag407.xml"/><Relationship Id="rId337" Type="http://schemas.openxmlformats.org/officeDocument/2006/relationships/tags" Target="../tags/tag406.xml"/><Relationship Id="rId336" Type="http://schemas.openxmlformats.org/officeDocument/2006/relationships/tags" Target="../tags/tag405.xml"/><Relationship Id="rId335" Type="http://schemas.openxmlformats.org/officeDocument/2006/relationships/tags" Target="../tags/tag404.xml"/><Relationship Id="rId334" Type="http://schemas.openxmlformats.org/officeDocument/2006/relationships/tags" Target="../tags/tag403.xml"/><Relationship Id="rId333" Type="http://schemas.openxmlformats.org/officeDocument/2006/relationships/tags" Target="../tags/tag402.xml"/><Relationship Id="rId332" Type="http://schemas.openxmlformats.org/officeDocument/2006/relationships/tags" Target="../tags/tag401.xml"/><Relationship Id="rId331" Type="http://schemas.openxmlformats.org/officeDocument/2006/relationships/tags" Target="../tags/tag400.xml"/><Relationship Id="rId330" Type="http://schemas.openxmlformats.org/officeDocument/2006/relationships/tags" Target="../tags/tag399.xml"/><Relationship Id="rId33" Type="http://schemas.openxmlformats.org/officeDocument/2006/relationships/tags" Target="../tags/tag102.xml"/><Relationship Id="rId329" Type="http://schemas.openxmlformats.org/officeDocument/2006/relationships/tags" Target="../tags/tag398.xml"/><Relationship Id="rId328" Type="http://schemas.openxmlformats.org/officeDocument/2006/relationships/tags" Target="../tags/tag397.xml"/><Relationship Id="rId327" Type="http://schemas.openxmlformats.org/officeDocument/2006/relationships/tags" Target="../tags/tag396.xml"/><Relationship Id="rId326" Type="http://schemas.openxmlformats.org/officeDocument/2006/relationships/tags" Target="../tags/tag395.xml"/><Relationship Id="rId325" Type="http://schemas.openxmlformats.org/officeDocument/2006/relationships/tags" Target="../tags/tag394.xml"/><Relationship Id="rId324" Type="http://schemas.openxmlformats.org/officeDocument/2006/relationships/tags" Target="../tags/tag393.xml"/><Relationship Id="rId323" Type="http://schemas.openxmlformats.org/officeDocument/2006/relationships/tags" Target="../tags/tag392.xml"/><Relationship Id="rId322" Type="http://schemas.openxmlformats.org/officeDocument/2006/relationships/tags" Target="../tags/tag391.xml"/><Relationship Id="rId321" Type="http://schemas.openxmlformats.org/officeDocument/2006/relationships/tags" Target="../tags/tag390.xml"/><Relationship Id="rId320" Type="http://schemas.openxmlformats.org/officeDocument/2006/relationships/tags" Target="../tags/tag389.xml"/><Relationship Id="rId32" Type="http://schemas.openxmlformats.org/officeDocument/2006/relationships/tags" Target="../tags/tag101.xml"/><Relationship Id="rId319" Type="http://schemas.openxmlformats.org/officeDocument/2006/relationships/tags" Target="../tags/tag388.xml"/><Relationship Id="rId318" Type="http://schemas.openxmlformats.org/officeDocument/2006/relationships/tags" Target="../tags/tag387.xml"/><Relationship Id="rId317" Type="http://schemas.openxmlformats.org/officeDocument/2006/relationships/tags" Target="../tags/tag386.xml"/><Relationship Id="rId316" Type="http://schemas.openxmlformats.org/officeDocument/2006/relationships/tags" Target="../tags/tag385.xml"/><Relationship Id="rId315" Type="http://schemas.openxmlformats.org/officeDocument/2006/relationships/tags" Target="../tags/tag384.xml"/><Relationship Id="rId314" Type="http://schemas.openxmlformats.org/officeDocument/2006/relationships/tags" Target="../tags/tag383.xml"/><Relationship Id="rId313" Type="http://schemas.openxmlformats.org/officeDocument/2006/relationships/tags" Target="../tags/tag382.xml"/><Relationship Id="rId312" Type="http://schemas.openxmlformats.org/officeDocument/2006/relationships/tags" Target="../tags/tag381.xml"/><Relationship Id="rId311" Type="http://schemas.openxmlformats.org/officeDocument/2006/relationships/tags" Target="../tags/tag380.xml"/><Relationship Id="rId310" Type="http://schemas.openxmlformats.org/officeDocument/2006/relationships/tags" Target="../tags/tag379.xml"/><Relationship Id="rId31" Type="http://schemas.openxmlformats.org/officeDocument/2006/relationships/tags" Target="../tags/tag100.xml"/><Relationship Id="rId309" Type="http://schemas.openxmlformats.org/officeDocument/2006/relationships/tags" Target="../tags/tag378.xml"/><Relationship Id="rId308" Type="http://schemas.openxmlformats.org/officeDocument/2006/relationships/tags" Target="../tags/tag377.xml"/><Relationship Id="rId307" Type="http://schemas.openxmlformats.org/officeDocument/2006/relationships/tags" Target="../tags/tag376.xml"/><Relationship Id="rId306" Type="http://schemas.openxmlformats.org/officeDocument/2006/relationships/tags" Target="../tags/tag375.xml"/><Relationship Id="rId305" Type="http://schemas.openxmlformats.org/officeDocument/2006/relationships/tags" Target="../tags/tag374.xml"/><Relationship Id="rId304" Type="http://schemas.openxmlformats.org/officeDocument/2006/relationships/tags" Target="../tags/tag373.xml"/><Relationship Id="rId303" Type="http://schemas.openxmlformats.org/officeDocument/2006/relationships/tags" Target="../tags/tag372.xml"/><Relationship Id="rId302" Type="http://schemas.openxmlformats.org/officeDocument/2006/relationships/tags" Target="../tags/tag371.xml"/><Relationship Id="rId301" Type="http://schemas.openxmlformats.org/officeDocument/2006/relationships/tags" Target="../tags/tag370.xml"/><Relationship Id="rId300" Type="http://schemas.openxmlformats.org/officeDocument/2006/relationships/tags" Target="../tags/tag369.xml"/><Relationship Id="rId30" Type="http://schemas.openxmlformats.org/officeDocument/2006/relationships/tags" Target="../tags/tag99.xml"/><Relationship Id="rId3" Type="http://schemas.openxmlformats.org/officeDocument/2006/relationships/tags" Target="../tags/tag72.xml"/><Relationship Id="rId299" Type="http://schemas.openxmlformats.org/officeDocument/2006/relationships/tags" Target="../tags/tag368.xml"/><Relationship Id="rId298" Type="http://schemas.openxmlformats.org/officeDocument/2006/relationships/tags" Target="../tags/tag367.xml"/><Relationship Id="rId297" Type="http://schemas.openxmlformats.org/officeDocument/2006/relationships/tags" Target="../tags/tag366.xml"/><Relationship Id="rId296" Type="http://schemas.openxmlformats.org/officeDocument/2006/relationships/tags" Target="../tags/tag365.xml"/><Relationship Id="rId295" Type="http://schemas.openxmlformats.org/officeDocument/2006/relationships/tags" Target="../tags/tag364.xml"/><Relationship Id="rId294" Type="http://schemas.openxmlformats.org/officeDocument/2006/relationships/tags" Target="../tags/tag363.xml"/><Relationship Id="rId293" Type="http://schemas.openxmlformats.org/officeDocument/2006/relationships/tags" Target="../tags/tag362.xml"/><Relationship Id="rId292" Type="http://schemas.openxmlformats.org/officeDocument/2006/relationships/tags" Target="../tags/tag361.xml"/><Relationship Id="rId291" Type="http://schemas.openxmlformats.org/officeDocument/2006/relationships/tags" Target="../tags/tag360.xml"/><Relationship Id="rId290" Type="http://schemas.openxmlformats.org/officeDocument/2006/relationships/tags" Target="../tags/tag359.xml"/><Relationship Id="rId29" Type="http://schemas.openxmlformats.org/officeDocument/2006/relationships/tags" Target="../tags/tag98.xml"/><Relationship Id="rId289" Type="http://schemas.openxmlformats.org/officeDocument/2006/relationships/tags" Target="../tags/tag358.xml"/><Relationship Id="rId288" Type="http://schemas.openxmlformats.org/officeDocument/2006/relationships/tags" Target="../tags/tag357.xml"/><Relationship Id="rId287" Type="http://schemas.openxmlformats.org/officeDocument/2006/relationships/tags" Target="../tags/tag356.xml"/><Relationship Id="rId286" Type="http://schemas.openxmlformats.org/officeDocument/2006/relationships/tags" Target="../tags/tag355.xml"/><Relationship Id="rId285" Type="http://schemas.openxmlformats.org/officeDocument/2006/relationships/tags" Target="../tags/tag354.xml"/><Relationship Id="rId284" Type="http://schemas.openxmlformats.org/officeDocument/2006/relationships/tags" Target="../tags/tag353.xml"/><Relationship Id="rId283" Type="http://schemas.openxmlformats.org/officeDocument/2006/relationships/tags" Target="../tags/tag352.xml"/><Relationship Id="rId282" Type="http://schemas.openxmlformats.org/officeDocument/2006/relationships/tags" Target="../tags/tag351.xml"/><Relationship Id="rId281" Type="http://schemas.openxmlformats.org/officeDocument/2006/relationships/tags" Target="../tags/tag350.xml"/><Relationship Id="rId280" Type="http://schemas.openxmlformats.org/officeDocument/2006/relationships/tags" Target="../tags/tag349.xml"/><Relationship Id="rId28" Type="http://schemas.openxmlformats.org/officeDocument/2006/relationships/tags" Target="../tags/tag97.xml"/><Relationship Id="rId279" Type="http://schemas.openxmlformats.org/officeDocument/2006/relationships/tags" Target="../tags/tag348.xml"/><Relationship Id="rId278" Type="http://schemas.openxmlformats.org/officeDocument/2006/relationships/tags" Target="../tags/tag347.xml"/><Relationship Id="rId277" Type="http://schemas.openxmlformats.org/officeDocument/2006/relationships/tags" Target="../tags/tag346.xml"/><Relationship Id="rId276" Type="http://schemas.openxmlformats.org/officeDocument/2006/relationships/tags" Target="../tags/tag345.xml"/><Relationship Id="rId275" Type="http://schemas.openxmlformats.org/officeDocument/2006/relationships/tags" Target="../tags/tag344.xml"/><Relationship Id="rId274" Type="http://schemas.openxmlformats.org/officeDocument/2006/relationships/tags" Target="../tags/tag343.xml"/><Relationship Id="rId273" Type="http://schemas.openxmlformats.org/officeDocument/2006/relationships/tags" Target="../tags/tag342.xml"/><Relationship Id="rId272" Type="http://schemas.openxmlformats.org/officeDocument/2006/relationships/tags" Target="../tags/tag341.xml"/><Relationship Id="rId271" Type="http://schemas.openxmlformats.org/officeDocument/2006/relationships/tags" Target="../tags/tag340.xml"/><Relationship Id="rId270" Type="http://schemas.openxmlformats.org/officeDocument/2006/relationships/tags" Target="../tags/tag339.xml"/><Relationship Id="rId27" Type="http://schemas.openxmlformats.org/officeDocument/2006/relationships/tags" Target="../tags/tag96.xml"/><Relationship Id="rId269" Type="http://schemas.openxmlformats.org/officeDocument/2006/relationships/tags" Target="../tags/tag338.xml"/><Relationship Id="rId268" Type="http://schemas.openxmlformats.org/officeDocument/2006/relationships/tags" Target="../tags/tag337.xml"/><Relationship Id="rId267" Type="http://schemas.openxmlformats.org/officeDocument/2006/relationships/tags" Target="../tags/tag336.xml"/><Relationship Id="rId266" Type="http://schemas.openxmlformats.org/officeDocument/2006/relationships/tags" Target="../tags/tag335.xml"/><Relationship Id="rId265" Type="http://schemas.openxmlformats.org/officeDocument/2006/relationships/tags" Target="../tags/tag334.xml"/><Relationship Id="rId264" Type="http://schemas.openxmlformats.org/officeDocument/2006/relationships/tags" Target="../tags/tag333.xml"/><Relationship Id="rId263" Type="http://schemas.openxmlformats.org/officeDocument/2006/relationships/tags" Target="../tags/tag332.xml"/><Relationship Id="rId262" Type="http://schemas.openxmlformats.org/officeDocument/2006/relationships/tags" Target="../tags/tag331.xml"/><Relationship Id="rId261" Type="http://schemas.openxmlformats.org/officeDocument/2006/relationships/tags" Target="../tags/tag330.xml"/><Relationship Id="rId260" Type="http://schemas.openxmlformats.org/officeDocument/2006/relationships/tags" Target="../tags/tag329.xml"/><Relationship Id="rId26" Type="http://schemas.openxmlformats.org/officeDocument/2006/relationships/tags" Target="../tags/tag95.xml"/><Relationship Id="rId259" Type="http://schemas.openxmlformats.org/officeDocument/2006/relationships/tags" Target="../tags/tag328.xml"/><Relationship Id="rId258" Type="http://schemas.openxmlformats.org/officeDocument/2006/relationships/tags" Target="../tags/tag327.xml"/><Relationship Id="rId257" Type="http://schemas.openxmlformats.org/officeDocument/2006/relationships/tags" Target="../tags/tag326.xml"/><Relationship Id="rId256" Type="http://schemas.openxmlformats.org/officeDocument/2006/relationships/tags" Target="../tags/tag325.xml"/><Relationship Id="rId255" Type="http://schemas.openxmlformats.org/officeDocument/2006/relationships/tags" Target="../tags/tag324.xml"/><Relationship Id="rId254" Type="http://schemas.openxmlformats.org/officeDocument/2006/relationships/tags" Target="../tags/tag323.xml"/><Relationship Id="rId253" Type="http://schemas.openxmlformats.org/officeDocument/2006/relationships/tags" Target="../tags/tag322.xml"/><Relationship Id="rId252" Type="http://schemas.openxmlformats.org/officeDocument/2006/relationships/tags" Target="../tags/tag321.xml"/><Relationship Id="rId251" Type="http://schemas.openxmlformats.org/officeDocument/2006/relationships/tags" Target="../tags/tag320.xml"/><Relationship Id="rId250" Type="http://schemas.openxmlformats.org/officeDocument/2006/relationships/tags" Target="../tags/tag319.xml"/><Relationship Id="rId25" Type="http://schemas.openxmlformats.org/officeDocument/2006/relationships/tags" Target="../tags/tag94.xml"/><Relationship Id="rId249" Type="http://schemas.openxmlformats.org/officeDocument/2006/relationships/tags" Target="../tags/tag318.xml"/><Relationship Id="rId248" Type="http://schemas.openxmlformats.org/officeDocument/2006/relationships/tags" Target="../tags/tag317.xml"/><Relationship Id="rId247" Type="http://schemas.openxmlformats.org/officeDocument/2006/relationships/tags" Target="../tags/tag316.xml"/><Relationship Id="rId246" Type="http://schemas.openxmlformats.org/officeDocument/2006/relationships/tags" Target="../tags/tag315.xml"/><Relationship Id="rId245" Type="http://schemas.openxmlformats.org/officeDocument/2006/relationships/tags" Target="../tags/tag314.xml"/><Relationship Id="rId244" Type="http://schemas.openxmlformats.org/officeDocument/2006/relationships/tags" Target="../tags/tag313.xml"/><Relationship Id="rId243" Type="http://schemas.openxmlformats.org/officeDocument/2006/relationships/tags" Target="../tags/tag312.xml"/><Relationship Id="rId242" Type="http://schemas.openxmlformats.org/officeDocument/2006/relationships/tags" Target="../tags/tag311.xml"/><Relationship Id="rId241" Type="http://schemas.openxmlformats.org/officeDocument/2006/relationships/tags" Target="../tags/tag310.xml"/><Relationship Id="rId240" Type="http://schemas.openxmlformats.org/officeDocument/2006/relationships/tags" Target="../tags/tag309.xml"/><Relationship Id="rId24" Type="http://schemas.openxmlformats.org/officeDocument/2006/relationships/tags" Target="../tags/tag93.xml"/><Relationship Id="rId239" Type="http://schemas.openxmlformats.org/officeDocument/2006/relationships/tags" Target="../tags/tag308.xml"/><Relationship Id="rId238" Type="http://schemas.openxmlformats.org/officeDocument/2006/relationships/tags" Target="../tags/tag307.xml"/><Relationship Id="rId237" Type="http://schemas.openxmlformats.org/officeDocument/2006/relationships/tags" Target="../tags/tag306.xml"/><Relationship Id="rId236" Type="http://schemas.openxmlformats.org/officeDocument/2006/relationships/tags" Target="../tags/tag305.xml"/><Relationship Id="rId235" Type="http://schemas.openxmlformats.org/officeDocument/2006/relationships/tags" Target="../tags/tag304.xml"/><Relationship Id="rId234" Type="http://schemas.openxmlformats.org/officeDocument/2006/relationships/tags" Target="../tags/tag303.xml"/><Relationship Id="rId233" Type="http://schemas.openxmlformats.org/officeDocument/2006/relationships/tags" Target="../tags/tag302.xml"/><Relationship Id="rId232" Type="http://schemas.openxmlformats.org/officeDocument/2006/relationships/tags" Target="../tags/tag301.xml"/><Relationship Id="rId231" Type="http://schemas.openxmlformats.org/officeDocument/2006/relationships/tags" Target="../tags/tag300.xml"/><Relationship Id="rId230" Type="http://schemas.openxmlformats.org/officeDocument/2006/relationships/tags" Target="../tags/tag299.xml"/><Relationship Id="rId23" Type="http://schemas.openxmlformats.org/officeDocument/2006/relationships/tags" Target="../tags/tag92.xml"/><Relationship Id="rId229" Type="http://schemas.openxmlformats.org/officeDocument/2006/relationships/tags" Target="../tags/tag298.xml"/><Relationship Id="rId228" Type="http://schemas.openxmlformats.org/officeDocument/2006/relationships/tags" Target="../tags/tag297.xml"/><Relationship Id="rId227" Type="http://schemas.openxmlformats.org/officeDocument/2006/relationships/tags" Target="../tags/tag296.xml"/><Relationship Id="rId226" Type="http://schemas.openxmlformats.org/officeDocument/2006/relationships/tags" Target="../tags/tag295.xml"/><Relationship Id="rId225" Type="http://schemas.openxmlformats.org/officeDocument/2006/relationships/tags" Target="../tags/tag294.xml"/><Relationship Id="rId224" Type="http://schemas.openxmlformats.org/officeDocument/2006/relationships/tags" Target="../tags/tag293.xml"/><Relationship Id="rId223" Type="http://schemas.openxmlformats.org/officeDocument/2006/relationships/tags" Target="../tags/tag292.xml"/><Relationship Id="rId222" Type="http://schemas.openxmlformats.org/officeDocument/2006/relationships/tags" Target="../tags/tag291.xml"/><Relationship Id="rId221" Type="http://schemas.openxmlformats.org/officeDocument/2006/relationships/tags" Target="../tags/tag290.xml"/><Relationship Id="rId220" Type="http://schemas.openxmlformats.org/officeDocument/2006/relationships/tags" Target="../tags/tag289.xml"/><Relationship Id="rId22" Type="http://schemas.openxmlformats.org/officeDocument/2006/relationships/tags" Target="../tags/tag91.xml"/><Relationship Id="rId219" Type="http://schemas.openxmlformats.org/officeDocument/2006/relationships/tags" Target="../tags/tag288.xml"/><Relationship Id="rId218" Type="http://schemas.openxmlformats.org/officeDocument/2006/relationships/tags" Target="../tags/tag287.xml"/><Relationship Id="rId217" Type="http://schemas.openxmlformats.org/officeDocument/2006/relationships/tags" Target="../tags/tag286.xml"/><Relationship Id="rId216" Type="http://schemas.openxmlformats.org/officeDocument/2006/relationships/tags" Target="../tags/tag285.xml"/><Relationship Id="rId215" Type="http://schemas.openxmlformats.org/officeDocument/2006/relationships/tags" Target="../tags/tag284.xml"/><Relationship Id="rId214" Type="http://schemas.openxmlformats.org/officeDocument/2006/relationships/tags" Target="../tags/tag283.xml"/><Relationship Id="rId213" Type="http://schemas.openxmlformats.org/officeDocument/2006/relationships/tags" Target="../tags/tag282.xml"/><Relationship Id="rId212" Type="http://schemas.openxmlformats.org/officeDocument/2006/relationships/tags" Target="../tags/tag281.xml"/><Relationship Id="rId211" Type="http://schemas.openxmlformats.org/officeDocument/2006/relationships/tags" Target="../tags/tag280.xml"/><Relationship Id="rId210" Type="http://schemas.openxmlformats.org/officeDocument/2006/relationships/tags" Target="../tags/tag279.xml"/><Relationship Id="rId21" Type="http://schemas.openxmlformats.org/officeDocument/2006/relationships/tags" Target="../tags/tag90.xml"/><Relationship Id="rId209" Type="http://schemas.openxmlformats.org/officeDocument/2006/relationships/tags" Target="../tags/tag278.xml"/><Relationship Id="rId208" Type="http://schemas.openxmlformats.org/officeDocument/2006/relationships/tags" Target="../tags/tag277.xml"/><Relationship Id="rId207" Type="http://schemas.openxmlformats.org/officeDocument/2006/relationships/tags" Target="../tags/tag276.xml"/><Relationship Id="rId206" Type="http://schemas.openxmlformats.org/officeDocument/2006/relationships/tags" Target="../tags/tag275.xml"/><Relationship Id="rId205" Type="http://schemas.openxmlformats.org/officeDocument/2006/relationships/tags" Target="../tags/tag274.xml"/><Relationship Id="rId204" Type="http://schemas.openxmlformats.org/officeDocument/2006/relationships/tags" Target="../tags/tag273.xml"/><Relationship Id="rId203" Type="http://schemas.openxmlformats.org/officeDocument/2006/relationships/tags" Target="../tags/tag272.xml"/><Relationship Id="rId202" Type="http://schemas.openxmlformats.org/officeDocument/2006/relationships/tags" Target="../tags/tag271.xml"/><Relationship Id="rId201" Type="http://schemas.openxmlformats.org/officeDocument/2006/relationships/tags" Target="../tags/tag270.xml"/><Relationship Id="rId200" Type="http://schemas.openxmlformats.org/officeDocument/2006/relationships/tags" Target="../tags/tag269.xml"/><Relationship Id="rId20" Type="http://schemas.openxmlformats.org/officeDocument/2006/relationships/tags" Target="../tags/tag89.xml"/><Relationship Id="rId2" Type="http://schemas.openxmlformats.org/officeDocument/2006/relationships/tags" Target="../tags/tag71.xml"/><Relationship Id="rId199" Type="http://schemas.openxmlformats.org/officeDocument/2006/relationships/tags" Target="../tags/tag268.xml"/><Relationship Id="rId198" Type="http://schemas.openxmlformats.org/officeDocument/2006/relationships/tags" Target="../tags/tag267.xml"/><Relationship Id="rId197" Type="http://schemas.openxmlformats.org/officeDocument/2006/relationships/tags" Target="../tags/tag266.xml"/><Relationship Id="rId196" Type="http://schemas.openxmlformats.org/officeDocument/2006/relationships/tags" Target="../tags/tag265.xml"/><Relationship Id="rId195" Type="http://schemas.openxmlformats.org/officeDocument/2006/relationships/tags" Target="../tags/tag264.xml"/><Relationship Id="rId194" Type="http://schemas.openxmlformats.org/officeDocument/2006/relationships/tags" Target="../tags/tag263.xml"/><Relationship Id="rId193" Type="http://schemas.openxmlformats.org/officeDocument/2006/relationships/tags" Target="../tags/tag262.xml"/><Relationship Id="rId192" Type="http://schemas.openxmlformats.org/officeDocument/2006/relationships/tags" Target="../tags/tag261.xml"/><Relationship Id="rId191" Type="http://schemas.openxmlformats.org/officeDocument/2006/relationships/tags" Target="../tags/tag260.xml"/><Relationship Id="rId190" Type="http://schemas.openxmlformats.org/officeDocument/2006/relationships/tags" Target="../tags/tag259.xml"/><Relationship Id="rId19" Type="http://schemas.openxmlformats.org/officeDocument/2006/relationships/tags" Target="../tags/tag88.xml"/><Relationship Id="rId189" Type="http://schemas.openxmlformats.org/officeDocument/2006/relationships/tags" Target="../tags/tag258.xml"/><Relationship Id="rId188" Type="http://schemas.openxmlformats.org/officeDocument/2006/relationships/tags" Target="../tags/tag257.xml"/><Relationship Id="rId187" Type="http://schemas.openxmlformats.org/officeDocument/2006/relationships/tags" Target="../tags/tag256.xml"/><Relationship Id="rId186" Type="http://schemas.openxmlformats.org/officeDocument/2006/relationships/tags" Target="../tags/tag255.xml"/><Relationship Id="rId185" Type="http://schemas.openxmlformats.org/officeDocument/2006/relationships/tags" Target="../tags/tag254.xml"/><Relationship Id="rId184" Type="http://schemas.openxmlformats.org/officeDocument/2006/relationships/tags" Target="../tags/tag253.xml"/><Relationship Id="rId183" Type="http://schemas.openxmlformats.org/officeDocument/2006/relationships/tags" Target="../tags/tag252.xml"/><Relationship Id="rId182" Type="http://schemas.openxmlformats.org/officeDocument/2006/relationships/tags" Target="../tags/tag251.xml"/><Relationship Id="rId181" Type="http://schemas.openxmlformats.org/officeDocument/2006/relationships/tags" Target="../tags/tag250.xml"/><Relationship Id="rId180" Type="http://schemas.openxmlformats.org/officeDocument/2006/relationships/tags" Target="../tags/tag249.xml"/><Relationship Id="rId18" Type="http://schemas.openxmlformats.org/officeDocument/2006/relationships/tags" Target="../tags/tag87.xml"/><Relationship Id="rId179" Type="http://schemas.openxmlformats.org/officeDocument/2006/relationships/tags" Target="../tags/tag248.xml"/><Relationship Id="rId178" Type="http://schemas.openxmlformats.org/officeDocument/2006/relationships/tags" Target="../tags/tag247.xml"/><Relationship Id="rId177" Type="http://schemas.openxmlformats.org/officeDocument/2006/relationships/tags" Target="../tags/tag246.xml"/><Relationship Id="rId176" Type="http://schemas.openxmlformats.org/officeDocument/2006/relationships/tags" Target="../tags/tag245.xml"/><Relationship Id="rId175" Type="http://schemas.openxmlformats.org/officeDocument/2006/relationships/tags" Target="../tags/tag244.xml"/><Relationship Id="rId174" Type="http://schemas.openxmlformats.org/officeDocument/2006/relationships/tags" Target="../tags/tag243.xml"/><Relationship Id="rId173" Type="http://schemas.openxmlformats.org/officeDocument/2006/relationships/tags" Target="../tags/tag242.xml"/><Relationship Id="rId172" Type="http://schemas.openxmlformats.org/officeDocument/2006/relationships/tags" Target="../tags/tag241.xml"/><Relationship Id="rId171" Type="http://schemas.openxmlformats.org/officeDocument/2006/relationships/tags" Target="../tags/tag240.xml"/><Relationship Id="rId170" Type="http://schemas.openxmlformats.org/officeDocument/2006/relationships/tags" Target="../tags/tag239.xml"/><Relationship Id="rId17" Type="http://schemas.openxmlformats.org/officeDocument/2006/relationships/tags" Target="../tags/tag86.xml"/><Relationship Id="rId169" Type="http://schemas.openxmlformats.org/officeDocument/2006/relationships/tags" Target="../tags/tag238.xml"/><Relationship Id="rId168" Type="http://schemas.openxmlformats.org/officeDocument/2006/relationships/tags" Target="../tags/tag237.xml"/><Relationship Id="rId167" Type="http://schemas.openxmlformats.org/officeDocument/2006/relationships/tags" Target="../tags/tag236.xml"/><Relationship Id="rId166" Type="http://schemas.openxmlformats.org/officeDocument/2006/relationships/tags" Target="../tags/tag235.xml"/><Relationship Id="rId165" Type="http://schemas.openxmlformats.org/officeDocument/2006/relationships/tags" Target="../tags/tag234.xml"/><Relationship Id="rId164" Type="http://schemas.openxmlformats.org/officeDocument/2006/relationships/tags" Target="../tags/tag233.xml"/><Relationship Id="rId163" Type="http://schemas.openxmlformats.org/officeDocument/2006/relationships/tags" Target="../tags/tag232.xml"/><Relationship Id="rId162" Type="http://schemas.openxmlformats.org/officeDocument/2006/relationships/tags" Target="../tags/tag231.xml"/><Relationship Id="rId161" Type="http://schemas.openxmlformats.org/officeDocument/2006/relationships/tags" Target="../tags/tag230.xml"/><Relationship Id="rId160" Type="http://schemas.openxmlformats.org/officeDocument/2006/relationships/tags" Target="../tags/tag229.xml"/><Relationship Id="rId16" Type="http://schemas.openxmlformats.org/officeDocument/2006/relationships/tags" Target="../tags/tag85.xml"/><Relationship Id="rId159" Type="http://schemas.openxmlformats.org/officeDocument/2006/relationships/tags" Target="../tags/tag228.xml"/><Relationship Id="rId158" Type="http://schemas.openxmlformats.org/officeDocument/2006/relationships/tags" Target="../tags/tag227.xml"/><Relationship Id="rId157" Type="http://schemas.openxmlformats.org/officeDocument/2006/relationships/tags" Target="../tags/tag226.xml"/><Relationship Id="rId156" Type="http://schemas.openxmlformats.org/officeDocument/2006/relationships/tags" Target="../tags/tag225.xml"/><Relationship Id="rId155" Type="http://schemas.openxmlformats.org/officeDocument/2006/relationships/tags" Target="../tags/tag224.xml"/><Relationship Id="rId154" Type="http://schemas.openxmlformats.org/officeDocument/2006/relationships/tags" Target="../tags/tag223.xml"/><Relationship Id="rId153" Type="http://schemas.openxmlformats.org/officeDocument/2006/relationships/tags" Target="../tags/tag222.xml"/><Relationship Id="rId152" Type="http://schemas.openxmlformats.org/officeDocument/2006/relationships/tags" Target="../tags/tag221.xml"/><Relationship Id="rId151" Type="http://schemas.openxmlformats.org/officeDocument/2006/relationships/tags" Target="../tags/tag220.xml"/><Relationship Id="rId150" Type="http://schemas.openxmlformats.org/officeDocument/2006/relationships/tags" Target="../tags/tag219.xml"/><Relationship Id="rId15" Type="http://schemas.openxmlformats.org/officeDocument/2006/relationships/tags" Target="../tags/tag84.xml"/><Relationship Id="rId149" Type="http://schemas.openxmlformats.org/officeDocument/2006/relationships/tags" Target="../tags/tag218.xml"/><Relationship Id="rId148" Type="http://schemas.openxmlformats.org/officeDocument/2006/relationships/tags" Target="../tags/tag217.xml"/><Relationship Id="rId147" Type="http://schemas.openxmlformats.org/officeDocument/2006/relationships/tags" Target="../tags/tag216.xml"/><Relationship Id="rId146" Type="http://schemas.openxmlformats.org/officeDocument/2006/relationships/tags" Target="../tags/tag215.xml"/><Relationship Id="rId145" Type="http://schemas.openxmlformats.org/officeDocument/2006/relationships/tags" Target="../tags/tag214.xml"/><Relationship Id="rId144" Type="http://schemas.openxmlformats.org/officeDocument/2006/relationships/tags" Target="../tags/tag213.xml"/><Relationship Id="rId143" Type="http://schemas.openxmlformats.org/officeDocument/2006/relationships/tags" Target="../tags/tag212.xml"/><Relationship Id="rId142" Type="http://schemas.openxmlformats.org/officeDocument/2006/relationships/tags" Target="../tags/tag211.xml"/><Relationship Id="rId141" Type="http://schemas.openxmlformats.org/officeDocument/2006/relationships/tags" Target="../tags/tag210.xml"/><Relationship Id="rId140" Type="http://schemas.openxmlformats.org/officeDocument/2006/relationships/tags" Target="../tags/tag209.xml"/><Relationship Id="rId14" Type="http://schemas.openxmlformats.org/officeDocument/2006/relationships/tags" Target="../tags/tag83.xml"/><Relationship Id="rId139" Type="http://schemas.openxmlformats.org/officeDocument/2006/relationships/tags" Target="../tags/tag208.xml"/><Relationship Id="rId138" Type="http://schemas.openxmlformats.org/officeDocument/2006/relationships/tags" Target="../tags/tag207.xml"/><Relationship Id="rId137" Type="http://schemas.openxmlformats.org/officeDocument/2006/relationships/tags" Target="../tags/tag206.xml"/><Relationship Id="rId136" Type="http://schemas.openxmlformats.org/officeDocument/2006/relationships/tags" Target="../tags/tag205.xml"/><Relationship Id="rId135" Type="http://schemas.openxmlformats.org/officeDocument/2006/relationships/tags" Target="../tags/tag204.xml"/><Relationship Id="rId134" Type="http://schemas.openxmlformats.org/officeDocument/2006/relationships/tags" Target="../tags/tag203.xml"/><Relationship Id="rId133" Type="http://schemas.openxmlformats.org/officeDocument/2006/relationships/tags" Target="../tags/tag202.xml"/><Relationship Id="rId132" Type="http://schemas.openxmlformats.org/officeDocument/2006/relationships/tags" Target="../tags/tag201.xml"/><Relationship Id="rId131" Type="http://schemas.openxmlformats.org/officeDocument/2006/relationships/tags" Target="../tags/tag200.xml"/><Relationship Id="rId130" Type="http://schemas.openxmlformats.org/officeDocument/2006/relationships/tags" Target="../tags/tag199.xml"/><Relationship Id="rId13" Type="http://schemas.openxmlformats.org/officeDocument/2006/relationships/tags" Target="../tags/tag82.xml"/><Relationship Id="rId129" Type="http://schemas.openxmlformats.org/officeDocument/2006/relationships/tags" Target="../tags/tag198.xml"/><Relationship Id="rId128" Type="http://schemas.openxmlformats.org/officeDocument/2006/relationships/tags" Target="../tags/tag197.xml"/><Relationship Id="rId127" Type="http://schemas.openxmlformats.org/officeDocument/2006/relationships/tags" Target="../tags/tag196.xml"/><Relationship Id="rId126" Type="http://schemas.openxmlformats.org/officeDocument/2006/relationships/tags" Target="../tags/tag195.xml"/><Relationship Id="rId125" Type="http://schemas.openxmlformats.org/officeDocument/2006/relationships/tags" Target="../tags/tag194.xml"/><Relationship Id="rId124" Type="http://schemas.openxmlformats.org/officeDocument/2006/relationships/tags" Target="../tags/tag193.xml"/><Relationship Id="rId123" Type="http://schemas.openxmlformats.org/officeDocument/2006/relationships/tags" Target="../tags/tag192.xml"/><Relationship Id="rId122" Type="http://schemas.openxmlformats.org/officeDocument/2006/relationships/tags" Target="../tags/tag191.xml"/><Relationship Id="rId121" Type="http://schemas.openxmlformats.org/officeDocument/2006/relationships/tags" Target="../tags/tag190.xml"/><Relationship Id="rId120" Type="http://schemas.openxmlformats.org/officeDocument/2006/relationships/tags" Target="../tags/tag189.xml"/><Relationship Id="rId12" Type="http://schemas.openxmlformats.org/officeDocument/2006/relationships/tags" Target="../tags/tag81.xml"/><Relationship Id="rId119" Type="http://schemas.openxmlformats.org/officeDocument/2006/relationships/tags" Target="../tags/tag188.xml"/><Relationship Id="rId118" Type="http://schemas.openxmlformats.org/officeDocument/2006/relationships/tags" Target="../tags/tag187.xml"/><Relationship Id="rId117" Type="http://schemas.openxmlformats.org/officeDocument/2006/relationships/tags" Target="../tags/tag186.xml"/><Relationship Id="rId116" Type="http://schemas.openxmlformats.org/officeDocument/2006/relationships/tags" Target="../tags/tag185.xml"/><Relationship Id="rId115" Type="http://schemas.openxmlformats.org/officeDocument/2006/relationships/tags" Target="../tags/tag184.xml"/><Relationship Id="rId114" Type="http://schemas.openxmlformats.org/officeDocument/2006/relationships/tags" Target="../tags/tag183.xml"/><Relationship Id="rId113" Type="http://schemas.openxmlformats.org/officeDocument/2006/relationships/tags" Target="../tags/tag182.xml"/><Relationship Id="rId112" Type="http://schemas.openxmlformats.org/officeDocument/2006/relationships/tags" Target="../tags/tag181.xml"/><Relationship Id="rId111" Type="http://schemas.openxmlformats.org/officeDocument/2006/relationships/tags" Target="../tags/tag180.xml"/><Relationship Id="rId110" Type="http://schemas.openxmlformats.org/officeDocument/2006/relationships/tags" Target="../tags/tag179.xml"/><Relationship Id="rId11" Type="http://schemas.openxmlformats.org/officeDocument/2006/relationships/tags" Target="../tags/tag80.xml"/><Relationship Id="rId109" Type="http://schemas.openxmlformats.org/officeDocument/2006/relationships/tags" Target="../tags/tag178.xml"/><Relationship Id="rId108" Type="http://schemas.openxmlformats.org/officeDocument/2006/relationships/tags" Target="../tags/tag177.xml"/><Relationship Id="rId107" Type="http://schemas.openxmlformats.org/officeDocument/2006/relationships/tags" Target="../tags/tag176.xml"/><Relationship Id="rId106" Type="http://schemas.openxmlformats.org/officeDocument/2006/relationships/tags" Target="../tags/tag175.xml"/><Relationship Id="rId105" Type="http://schemas.openxmlformats.org/officeDocument/2006/relationships/tags" Target="../tags/tag174.xml"/><Relationship Id="rId104" Type="http://schemas.openxmlformats.org/officeDocument/2006/relationships/tags" Target="../tags/tag173.xml"/><Relationship Id="rId103" Type="http://schemas.openxmlformats.org/officeDocument/2006/relationships/tags" Target="../tags/tag172.xml"/><Relationship Id="rId102" Type="http://schemas.openxmlformats.org/officeDocument/2006/relationships/tags" Target="../tags/tag171.xml"/><Relationship Id="rId101" Type="http://schemas.openxmlformats.org/officeDocument/2006/relationships/tags" Target="../tags/tag170.xml"/><Relationship Id="rId100" Type="http://schemas.openxmlformats.org/officeDocument/2006/relationships/tags" Target="../tags/tag169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>
            <p:custDataLst>
              <p:tags r:id="rId2"/>
            </p:custDataLst>
          </p:nvPr>
        </p:nvSpPr>
        <p:spPr>
          <a:xfrm>
            <a:off x="647383" y="587693"/>
            <a:ext cx="10896600" cy="5676900"/>
          </a:xfrm>
          <a:custGeom>
            <a:avLst/>
            <a:gdLst>
              <a:gd name="connsiteX0" fmla="*/ 4762 w 10896600"/>
              <a:gd name="connsiteY0" fmla="*/ 4763 h 5676900"/>
              <a:gd name="connsiteX1" fmla="*/ 10893108 w 10896600"/>
              <a:gd name="connsiteY1" fmla="*/ 4763 h 5676900"/>
              <a:gd name="connsiteX2" fmla="*/ 10893108 w 10896600"/>
              <a:gd name="connsiteY2" fmla="*/ 5677218 h 5676900"/>
              <a:gd name="connsiteX3" fmla="*/ 4763 w 10896600"/>
              <a:gd name="connsiteY3" fmla="*/ 5677218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00" h="5676900">
                <a:moveTo>
                  <a:pt x="4762" y="4763"/>
                </a:moveTo>
                <a:lnTo>
                  <a:pt x="10893108" y="4763"/>
                </a:lnTo>
                <a:lnTo>
                  <a:pt x="10893108" y="5677218"/>
                </a:lnTo>
                <a:lnTo>
                  <a:pt x="4763" y="567721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  <a:effectLst>
            <a:outerShdw blurRad="342900" sx="102000" sy="102000" algn="ctr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>
            <a:off x="5847398" y="1190308"/>
            <a:ext cx="5365750" cy="4476750"/>
          </a:xfrm>
          <a:custGeom>
            <a:avLst/>
            <a:gdLst>
              <a:gd name="connsiteX0" fmla="*/ 4762 w 5365750"/>
              <a:gd name="connsiteY0" fmla="*/ 4762 h 4476750"/>
              <a:gd name="connsiteX1" fmla="*/ 5362893 w 5365750"/>
              <a:gd name="connsiteY1" fmla="*/ 4762 h 4476750"/>
              <a:gd name="connsiteX2" fmla="*/ 5362893 w 5365750"/>
              <a:gd name="connsiteY2" fmla="*/ 4473258 h 4476750"/>
              <a:gd name="connsiteX3" fmla="*/ 4763 w 5365750"/>
              <a:gd name="connsiteY3" fmla="*/ 4473258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5750" h="4476750">
                <a:moveTo>
                  <a:pt x="4762" y="4762"/>
                </a:moveTo>
                <a:lnTo>
                  <a:pt x="5362893" y="4762"/>
                </a:lnTo>
                <a:lnTo>
                  <a:pt x="5362893" y="4473258"/>
                </a:lnTo>
                <a:lnTo>
                  <a:pt x="4763" y="44732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2" name="任意多边形: 形状 431"/>
          <p:cNvSpPr/>
          <p:nvPr>
            <p:custDataLst>
              <p:tags r:id="rId4"/>
            </p:custDataLst>
          </p:nvPr>
        </p:nvSpPr>
        <p:spPr>
          <a:xfrm>
            <a:off x="1064698" y="3958544"/>
            <a:ext cx="946150" cy="31750"/>
          </a:xfrm>
          <a:custGeom>
            <a:avLst/>
            <a:gdLst>
              <a:gd name="connsiteX0" fmla="*/ 4762 w 946150"/>
              <a:gd name="connsiteY0" fmla="*/ 4762 h 31750"/>
              <a:gd name="connsiteX1" fmla="*/ 946468 w 946150"/>
              <a:gd name="connsiteY1" fmla="*/ 4762 h 31750"/>
              <a:gd name="connsiteX2" fmla="*/ 946468 w 946150"/>
              <a:gd name="connsiteY2" fmla="*/ 27622 h 31750"/>
              <a:gd name="connsiteX3" fmla="*/ 4762 w 946150"/>
              <a:gd name="connsiteY3" fmla="*/ 2762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150" h="31750">
                <a:moveTo>
                  <a:pt x="4762" y="4762"/>
                </a:moveTo>
                <a:lnTo>
                  <a:pt x="946468" y="4762"/>
                </a:lnTo>
                <a:lnTo>
                  <a:pt x="946468" y="27622"/>
                </a:lnTo>
                <a:lnTo>
                  <a:pt x="4762" y="276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8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921666" y="2785744"/>
            <a:ext cx="488890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429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921666" y="1672375"/>
            <a:ext cx="4888901" cy="1058545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1064697" y="4186864"/>
            <a:ext cx="2340000" cy="414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16" name="文本占位符 415"/>
          <p:cNvSpPr>
            <a:spLocks noGrp="1"/>
          </p:cNvSpPr>
          <p:nvPr>
            <p:ph type="body" sz="quarter" idx="16" hasCustomPrompt="1"/>
            <p:custDataLst>
              <p:tags r:id="rId11"/>
            </p:custDataLst>
          </p:nvPr>
        </p:nvSpPr>
        <p:spPr>
          <a:xfrm>
            <a:off x="1068403" y="4680098"/>
            <a:ext cx="2340000" cy="41400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216641" y="1831393"/>
            <a:ext cx="4627265" cy="3194581"/>
          </a:xfrm>
          <a:prstGeom prst="rect">
            <a:avLst/>
          </a:prstGeom>
        </p:spPr>
      </p:pic>
      <p:sp>
        <p:nvSpPr>
          <p:cNvPr id="4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>
            <p:custDataLst>
              <p:tags r:id="rId2"/>
            </p:custDataLst>
          </p:nvPr>
        </p:nvSpPr>
        <p:spPr>
          <a:xfrm>
            <a:off x="647657" y="590527"/>
            <a:ext cx="10896687" cy="5676945"/>
          </a:xfrm>
          <a:custGeom>
            <a:avLst/>
            <a:gdLst>
              <a:gd name="connsiteX0" fmla="*/ 4762 w 10896600"/>
              <a:gd name="connsiteY0" fmla="*/ 4763 h 5676900"/>
              <a:gd name="connsiteX1" fmla="*/ 10893108 w 10896600"/>
              <a:gd name="connsiteY1" fmla="*/ 4763 h 5676900"/>
              <a:gd name="connsiteX2" fmla="*/ 10893108 w 10896600"/>
              <a:gd name="connsiteY2" fmla="*/ 5677218 h 5676900"/>
              <a:gd name="connsiteX3" fmla="*/ 4763 w 10896600"/>
              <a:gd name="connsiteY3" fmla="*/ 5677218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00" h="5676900">
                <a:moveTo>
                  <a:pt x="4762" y="4763"/>
                </a:moveTo>
                <a:lnTo>
                  <a:pt x="10893108" y="4763"/>
                </a:lnTo>
                <a:lnTo>
                  <a:pt x="10893108" y="5677218"/>
                </a:lnTo>
                <a:lnTo>
                  <a:pt x="4763" y="567721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342900" sx="102000" sy="102000" algn="ctr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76300" y="768350"/>
            <a:ext cx="10440035" cy="782955"/>
          </a:xfrm>
        </p:spPr>
        <p:txBody>
          <a:bodyPr lIns="90000" tIns="46800" rIns="90000" bIns="4680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76000" y="1657995"/>
            <a:ext cx="10440000" cy="4514300"/>
          </a:xfrm>
        </p:spPr>
        <p:txBody>
          <a:bodyPr lIns="90000" tIns="46800" rIns="90000" bIns="4680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>
            <p:custDataLst>
              <p:tags r:id="rId2"/>
            </p:custDataLst>
          </p:nvPr>
        </p:nvSpPr>
        <p:spPr>
          <a:xfrm>
            <a:off x="647700" y="608330"/>
            <a:ext cx="10896600" cy="5676900"/>
          </a:xfrm>
          <a:custGeom>
            <a:avLst/>
            <a:gdLst>
              <a:gd name="connsiteX0" fmla="*/ 4763 w 10896600"/>
              <a:gd name="connsiteY0" fmla="*/ 4763 h 5676900"/>
              <a:gd name="connsiteX1" fmla="*/ 10893107 w 10896600"/>
              <a:gd name="connsiteY1" fmla="*/ 4763 h 5676900"/>
              <a:gd name="connsiteX2" fmla="*/ 10893107 w 10896600"/>
              <a:gd name="connsiteY2" fmla="*/ 5677218 h 5676900"/>
              <a:gd name="connsiteX3" fmla="*/ 4762 w 10896600"/>
              <a:gd name="connsiteY3" fmla="*/ 5677218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00" h="5676900">
                <a:moveTo>
                  <a:pt x="4763" y="4763"/>
                </a:moveTo>
                <a:lnTo>
                  <a:pt x="10893107" y="4763"/>
                </a:lnTo>
                <a:lnTo>
                  <a:pt x="10893107" y="5677218"/>
                </a:lnTo>
                <a:lnTo>
                  <a:pt x="4762" y="567721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317500" sx="102000" sy="102000" algn="ctr" rotWithShape="0">
              <a:prstClr val="black">
                <a:alpha val="16000"/>
              </a:prstClr>
            </a:outerShdw>
          </a:effectLst>
        </p:spPr>
        <p:txBody>
          <a:bodyPr rtlCol="0" anchor="ctr">
            <a:normAutofit/>
          </a:bodyPr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593718" y="2742877"/>
            <a:ext cx="5629276" cy="1100459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5581333" y="3919538"/>
            <a:ext cx="5629275" cy="124841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425" name="图片 4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36200" y="2060989"/>
            <a:ext cx="4627265" cy="3194581"/>
          </a:xfrm>
          <a:prstGeom prst="rect">
            <a:avLst/>
          </a:prstGeom>
        </p:spPr>
      </p:pic>
      <p:sp>
        <p:nvSpPr>
          <p:cNvPr id="7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74712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8600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1044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74713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74712" y="2716271"/>
            <a:ext cx="5112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5764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5760" y="2716271"/>
            <a:ext cx="5112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4176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93525" y="334800"/>
            <a:ext cx="612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74800" y="2111473"/>
            <a:ext cx="4176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795909" y="333375"/>
            <a:ext cx="1512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74800" y="334800"/>
            <a:ext cx="8784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74713" y="333375"/>
            <a:ext cx="1044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组合 415"/>
          <p:cNvGrpSpPr/>
          <p:nvPr>
            <p:custDataLst>
              <p:tags r:id="rId2"/>
            </p:custDataLst>
          </p:nvPr>
        </p:nvGrpSpPr>
        <p:grpSpPr>
          <a:xfrm>
            <a:off x="9318943" y="318"/>
            <a:ext cx="1430020" cy="1090295"/>
            <a:chOff x="9318943" y="318"/>
            <a:chExt cx="1430020" cy="1090295"/>
          </a:xfrm>
        </p:grpSpPr>
        <p:sp>
          <p:nvSpPr>
            <p:cNvPr id="5" name="任意多边形: 形状 4"/>
            <p:cNvSpPr/>
            <p:nvPr>
              <p:custDataLst>
                <p:tags r:id="rId3"/>
              </p:custDataLst>
            </p:nvPr>
          </p:nvSpPr>
          <p:spPr>
            <a:xfrm>
              <a:off x="9346247" y="578168"/>
              <a:ext cx="101600" cy="114300"/>
            </a:xfrm>
            <a:custGeom>
              <a:avLst/>
              <a:gdLst>
                <a:gd name="connsiteX0" fmla="*/ 102553 w 101600"/>
                <a:gd name="connsiteY0" fmla="*/ 58738 h 114300"/>
                <a:gd name="connsiteX1" fmla="*/ 53658 w 101600"/>
                <a:gd name="connsiteY1" fmla="*/ 112713 h 114300"/>
                <a:gd name="connsiteX2" fmla="*/ 4763 w 101600"/>
                <a:gd name="connsiteY2" fmla="*/ 58738 h 114300"/>
                <a:gd name="connsiteX3" fmla="*/ 53658 w 101600"/>
                <a:gd name="connsiteY3" fmla="*/ 4763 h 114300"/>
                <a:gd name="connsiteX4" fmla="*/ 102553 w 101600"/>
                <a:gd name="connsiteY4" fmla="*/ 587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00" h="114300">
                  <a:moveTo>
                    <a:pt x="102553" y="58738"/>
                  </a:moveTo>
                  <a:cubicBezTo>
                    <a:pt x="102553" y="88582"/>
                    <a:pt x="80963" y="112713"/>
                    <a:pt x="53658" y="112713"/>
                  </a:cubicBezTo>
                  <a:cubicBezTo>
                    <a:pt x="26353" y="112713"/>
                    <a:pt x="4763" y="88582"/>
                    <a:pt x="4763" y="58738"/>
                  </a:cubicBezTo>
                  <a:cubicBezTo>
                    <a:pt x="4763" y="28892"/>
                    <a:pt x="26988" y="4763"/>
                    <a:pt x="53658" y="4763"/>
                  </a:cubicBezTo>
                  <a:cubicBezTo>
                    <a:pt x="80328" y="4763"/>
                    <a:pt x="102553" y="28892"/>
                    <a:pt x="102553" y="587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任意多边形: 形状 6"/>
            <p:cNvSpPr/>
            <p:nvPr>
              <p:custDataLst>
                <p:tags r:id="rId4"/>
              </p:custDataLst>
            </p:nvPr>
          </p:nvSpPr>
          <p:spPr>
            <a:xfrm>
              <a:off x="9339897" y="570547"/>
              <a:ext cx="114300" cy="127000"/>
            </a:xfrm>
            <a:custGeom>
              <a:avLst/>
              <a:gdLst>
                <a:gd name="connsiteX0" fmla="*/ 60008 w 114300"/>
                <a:gd name="connsiteY0" fmla="*/ 127953 h 127000"/>
                <a:gd name="connsiteX1" fmla="*/ 4763 w 114300"/>
                <a:gd name="connsiteY1" fmla="*/ 66358 h 127000"/>
                <a:gd name="connsiteX2" fmla="*/ 60008 w 114300"/>
                <a:gd name="connsiteY2" fmla="*/ 4763 h 127000"/>
                <a:gd name="connsiteX3" fmla="*/ 115253 w 114300"/>
                <a:gd name="connsiteY3" fmla="*/ 66358 h 127000"/>
                <a:gd name="connsiteX4" fmla="*/ 60008 w 114300"/>
                <a:gd name="connsiteY4" fmla="*/ 127953 h 127000"/>
                <a:gd name="connsiteX5" fmla="*/ 60008 w 114300"/>
                <a:gd name="connsiteY5" fmla="*/ 20003 h 127000"/>
                <a:gd name="connsiteX6" fmla="*/ 17463 w 114300"/>
                <a:gd name="connsiteY6" fmla="*/ 66993 h 127000"/>
                <a:gd name="connsiteX7" fmla="*/ 60008 w 114300"/>
                <a:gd name="connsiteY7" fmla="*/ 113983 h 127000"/>
                <a:gd name="connsiteX8" fmla="*/ 102553 w 114300"/>
                <a:gd name="connsiteY8" fmla="*/ 66993 h 127000"/>
                <a:gd name="connsiteX9" fmla="*/ 60008 w 114300"/>
                <a:gd name="connsiteY9" fmla="*/ 20003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27000">
                  <a:moveTo>
                    <a:pt x="60008" y="127953"/>
                  </a:moveTo>
                  <a:cubicBezTo>
                    <a:pt x="29528" y="127953"/>
                    <a:pt x="4763" y="100647"/>
                    <a:pt x="4763" y="66358"/>
                  </a:cubicBezTo>
                  <a:cubicBezTo>
                    <a:pt x="4763" y="32703"/>
                    <a:pt x="29528" y="4763"/>
                    <a:pt x="60008" y="4763"/>
                  </a:cubicBezTo>
                  <a:cubicBezTo>
                    <a:pt x="90488" y="4763"/>
                    <a:pt x="115253" y="32068"/>
                    <a:pt x="115253" y="66358"/>
                  </a:cubicBezTo>
                  <a:cubicBezTo>
                    <a:pt x="115253" y="100013"/>
                    <a:pt x="90488" y="127953"/>
                    <a:pt x="60008" y="127953"/>
                  </a:cubicBezTo>
                  <a:close/>
                  <a:moveTo>
                    <a:pt x="60008" y="20003"/>
                  </a:moveTo>
                  <a:cubicBezTo>
                    <a:pt x="36513" y="20003"/>
                    <a:pt x="17463" y="40958"/>
                    <a:pt x="17463" y="66993"/>
                  </a:cubicBezTo>
                  <a:cubicBezTo>
                    <a:pt x="17463" y="93028"/>
                    <a:pt x="36513" y="113983"/>
                    <a:pt x="60008" y="113983"/>
                  </a:cubicBezTo>
                  <a:cubicBezTo>
                    <a:pt x="83503" y="113983"/>
                    <a:pt x="102553" y="93028"/>
                    <a:pt x="102553" y="66993"/>
                  </a:cubicBezTo>
                  <a:cubicBezTo>
                    <a:pt x="101918" y="40958"/>
                    <a:pt x="82868" y="20003"/>
                    <a:pt x="60008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任意多边形: 形状 7"/>
            <p:cNvSpPr/>
            <p:nvPr>
              <p:custDataLst>
                <p:tags r:id="rId5"/>
              </p:custDataLst>
            </p:nvPr>
          </p:nvSpPr>
          <p:spPr>
            <a:xfrm>
              <a:off x="9745663" y="25082"/>
              <a:ext cx="177800" cy="19050"/>
            </a:xfrm>
            <a:custGeom>
              <a:avLst/>
              <a:gdLst>
                <a:gd name="connsiteX0" fmla="*/ 166688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6688 w 177800"/>
                <a:gd name="connsiteY4" fmla="*/ 4763 h 19050"/>
                <a:gd name="connsiteX5" fmla="*/ 173038 w 177800"/>
                <a:gd name="connsiteY5" fmla="*/ 11748 h 19050"/>
                <a:gd name="connsiteX6" fmla="*/ 166688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668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6688" y="4763"/>
                  </a:lnTo>
                  <a:cubicBezTo>
                    <a:pt x="170497" y="4763"/>
                    <a:pt x="173038" y="7938"/>
                    <a:pt x="173038" y="11748"/>
                  </a:cubicBezTo>
                  <a:cubicBezTo>
                    <a:pt x="173038" y="15558"/>
                    <a:pt x="170497" y="18733"/>
                    <a:pt x="16668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任意多边形: 形状 8"/>
            <p:cNvSpPr/>
            <p:nvPr>
              <p:custDataLst>
                <p:tags r:id="rId6"/>
              </p:custDataLst>
            </p:nvPr>
          </p:nvSpPr>
          <p:spPr>
            <a:xfrm>
              <a:off x="9701847" y="121602"/>
              <a:ext cx="139700" cy="19050"/>
            </a:xfrm>
            <a:custGeom>
              <a:avLst/>
              <a:gdLst>
                <a:gd name="connsiteX0" fmla="*/ 129222 w 139700"/>
                <a:gd name="connsiteY0" fmla="*/ 18733 h 19050"/>
                <a:gd name="connsiteX1" fmla="*/ 11113 w 139700"/>
                <a:gd name="connsiteY1" fmla="*/ 18733 h 19050"/>
                <a:gd name="connsiteX2" fmla="*/ 4763 w 139700"/>
                <a:gd name="connsiteY2" fmla="*/ 11748 h 19050"/>
                <a:gd name="connsiteX3" fmla="*/ 11113 w 139700"/>
                <a:gd name="connsiteY3" fmla="*/ 4763 h 19050"/>
                <a:gd name="connsiteX4" fmla="*/ 129222 w 139700"/>
                <a:gd name="connsiteY4" fmla="*/ 4763 h 19050"/>
                <a:gd name="connsiteX5" fmla="*/ 135572 w 139700"/>
                <a:gd name="connsiteY5" fmla="*/ 11748 h 19050"/>
                <a:gd name="connsiteX6" fmla="*/ 129222 w 1397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0" h="19050">
                  <a:moveTo>
                    <a:pt x="129222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29222" y="4763"/>
                  </a:lnTo>
                  <a:cubicBezTo>
                    <a:pt x="133033" y="4763"/>
                    <a:pt x="135572" y="7938"/>
                    <a:pt x="135572" y="11748"/>
                  </a:cubicBezTo>
                  <a:cubicBezTo>
                    <a:pt x="135572" y="15558"/>
                    <a:pt x="132397" y="18733"/>
                    <a:pt x="129222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任意多边形: 形状 9"/>
            <p:cNvSpPr/>
            <p:nvPr>
              <p:custDataLst>
                <p:tags r:id="rId7"/>
              </p:custDataLst>
            </p:nvPr>
          </p:nvSpPr>
          <p:spPr>
            <a:xfrm>
              <a:off x="9649143" y="318"/>
              <a:ext cx="63500" cy="69850"/>
            </a:xfrm>
            <a:custGeom>
              <a:avLst/>
              <a:gdLst>
                <a:gd name="connsiteX0" fmla="*/ 32702 w 63500"/>
                <a:gd name="connsiteY0" fmla="*/ 66993 h 69850"/>
                <a:gd name="connsiteX1" fmla="*/ 4763 w 63500"/>
                <a:gd name="connsiteY1" fmla="*/ 35878 h 69850"/>
                <a:gd name="connsiteX2" fmla="*/ 32702 w 63500"/>
                <a:gd name="connsiteY2" fmla="*/ 4763 h 69850"/>
                <a:gd name="connsiteX3" fmla="*/ 60642 w 63500"/>
                <a:gd name="connsiteY3" fmla="*/ 35878 h 69850"/>
                <a:gd name="connsiteX4" fmla="*/ 32702 w 63500"/>
                <a:gd name="connsiteY4" fmla="*/ 66993 h 69850"/>
                <a:gd name="connsiteX5" fmla="*/ 32702 w 63500"/>
                <a:gd name="connsiteY5" fmla="*/ 20003 h 69850"/>
                <a:gd name="connsiteX6" fmla="*/ 17463 w 63500"/>
                <a:gd name="connsiteY6" fmla="*/ 36513 h 69850"/>
                <a:gd name="connsiteX7" fmla="*/ 32702 w 63500"/>
                <a:gd name="connsiteY7" fmla="*/ 53022 h 69850"/>
                <a:gd name="connsiteX8" fmla="*/ 47942 w 63500"/>
                <a:gd name="connsiteY8" fmla="*/ 36513 h 69850"/>
                <a:gd name="connsiteX9" fmla="*/ 32702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2" y="66993"/>
                  </a:moveTo>
                  <a:cubicBezTo>
                    <a:pt x="17463" y="66993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2" y="4763"/>
                  </a:cubicBezTo>
                  <a:cubicBezTo>
                    <a:pt x="47942" y="4763"/>
                    <a:pt x="60642" y="18733"/>
                    <a:pt x="60642" y="35878"/>
                  </a:cubicBezTo>
                  <a:cubicBezTo>
                    <a:pt x="61277" y="53022"/>
                    <a:pt x="48577" y="66993"/>
                    <a:pt x="32702" y="66993"/>
                  </a:cubicBezTo>
                  <a:close/>
                  <a:moveTo>
                    <a:pt x="32702" y="20003"/>
                  </a:moveTo>
                  <a:cubicBezTo>
                    <a:pt x="24447" y="20003"/>
                    <a:pt x="17463" y="27623"/>
                    <a:pt x="17463" y="36513"/>
                  </a:cubicBezTo>
                  <a:cubicBezTo>
                    <a:pt x="17463" y="45403"/>
                    <a:pt x="24447" y="53022"/>
                    <a:pt x="32702" y="53022"/>
                  </a:cubicBezTo>
                  <a:cubicBezTo>
                    <a:pt x="40957" y="53022"/>
                    <a:pt x="47942" y="45403"/>
                    <a:pt x="47942" y="36513"/>
                  </a:cubicBezTo>
                  <a:cubicBezTo>
                    <a:pt x="47942" y="26988"/>
                    <a:pt x="40957" y="20003"/>
                    <a:pt x="32702" y="2000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8"/>
              </p:custDataLst>
            </p:nvPr>
          </p:nvSpPr>
          <p:spPr>
            <a:xfrm>
              <a:off x="9318943" y="1071563"/>
              <a:ext cx="158750" cy="19050"/>
            </a:xfrm>
            <a:custGeom>
              <a:avLst/>
              <a:gdLst>
                <a:gd name="connsiteX0" fmla="*/ 150177 w 158750"/>
                <a:gd name="connsiteY0" fmla="*/ 18732 h 19050"/>
                <a:gd name="connsiteX1" fmla="*/ 11113 w 158750"/>
                <a:gd name="connsiteY1" fmla="*/ 18732 h 19050"/>
                <a:gd name="connsiteX2" fmla="*/ 4763 w 158750"/>
                <a:gd name="connsiteY2" fmla="*/ 11748 h 19050"/>
                <a:gd name="connsiteX3" fmla="*/ 11113 w 158750"/>
                <a:gd name="connsiteY3" fmla="*/ 4763 h 19050"/>
                <a:gd name="connsiteX4" fmla="*/ 150177 w 158750"/>
                <a:gd name="connsiteY4" fmla="*/ 4763 h 19050"/>
                <a:gd name="connsiteX5" fmla="*/ 156527 w 158750"/>
                <a:gd name="connsiteY5" fmla="*/ 11748 h 19050"/>
                <a:gd name="connsiteX6" fmla="*/ 150177 w 15875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7" y="18732"/>
                  </a:moveTo>
                  <a:lnTo>
                    <a:pt x="11113" y="18732"/>
                  </a:lnTo>
                  <a:cubicBezTo>
                    <a:pt x="7302" y="18732"/>
                    <a:pt x="4763" y="15557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7" y="4763"/>
                  </a:lnTo>
                  <a:cubicBezTo>
                    <a:pt x="153988" y="4763"/>
                    <a:pt x="156527" y="7938"/>
                    <a:pt x="156527" y="11748"/>
                  </a:cubicBezTo>
                  <a:cubicBezTo>
                    <a:pt x="156527" y="15557"/>
                    <a:pt x="153988" y="18732"/>
                    <a:pt x="150177" y="1873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任意多边形: 形状 11"/>
            <p:cNvSpPr/>
            <p:nvPr>
              <p:custDataLst>
                <p:tags r:id="rId9"/>
              </p:custDataLst>
            </p:nvPr>
          </p:nvSpPr>
          <p:spPr>
            <a:xfrm>
              <a:off x="9607868" y="449897"/>
              <a:ext cx="698500" cy="368300"/>
            </a:xfrm>
            <a:custGeom>
              <a:avLst/>
              <a:gdLst>
                <a:gd name="connsiteX0" fmla="*/ 31432 w 698500"/>
                <a:gd name="connsiteY0" fmla="*/ 4763 h 368300"/>
                <a:gd name="connsiteX1" fmla="*/ 4763 w 698500"/>
                <a:gd name="connsiteY1" fmla="*/ 59372 h 368300"/>
                <a:gd name="connsiteX2" fmla="*/ 284797 w 698500"/>
                <a:gd name="connsiteY2" fmla="*/ 126047 h 368300"/>
                <a:gd name="connsiteX3" fmla="*/ 679132 w 698500"/>
                <a:gd name="connsiteY3" fmla="*/ 366713 h 368300"/>
                <a:gd name="connsiteX4" fmla="*/ 695007 w 698500"/>
                <a:gd name="connsiteY4" fmla="*/ 307023 h 368300"/>
                <a:gd name="connsiteX5" fmla="*/ 301307 w 698500"/>
                <a:gd name="connsiteY5" fmla="*/ 71438 h 368300"/>
                <a:gd name="connsiteX6" fmla="*/ 31432 w 698500"/>
                <a:gd name="connsiteY6" fmla="*/ 4763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500" h="368300">
                  <a:moveTo>
                    <a:pt x="31432" y="4763"/>
                  </a:moveTo>
                  <a:cubicBezTo>
                    <a:pt x="21272" y="21908"/>
                    <a:pt x="12382" y="40322"/>
                    <a:pt x="4763" y="59372"/>
                  </a:cubicBezTo>
                  <a:cubicBezTo>
                    <a:pt x="100013" y="70168"/>
                    <a:pt x="193992" y="91758"/>
                    <a:pt x="284797" y="126047"/>
                  </a:cubicBezTo>
                  <a:cubicBezTo>
                    <a:pt x="428307" y="180022"/>
                    <a:pt x="561657" y="261938"/>
                    <a:pt x="679132" y="366713"/>
                  </a:cubicBezTo>
                  <a:cubicBezTo>
                    <a:pt x="685482" y="347663"/>
                    <a:pt x="691197" y="327343"/>
                    <a:pt x="695007" y="307023"/>
                  </a:cubicBezTo>
                  <a:cubicBezTo>
                    <a:pt x="577532" y="204788"/>
                    <a:pt x="444182" y="124778"/>
                    <a:pt x="301307" y="71438"/>
                  </a:cubicBezTo>
                  <a:cubicBezTo>
                    <a:pt x="213677" y="39053"/>
                    <a:pt x="123507" y="16828"/>
                    <a:pt x="31432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10"/>
              </p:custDataLst>
            </p:nvPr>
          </p:nvSpPr>
          <p:spPr>
            <a:xfrm>
              <a:off x="9598343" y="442913"/>
              <a:ext cx="711200" cy="387350"/>
            </a:xfrm>
            <a:custGeom>
              <a:avLst/>
              <a:gdLst>
                <a:gd name="connsiteX0" fmla="*/ 691832 w 711200"/>
                <a:gd name="connsiteY0" fmla="*/ 386398 h 387350"/>
                <a:gd name="connsiteX1" fmla="*/ 684847 w 711200"/>
                <a:gd name="connsiteY1" fmla="*/ 380048 h 387350"/>
                <a:gd name="connsiteX2" fmla="*/ 292417 w 711200"/>
                <a:gd name="connsiteY2" fmla="*/ 140653 h 387350"/>
                <a:gd name="connsiteX3" fmla="*/ 13652 w 711200"/>
                <a:gd name="connsiteY3" fmla="*/ 74613 h 387350"/>
                <a:gd name="connsiteX4" fmla="*/ 4763 w 711200"/>
                <a:gd name="connsiteY4" fmla="*/ 73343 h 387350"/>
                <a:gd name="connsiteX5" fmla="*/ 8572 w 711200"/>
                <a:gd name="connsiteY5" fmla="*/ 64453 h 387350"/>
                <a:gd name="connsiteX6" fmla="*/ 35877 w 711200"/>
                <a:gd name="connsiteY6" fmla="*/ 8572 h 387350"/>
                <a:gd name="connsiteX7" fmla="*/ 37782 w 711200"/>
                <a:gd name="connsiteY7" fmla="*/ 4763 h 387350"/>
                <a:gd name="connsiteX8" fmla="*/ 41592 w 711200"/>
                <a:gd name="connsiteY8" fmla="*/ 5397 h 387350"/>
                <a:gd name="connsiteX9" fmla="*/ 313372 w 711200"/>
                <a:gd name="connsiteY9" fmla="*/ 72707 h 387350"/>
                <a:gd name="connsiteX10" fmla="*/ 708977 w 711200"/>
                <a:gd name="connsiteY10" fmla="*/ 309563 h 387350"/>
                <a:gd name="connsiteX11" fmla="*/ 712152 w 711200"/>
                <a:gd name="connsiteY11" fmla="*/ 312103 h 387350"/>
                <a:gd name="connsiteX12" fmla="*/ 711517 w 711200"/>
                <a:gd name="connsiteY12" fmla="*/ 316548 h 387350"/>
                <a:gd name="connsiteX13" fmla="*/ 695007 w 711200"/>
                <a:gd name="connsiteY13" fmla="*/ 377507 h 387350"/>
                <a:gd name="connsiteX14" fmla="*/ 691832 w 711200"/>
                <a:gd name="connsiteY14" fmla="*/ 386398 h 387350"/>
                <a:gd name="connsiteX15" fmla="*/ 24447 w 711200"/>
                <a:gd name="connsiteY15" fmla="*/ 60643 h 387350"/>
                <a:gd name="connsiteX16" fmla="*/ 296863 w 711200"/>
                <a:gd name="connsiteY16" fmla="*/ 126682 h 387350"/>
                <a:gd name="connsiteX17" fmla="*/ 686117 w 711200"/>
                <a:gd name="connsiteY17" fmla="*/ 362268 h 387350"/>
                <a:gd name="connsiteX18" fmla="*/ 697547 w 711200"/>
                <a:gd name="connsiteY18" fmla="*/ 317182 h 387350"/>
                <a:gd name="connsiteX19" fmla="*/ 308927 w 711200"/>
                <a:gd name="connsiteY19" fmla="*/ 85407 h 387350"/>
                <a:gd name="connsiteX20" fmla="*/ 44132 w 711200"/>
                <a:gd name="connsiteY20" fmla="*/ 19368 h 387350"/>
                <a:gd name="connsiteX21" fmla="*/ 24447 w 711200"/>
                <a:gd name="connsiteY21" fmla="*/ 60643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1200" h="387350">
                  <a:moveTo>
                    <a:pt x="691832" y="386398"/>
                  </a:moveTo>
                  <a:lnTo>
                    <a:pt x="684847" y="380048"/>
                  </a:lnTo>
                  <a:cubicBezTo>
                    <a:pt x="566738" y="274003"/>
                    <a:pt x="434657" y="193357"/>
                    <a:pt x="292417" y="140653"/>
                  </a:cubicBezTo>
                  <a:cubicBezTo>
                    <a:pt x="202882" y="106997"/>
                    <a:pt x="109538" y="84772"/>
                    <a:pt x="13652" y="74613"/>
                  </a:cubicBezTo>
                  <a:lnTo>
                    <a:pt x="4763" y="73343"/>
                  </a:lnTo>
                  <a:lnTo>
                    <a:pt x="8572" y="64453"/>
                  </a:lnTo>
                  <a:cubicBezTo>
                    <a:pt x="16192" y="44768"/>
                    <a:pt x="25717" y="26353"/>
                    <a:pt x="35877" y="8572"/>
                  </a:cubicBezTo>
                  <a:lnTo>
                    <a:pt x="37782" y="4763"/>
                  </a:lnTo>
                  <a:lnTo>
                    <a:pt x="41592" y="5397"/>
                  </a:lnTo>
                  <a:cubicBezTo>
                    <a:pt x="134302" y="17463"/>
                    <a:pt x="225742" y="39688"/>
                    <a:pt x="313372" y="72707"/>
                  </a:cubicBezTo>
                  <a:cubicBezTo>
                    <a:pt x="456247" y="126047"/>
                    <a:pt x="588963" y="206057"/>
                    <a:pt x="708977" y="309563"/>
                  </a:cubicBezTo>
                  <a:lnTo>
                    <a:pt x="712152" y="312103"/>
                  </a:lnTo>
                  <a:lnTo>
                    <a:pt x="711517" y="316548"/>
                  </a:lnTo>
                  <a:cubicBezTo>
                    <a:pt x="707707" y="336868"/>
                    <a:pt x="701992" y="357188"/>
                    <a:pt x="695007" y="377507"/>
                  </a:cubicBezTo>
                  <a:lnTo>
                    <a:pt x="691832" y="386398"/>
                  </a:lnTo>
                  <a:close/>
                  <a:moveTo>
                    <a:pt x="24447" y="60643"/>
                  </a:moveTo>
                  <a:cubicBezTo>
                    <a:pt x="117792" y="71438"/>
                    <a:pt x="209867" y="93663"/>
                    <a:pt x="296863" y="126682"/>
                  </a:cubicBezTo>
                  <a:cubicBezTo>
                    <a:pt x="437197" y="179388"/>
                    <a:pt x="568642" y="258763"/>
                    <a:pt x="686117" y="362268"/>
                  </a:cubicBezTo>
                  <a:cubicBezTo>
                    <a:pt x="690563" y="347663"/>
                    <a:pt x="695007" y="332423"/>
                    <a:pt x="697547" y="317182"/>
                  </a:cubicBezTo>
                  <a:cubicBezTo>
                    <a:pt x="580072" y="216218"/>
                    <a:pt x="449263" y="138113"/>
                    <a:pt x="308927" y="85407"/>
                  </a:cubicBezTo>
                  <a:cubicBezTo>
                    <a:pt x="223202" y="53657"/>
                    <a:pt x="134302" y="31432"/>
                    <a:pt x="44132" y="19368"/>
                  </a:cubicBezTo>
                  <a:cubicBezTo>
                    <a:pt x="37147" y="32703"/>
                    <a:pt x="30797" y="46672"/>
                    <a:pt x="24447" y="6064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11"/>
              </p:custDataLst>
            </p:nvPr>
          </p:nvSpPr>
          <p:spPr>
            <a:xfrm>
              <a:off x="9585643" y="753428"/>
              <a:ext cx="565150" cy="298450"/>
            </a:xfrm>
            <a:custGeom>
              <a:avLst/>
              <a:gdLst>
                <a:gd name="connsiteX0" fmla="*/ 4763 w 565150"/>
                <a:gd name="connsiteY0" fmla="*/ 4763 h 298450"/>
                <a:gd name="connsiteX1" fmla="*/ 24447 w 565150"/>
                <a:gd name="connsiteY1" fmla="*/ 74612 h 298450"/>
                <a:gd name="connsiteX2" fmla="*/ 216217 w 565150"/>
                <a:gd name="connsiteY2" fmla="*/ 126683 h 298450"/>
                <a:gd name="connsiteX3" fmla="*/ 493713 w 565150"/>
                <a:gd name="connsiteY3" fmla="*/ 296862 h 298450"/>
                <a:gd name="connsiteX4" fmla="*/ 560388 w 565150"/>
                <a:gd name="connsiteY4" fmla="*/ 258762 h 298450"/>
                <a:gd name="connsiteX5" fmla="*/ 235267 w 565150"/>
                <a:gd name="connsiteY5" fmla="*/ 60008 h 298450"/>
                <a:gd name="connsiteX6" fmla="*/ 4763 w 565150"/>
                <a:gd name="connsiteY6" fmla="*/ 4763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150" h="298450">
                  <a:moveTo>
                    <a:pt x="4763" y="4763"/>
                  </a:moveTo>
                  <a:cubicBezTo>
                    <a:pt x="9207" y="28892"/>
                    <a:pt x="16192" y="52388"/>
                    <a:pt x="24447" y="74612"/>
                  </a:cubicBezTo>
                  <a:cubicBezTo>
                    <a:pt x="89217" y="84772"/>
                    <a:pt x="153988" y="101917"/>
                    <a:pt x="216217" y="126683"/>
                  </a:cubicBezTo>
                  <a:cubicBezTo>
                    <a:pt x="317182" y="166687"/>
                    <a:pt x="410527" y="224472"/>
                    <a:pt x="493713" y="296862"/>
                  </a:cubicBezTo>
                  <a:cubicBezTo>
                    <a:pt x="517207" y="286703"/>
                    <a:pt x="539432" y="274003"/>
                    <a:pt x="560388" y="258762"/>
                  </a:cubicBezTo>
                  <a:cubicBezTo>
                    <a:pt x="463867" y="172403"/>
                    <a:pt x="354013" y="104458"/>
                    <a:pt x="235267" y="60008"/>
                  </a:cubicBezTo>
                  <a:cubicBezTo>
                    <a:pt x="160972" y="31432"/>
                    <a:pt x="82867" y="13017"/>
                    <a:pt x="4763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12"/>
              </p:custDataLst>
            </p:nvPr>
          </p:nvSpPr>
          <p:spPr>
            <a:xfrm>
              <a:off x="9577388" y="744538"/>
              <a:ext cx="584200" cy="317500"/>
            </a:xfrm>
            <a:custGeom>
              <a:avLst/>
              <a:gdLst>
                <a:gd name="connsiteX0" fmla="*/ 501332 w 584200"/>
                <a:gd name="connsiteY0" fmla="*/ 313373 h 317500"/>
                <a:gd name="connsiteX1" fmla="*/ 498157 w 584200"/>
                <a:gd name="connsiteY1" fmla="*/ 310832 h 317500"/>
                <a:gd name="connsiteX2" fmla="*/ 221932 w 584200"/>
                <a:gd name="connsiteY2" fmla="*/ 141923 h 317500"/>
                <a:gd name="connsiteX3" fmla="*/ 31432 w 584200"/>
                <a:gd name="connsiteY3" fmla="*/ 89852 h 317500"/>
                <a:gd name="connsiteX4" fmla="*/ 27622 w 584200"/>
                <a:gd name="connsiteY4" fmla="*/ 89218 h 317500"/>
                <a:gd name="connsiteX5" fmla="*/ 26353 w 584200"/>
                <a:gd name="connsiteY5" fmla="*/ 85407 h 317500"/>
                <a:gd name="connsiteX6" fmla="*/ 6668 w 584200"/>
                <a:gd name="connsiteY6" fmla="*/ 14288 h 317500"/>
                <a:gd name="connsiteX7" fmla="*/ 4763 w 584200"/>
                <a:gd name="connsiteY7" fmla="*/ 4763 h 317500"/>
                <a:gd name="connsiteX8" fmla="*/ 13653 w 584200"/>
                <a:gd name="connsiteY8" fmla="*/ 6032 h 317500"/>
                <a:gd name="connsiteX9" fmla="*/ 246063 w 584200"/>
                <a:gd name="connsiteY9" fmla="*/ 61278 h 317500"/>
                <a:gd name="connsiteX10" fmla="*/ 573088 w 584200"/>
                <a:gd name="connsiteY10" fmla="*/ 261302 h 317500"/>
                <a:gd name="connsiteX11" fmla="*/ 580072 w 584200"/>
                <a:gd name="connsiteY11" fmla="*/ 267652 h 317500"/>
                <a:gd name="connsiteX12" fmla="*/ 572453 w 584200"/>
                <a:gd name="connsiteY12" fmla="*/ 273368 h 317500"/>
                <a:gd name="connsiteX13" fmla="*/ 504507 w 584200"/>
                <a:gd name="connsiteY13" fmla="*/ 312102 h 317500"/>
                <a:gd name="connsiteX14" fmla="*/ 501332 w 584200"/>
                <a:gd name="connsiteY14" fmla="*/ 313373 h 317500"/>
                <a:gd name="connsiteX15" fmla="*/ 37147 w 584200"/>
                <a:gd name="connsiteY15" fmla="*/ 76518 h 317500"/>
                <a:gd name="connsiteX16" fmla="*/ 226378 w 584200"/>
                <a:gd name="connsiteY16" fmla="*/ 128588 h 317500"/>
                <a:gd name="connsiteX17" fmla="*/ 503238 w 584200"/>
                <a:gd name="connsiteY17" fmla="*/ 296863 h 317500"/>
                <a:gd name="connsiteX18" fmla="*/ 557847 w 584200"/>
                <a:gd name="connsiteY18" fmla="*/ 266382 h 317500"/>
                <a:gd name="connsiteX19" fmla="*/ 242253 w 584200"/>
                <a:gd name="connsiteY19" fmla="*/ 75248 h 317500"/>
                <a:gd name="connsiteX20" fmla="*/ 21907 w 584200"/>
                <a:gd name="connsiteY20" fmla="*/ 21907 h 317500"/>
                <a:gd name="connsiteX21" fmla="*/ 37147 w 584200"/>
                <a:gd name="connsiteY21" fmla="*/ 76518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4200" h="317500">
                  <a:moveTo>
                    <a:pt x="501332" y="313373"/>
                  </a:moveTo>
                  <a:lnTo>
                    <a:pt x="498157" y="310832"/>
                  </a:lnTo>
                  <a:cubicBezTo>
                    <a:pt x="414338" y="237807"/>
                    <a:pt x="321628" y="181293"/>
                    <a:pt x="221932" y="141923"/>
                  </a:cubicBezTo>
                  <a:cubicBezTo>
                    <a:pt x="160972" y="117793"/>
                    <a:pt x="96838" y="100648"/>
                    <a:pt x="31432" y="89852"/>
                  </a:cubicBezTo>
                  <a:lnTo>
                    <a:pt x="27622" y="89218"/>
                  </a:lnTo>
                  <a:lnTo>
                    <a:pt x="26353" y="85407"/>
                  </a:lnTo>
                  <a:cubicBezTo>
                    <a:pt x="18097" y="62547"/>
                    <a:pt x="11113" y="39053"/>
                    <a:pt x="6668" y="14288"/>
                  </a:cubicBezTo>
                  <a:lnTo>
                    <a:pt x="4763" y="4763"/>
                  </a:lnTo>
                  <a:lnTo>
                    <a:pt x="13653" y="6032"/>
                  </a:lnTo>
                  <a:cubicBezTo>
                    <a:pt x="93663" y="14922"/>
                    <a:pt x="171768" y="33338"/>
                    <a:pt x="246063" y="61278"/>
                  </a:cubicBezTo>
                  <a:cubicBezTo>
                    <a:pt x="364172" y="105727"/>
                    <a:pt x="474663" y="173038"/>
                    <a:pt x="573088" y="261302"/>
                  </a:cubicBezTo>
                  <a:lnTo>
                    <a:pt x="580072" y="267652"/>
                  </a:lnTo>
                  <a:lnTo>
                    <a:pt x="572453" y="273368"/>
                  </a:lnTo>
                  <a:cubicBezTo>
                    <a:pt x="550863" y="288607"/>
                    <a:pt x="528003" y="301943"/>
                    <a:pt x="504507" y="312102"/>
                  </a:cubicBezTo>
                  <a:lnTo>
                    <a:pt x="501332" y="313373"/>
                  </a:lnTo>
                  <a:close/>
                  <a:moveTo>
                    <a:pt x="37147" y="76518"/>
                  </a:moveTo>
                  <a:cubicBezTo>
                    <a:pt x="102553" y="87313"/>
                    <a:pt x="166053" y="104457"/>
                    <a:pt x="226378" y="128588"/>
                  </a:cubicBezTo>
                  <a:cubicBezTo>
                    <a:pt x="325438" y="167957"/>
                    <a:pt x="418782" y="224473"/>
                    <a:pt x="503238" y="296863"/>
                  </a:cubicBezTo>
                  <a:cubicBezTo>
                    <a:pt x="522288" y="288607"/>
                    <a:pt x="540703" y="277813"/>
                    <a:pt x="557847" y="266382"/>
                  </a:cubicBezTo>
                  <a:cubicBezTo>
                    <a:pt x="461963" y="182563"/>
                    <a:pt x="355918" y="117793"/>
                    <a:pt x="242253" y="75248"/>
                  </a:cubicBezTo>
                  <a:cubicBezTo>
                    <a:pt x="171768" y="48578"/>
                    <a:pt x="97472" y="30797"/>
                    <a:pt x="21907" y="21907"/>
                  </a:cubicBezTo>
                  <a:cubicBezTo>
                    <a:pt x="25718" y="40322"/>
                    <a:pt x="30797" y="58738"/>
                    <a:pt x="37147" y="7651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13"/>
              </p:custDataLst>
            </p:nvPr>
          </p:nvSpPr>
          <p:spPr>
            <a:xfrm>
              <a:off x="9649143" y="909002"/>
              <a:ext cx="342900" cy="171450"/>
            </a:xfrm>
            <a:custGeom>
              <a:avLst/>
              <a:gdLst>
                <a:gd name="connsiteX0" fmla="*/ 4763 w 342900"/>
                <a:gd name="connsiteY0" fmla="*/ 4763 h 171450"/>
                <a:gd name="connsiteX1" fmla="*/ 297497 w 342900"/>
                <a:gd name="connsiteY1" fmla="*/ 167958 h 171450"/>
                <a:gd name="connsiteX2" fmla="*/ 343852 w 342900"/>
                <a:gd name="connsiteY2" fmla="*/ 164783 h 171450"/>
                <a:gd name="connsiteX3" fmla="*/ 129222 w 342900"/>
                <a:gd name="connsiteY3" fmla="*/ 42863 h 171450"/>
                <a:gd name="connsiteX4" fmla="*/ 4763 w 342900"/>
                <a:gd name="connsiteY4" fmla="*/ 4763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71450">
                  <a:moveTo>
                    <a:pt x="4763" y="4763"/>
                  </a:moveTo>
                  <a:cubicBezTo>
                    <a:pt x="71438" y="103823"/>
                    <a:pt x="177482" y="167958"/>
                    <a:pt x="297497" y="167958"/>
                  </a:cubicBezTo>
                  <a:cubicBezTo>
                    <a:pt x="313372" y="167958"/>
                    <a:pt x="328613" y="166688"/>
                    <a:pt x="343852" y="164783"/>
                  </a:cubicBezTo>
                  <a:cubicBezTo>
                    <a:pt x="277813" y="113983"/>
                    <a:pt x="206057" y="72708"/>
                    <a:pt x="129222" y="42863"/>
                  </a:cubicBezTo>
                  <a:cubicBezTo>
                    <a:pt x="88582" y="26988"/>
                    <a:pt x="47307" y="14288"/>
                    <a:pt x="4763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14"/>
              </p:custDataLst>
            </p:nvPr>
          </p:nvSpPr>
          <p:spPr>
            <a:xfrm>
              <a:off x="9633903" y="898207"/>
              <a:ext cx="381000" cy="190500"/>
            </a:xfrm>
            <a:custGeom>
              <a:avLst/>
              <a:gdLst>
                <a:gd name="connsiteX0" fmla="*/ 312738 w 381000"/>
                <a:gd name="connsiteY0" fmla="*/ 186373 h 190500"/>
                <a:gd name="connsiteX1" fmla="*/ 14922 w 381000"/>
                <a:gd name="connsiteY1" fmla="*/ 20003 h 190500"/>
                <a:gd name="connsiteX2" fmla="*/ 4763 w 381000"/>
                <a:gd name="connsiteY2" fmla="*/ 4763 h 190500"/>
                <a:gd name="connsiteX3" fmla="*/ 21272 w 381000"/>
                <a:gd name="connsiteY3" fmla="*/ 8573 h 190500"/>
                <a:gd name="connsiteX4" fmla="*/ 146367 w 381000"/>
                <a:gd name="connsiteY4" fmla="*/ 46673 h 190500"/>
                <a:gd name="connsiteX5" fmla="*/ 362267 w 381000"/>
                <a:gd name="connsiteY5" fmla="*/ 169228 h 190500"/>
                <a:gd name="connsiteX6" fmla="*/ 376238 w 381000"/>
                <a:gd name="connsiteY6" fmla="*/ 180023 h 190500"/>
                <a:gd name="connsiteX7" fmla="*/ 359092 w 381000"/>
                <a:gd name="connsiteY7" fmla="*/ 182563 h 190500"/>
                <a:gd name="connsiteX8" fmla="*/ 312738 w 381000"/>
                <a:gd name="connsiteY8" fmla="*/ 186373 h 190500"/>
                <a:gd name="connsiteX9" fmla="*/ 36513 w 381000"/>
                <a:gd name="connsiteY9" fmla="*/ 26988 h 190500"/>
                <a:gd name="connsiteX10" fmla="*/ 312738 w 381000"/>
                <a:gd name="connsiteY10" fmla="*/ 171768 h 190500"/>
                <a:gd name="connsiteX11" fmla="*/ 340042 w 381000"/>
                <a:gd name="connsiteY11" fmla="*/ 170498 h 190500"/>
                <a:gd name="connsiteX12" fmla="*/ 141922 w 381000"/>
                <a:gd name="connsiteY12" fmla="*/ 60643 h 190500"/>
                <a:gd name="connsiteX13" fmla="*/ 36513 w 381000"/>
                <a:gd name="connsiteY13" fmla="*/ 2698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0" h="190500">
                  <a:moveTo>
                    <a:pt x="312738" y="186373"/>
                  </a:moveTo>
                  <a:cubicBezTo>
                    <a:pt x="195897" y="186373"/>
                    <a:pt x="84772" y="124143"/>
                    <a:pt x="14922" y="20003"/>
                  </a:cubicBezTo>
                  <a:lnTo>
                    <a:pt x="4763" y="4763"/>
                  </a:lnTo>
                  <a:lnTo>
                    <a:pt x="21272" y="8573"/>
                  </a:lnTo>
                  <a:cubicBezTo>
                    <a:pt x="64453" y="18098"/>
                    <a:pt x="106997" y="31432"/>
                    <a:pt x="146367" y="46673"/>
                  </a:cubicBezTo>
                  <a:cubicBezTo>
                    <a:pt x="222567" y="76518"/>
                    <a:pt x="294957" y="117793"/>
                    <a:pt x="362267" y="169228"/>
                  </a:cubicBezTo>
                  <a:lnTo>
                    <a:pt x="376238" y="180023"/>
                  </a:lnTo>
                  <a:lnTo>
                    <a:pt x="359092" y="182563"/>
                  </a:lnTo>
                  <a:cubicBezTo>
                    <a:pt x="343853" y="185103"/>
                    <a:pt x="327978" y="186373"/>
                    <a:pt x="312738" y="186373"/>
                  </a:cubicBezTo>
                  <a:close/>
                  <a:moveTo>
                    <a:pt x="36513" y="26988"/>
                  </a:moveTo>
                  <a:cubicBezTo>
                    <a:pt x="105092" y="119063"/>
                    <a:pt x="204788" y="171768"/>
                    <a:pt x="312738" y="171768"/>
                  </a:cubicBezTo>
                  <a:cubicBezTo>
                    <a:pt x="321628" y="171768"/>
                    <a:pt x="331153" y="171132"/>
                    <a:pt x="340042" y="170498"/>
                  </a:cubicBezTo>
                  <a:cubicBezTo>
                    <a:pt x="277813" y="124778"/>
                    <a:pt x="211138" y="87948"/>
                    <a:pt x="141922" y="60643"/>
                  </a:cubicBezTo>
                  <a:cubicBezTo>
                    <a:pt x="108903" y="47307"/>
                    <a:pt x="73342" y="35878"/>
                    <a:pt x="36513" y="2698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15"/>
              </p:custDataLst>
            </p:nvPr>
          </p:nvSpPr>
          <p:spPr>
            <a:xfrm>
              <a:off x="9578022" y="554672"/>
              <a:ext cx="692150" cy="393700"/>
            </a:xfrm>
            <a:custGeom>
              <a:avLst/>
              <a:gdLst>
                <a:gd name="connsiteX0" fmla="*/ 18733 w 692150"/>
                <a:gd name="connsiteY0" fmla="*/ 4763 h 393700"/>
                <a:gd name="connsiteX1" fmla="*/ 4763 w 692150"/>
                <a:gd name="connsiteY1" fmla="*/ 99378 h 393700"/>
                <a:gd name="connsiteX2" fmla="*/ 273368 w 692150"/>
                <a:gd name="connsiteY2" fmla="*/ 160972 h 393700"/>
                <a:gd name="connsiteX3" fmla="*/ 639763 w 692150"/>
                <a:gd name="connsiteY3" fmla="*/ 388938 h 393700"/>
                <a:gd name="connsiteX4" fmla="*/ 689928 w 692150"/>
                <a:gd name="connsiteY4" fmla="*/ 310198 h 393700"/>
                <a:gd name="connsiteX5" fmla="*/ 300672 w 692150"/>
                <a:gd name="connsiteY5" fmla="*/ 70168 h 393700"/>
                <a:gd name="connsiteX6" fmla="*/ 18733 w 692150"/>
                <a:gd name="connsiteY6" fmla="*/ 4763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150" h="393700">
                  <a:moveTo>
                    <a:pt x="18733" y="4763"/>
                  </a:moveTo>
                  <a:cubicBezTo>
                    <a:pt x="11113" y="35243"/>
                    <a:pt x="6033" y="66993"/>
                    <a:pt x="4763" y="99378"/>
                  </a:cubicBezTo>
                  <a:cubicBezTo>
                    <a:pt x="95568" y="108268"/>
                    <a:pt x="185738" y="128588"/>
                    <a:pt x="273368" y="160972"/>
                  </a:cubicBezTo>
                  <a:cubicBezTo>
                    <a:pt x="407353" y="211138"/>
                    <a:pt x="531813" y="289242"/>
                    <a:pt x="639763" y="388938"/>
                  </a:cubicBezTo>
                  <a:cubicBezTo>
                    <a:pt x="658813" y="365442"/>
                    <a:pt x="675958" y="338773"/>
                    <a:pt x="689928" y="310198"/>
                  </a:cubicBezTo>
                  <a:cubicBezTo>
                    <a:pt x="574993" y="205422"/>
                    <a:pt x="442913" y="122872"/>
                    <a:pt x="300672" y="70168"/>
                  </a:cubicBezTo>
                  <a:cubicBezTo>
                    <a:pt x="209233" y="35878"/>
                    <a:pt x="113983" y="14288"/>
                    <a:pt x="18733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6"/>
              </p:custDataLst>
            </p:nvPr>
          </p:nvSpPr>
          <p:spPr>
            <a:xfrm>
              <a:off x="9571038" y="547053"/>
              <a:ext cx="704850" cy="406400"/>
            </a:xfrm>
            <a:custGeom>
              <a:avLst/>
              <a:gdLst>
                <a:gd name="connsiteX0" fmla="*/ 647382 w 704850"/>
                <a:gd name="connsiteY0" fmla="*/ 406717 h 406400"/>
                <a:gd name="connsiteX1" fmla="*/ 642303 w 704850"/>
                <a:gd name="connsiteY1" fmla="*/ 402273 h 406400"/>
                <a:gd name="connsiteX2" fmla="*/ 277813 w 704850"/>
                <a:gd name="connsiteY2" fmla="*/ 175578 h 406400"/>
                <a:gd name="connsiteX3" fmla="*/ 11113 w 704850"/>
                <a:gd name="connsiteY3" fmla="*/ 114617 h 406400"/>
                <a:gd name="connsiteX4" fmla="*/ 4763 w 704850"/>
                <a:gd name="connsiteY4" fmla="*/ 113982 h 406400"/>
                <a:gd name="connsiteX5" fmla="*/ 4763 w 704850"/>
                <a:gd name="connsiteY5" fmla="*/ 106997 h 406400"/>
                <a:gd name="connsiteX6" fmla="*/ 19368 w 704850"/>
                <a:gd name="connsiteY6" fmla="*/ 10478 h 406400"/>
                <a:gd name="connsiteX7" fmla="*/ 20638 w 704850"/>
                <a:gd name="connsiteY7" fmla="*/ 4763 h 406400"/>
                <a:gd name="connsiteX8" fmla="*/ 26353 w 704850"/>
                <a:gd name="connsiteY8" fmla="*/ 5397 h 406400"/>
                <a:gd name="connsiteX9" fmla="*/ 309563 w 704850"/>
                <a:gd name="connsiteY9" fmla="*/ 71438 h 406400"/>
                <a:gd name="connsiteX10" fmla="*/ 700722 w 704850"/>
                <a:gd name="connsiteY10" fmla="*/ 312737 h 406400"/>
                <a:gd name="connsiteX11" fmla="*/ 705168 w 704850"/>
                <a:gd name="connsiteY11" fmla="*/ 316548 h 406400"/>
                <a:gd name="connsiteX12" fmla="*/ 702628 w 704850"/>
                <a:gd name="connsiteY12" fmla="*/ 321628 h 406400"/>
                <a:gd name="connsiteX13" fmla="*/ 651828 w 704850"/>
                <a:gd name="connsiteY13" fmla="*/ 401637 h 406400"/>
                <a:gd name="connsiteX14" fmla="*/ 647382 w 704850"/>
                <a:gd name="connsiteY14" fmla="*/ 406717 h 406400"/>
                <a:gd name="connsiteX15" fmla="*/ 18732 w 704850"/>
                <a:gd name="connsiteY15" fmla="*/ 100647 h 406400"/>
                <a:gd name="connsiteX16" fmla="*/ 282257 w 704850"/>
                <a:gd name="connsiteY16" fmla="*/ 161607 h 406400"/>
                <a:gd name="connsiteX17" fmla="*/ 646113 w 704850"/>
                <a:gd name="connsiteY17" fmla="*/ 386398 h 406400"/>
                <a:gd name="connsiteX18" fmla="*/ 688657 w 704850"/>
                <a:gd name="connsiteY18" fmla="*/ 319723 h 406400"/>
                <a:gd name="connsiteX19" fmla="*/ 305753 w 704850"/>
                <a:gd name="connsiteY19" fmla="*/ 84772 h 406400"/>
                <a:gd name="connsiteX20" fmla="*/ 30797 w 704850"/>
                <a:gd name="connsiteY20" fmla="*/ 20003 h 406400"/>
                <a:gd name="connsiteX21" fmla="*/ 18732 w 704850"/>
                <a:gd name="connsiteY21" fmla="*/ 100647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50" h="406400">
                  <a:moveTo>
                    <a:pt x="647382" y="406717"/>
                  </a:moveTo>
                  <a:lnTo>
                    <a:pt x="642303" y="402273"/>
                  </a:lnTo>
                  <a:cubicBezTo>
                    <a:pt x="533082" y="301942"/>
                    <a:pt x="410528" y="225742"/>
                    <a:pt x="277813" y="175578"/>
                  </a:cubicBezTo>
                  <a:cubicBezTo>
                    <a:pt x="192722" y="143828"/>
                    <a:pt x="102553" y="122872"/>
                    <a:pt x="11113" y="114617"/>
                  </a:cubicBezTo>
                  <a:lnTo>
                    <a:pt x="4763" y="113982"/>
                  </a:lnTo>
                  <a:lnTo>
                    <a:pt x="4763" y="106997"/>
                  </a:lnTo>
                  <a:cubicBezTo>
                    <a:pt x="6032" y="74613"/>
                    <a:pt x="11113" y="41592"/>
                    <a:pt x="19368" y="10478"/>
                  </a:cubicBezTo>
                  <a:lnTo>
                    <a:pt x="20638" y="4763"/>
                  </a:lnTo>
                  <a:lnTo>
                    <a:pt x="26353" y="5397"/>
                  </a:lnTo>
                  <a:cubicBezTo>
                    <a:pt x="124143" y="14922"/>
                    <a:pt x="219393" y="37147"/>
                    <a:pt x="309563" y="71438"/>
                  </a:cubicBezTo>
                  <a:cubicBezTo>
                    <a:pt x="451803" y="124778"/>
                    <a:pt x="583247" y="206057"/>
                    <a:pt x="700722" y="312737"/>
                  </a:cubicBezTo>
                  <a:lnTo>
                    <a:pt x="705168" y="316548"/>
                  </a:lnTo>
                  <a:lnTo>
                    <a:pt x="702628" y="321628"/>
                  </a:lnTo>
                  <a:cubicBezTo>
                    <a:pt x="688657" y="350203"/>
                    <a:pt x="671513" y="377508"/>
                    <a:pt x="651828" y="401637"/>
                  </a:cubicBezTo>
                  <a:lnTo>
                    <a:pt x="647382" y="406717"/>
                  </a:lnTo>
                  <a:close/>
                  <a:moveTo>
                    <a:pt x="18732" y="100647"/>
                  </a:moveTo>
                  <a:cubicBezTo>
                    <a:pt x="109538" y="109538"/>
                    <a:pt x="197803" y="130492"/>
                    <a:pt x="282257" y="161607"/>
                  </a:cubicBezTo>
                  <a:cubicBezTo>
                    <a:pt x="414972" y="211138"/>
                    <a:pt x="536893" y="286703"/>
                    <a:pt x="646113" y="386398"/>
                  </a:cubicBezTo>
                  <a:cubicBezTo>
                    <a:pt x="661988" y="366078"/>
                    <a:pt x="676593" y="343217"/>
                    <a:pt x="688657" y="319723"/>
                  </a:cubicBezTo>
                  <a:cubicBezTo>
                    <a:pt x="573722" y="215582"/>
                    <a:pt x="444818" y="136207"/>
                    <a:pt x="305753" y="84772"/>
                  </a:cubicBezTo>
                  <a:cubicBezTo>
                    <a:pt x="218122" y="51753"/>
                    <a:pt x="125413" y="30163"/>
                    <a:pt x="30797" y="20003"/>
                  </a:cubicBezTo>
                  <a:cubicBezTo>
                    <a:pt x="24447" y="46672"/>
                    <a:pt x="20003" y="73342"/>
                    <a:pt x="18732" y="10064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7"/>
              </p:custDataLst>
            </p:nvPr>
          </p:nvSpPr>
          <p:spPr>
            <a:xfrm>
              <a:off x="9732328" y="268922"/>
              <a:ext cx="577850" cy="336550"/>
            </a:xfrm>
            <a:custGeom>
              <a:avLst/>
              <a:gdLst>
                <a:gd name="connsiteX0" fmla="*/ 153353 w 577850"/>
                <a:gd name="connsiteY0" fmla="*/ 4763 h 336550"/>
                <a:gd name="connsiteX1" fmla="*/ 4763 w 577850"/>
                <a:gd name="connsiteY1" fmla="*/ 72708 h 336550"/>
                <a:gd name="connsiteX2" fmla="*/ 214313 w 577850"/>
                <a:gd name="connsiteY2" fmla="*/ 131763 h 336550"/>
                <a:gd name="connsiteX3" fmla="*/ 573088 w 577850"/>
                <a:gd name="connsiteY3" fmla="*/ 332423 h 336550"/>
                <a:gd name="connsiteX4" fmla="*/ 510857 w 577850"/>
                <a:gd name="connsiteY4" fmla="*/ 167958 h 336550"/>
                <a:gd name="connsiteX5" fmla="*/ 243522 w 577850"/>
                <a:gd name="connsiteY5" fmla="*/ 34608 h 336550"/>
                <a:gd name="connsiteX6" fmla="*/ 153353 w 577850"/>
                <a:gd name="connsiteY6" fmla="*/ 4763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850" h="336550">
                  <a:moveTo>
                    <a:pt x="153353" y="4763"/>
                  </a:moveTo>
                  <a:cubicBezTo>
                    <a:pt x="98742" y="14923"/>
                    <a:pt x="47942" y="39053"/>
                    <a:pt x="4763" y="72708"/>
                  </a:cubicBezTo>
                  <a:cubicBezTo>
                    <a:pt x="75882" y="86678"/>
                    <a:pt x="145732" y="105728"/>
                    <a:pt x="214313" y="131763"/>
                  </a:cubicBezTo>
                  <a:cubicBezTo>
                    <a:pt x="342582" y="179388"/>
                    <a:pt x="463232" y="247968"/>
                    <a:pt x="573088" y="332423"/>
                  </a:cubicBezTo>
                  <a:cubicBezTo>
                    <a:pt x="563563" y="272098"/>
                    <a:pt x="541338" y="216218"/>
                    <a:pt x="510857" y="167958"/>
                  </a:cubicBezTo>
                  <a:cubicBezTo>
                    <a:pt x="426403" y="114618"/>
                    <a:pt x="336867" y="69533"/>
                    <a:pt x="243522" y="34608"/>
                  </a:cubicBezTo>
                  <a:cubicBezTo>
                    <a:pt x="213678" y="23178"/>
                    <a:pt x="183832" y="13653"/>
                    <a:pt x="153353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8"/>
              </p:custDataLst>
            </p:nvPr>
          </p:nvSpPr>
          <p:spPr>
            <a:xfrm>
              <a:off x="9715818" y="261938"/>
              <a:ext cx="603250" cy="355600"/>
            </a:xfrm>
            <a:custGeom>
              <a:avLst/>
              <a:gdLst>
                <a:gd name="connsiteX0" fmla="*/ 599122 w 603250"/>
                <a:gd name="connsiteY0" fmla="*/ 355282 h 355600"/>
                <a:gd name="connsiteX1" fmla="*/ 586422 w 603250"/>
                <a:gd name="connsiteY1" fmla="*/ 345123 h 355600"/>
                <a:gd name="connsiteX2" fmla="*/ 228917 w 603250"/>
                <a:gd name="connsiteY2" fmla="*/ 145732 h 355600"/>
                <a:gd name="connsiteX3" fmla="*/ 20002 w 603250"/>
                <a:gd name="connsiteY3" fmla="*/ 87313 h 355600"/>
                <a:gd name="connsiteX4" fmla="*/ 4763 w 603250"/>
                <a:gd name="connsiteY4" fmla="*/ 84138 h 355600"/>
                <a:gd name="connsiteX5" fmla="*/ 17463 w 603250"/>
                <a:gd name="connsiteY5" fmla="*/ 73978 h 355600"/>
                <a:gd name="connsiteX6" fmla="*/ 168592 w 603250"/>
                <a:gd name="connsiteY6" fmla="*/ 4763 h 355600"/>
                <a:gd name="connsiteX7" fmla="*/ 169863 w 603250"/>
                <a:gd name="connsiteY7" fmla="*/ 4763 h 355600"/>
                <a:gd name="connsiteX8" fmla="*/ 171132 w 603250"/>
                <a:gd name="connsiteY8" fmla="*/ 5397 h 355600"/>
                <a:gd name="connsiteX9" fmla="*/ 261938 w 603250"/>
                <a:gd name="connsiteY9" fmla="*/ 35878 h 355600"/>
                <a:gd name="connsiteX10" fmla="*/ 529907 w 603250"/>
                <a:gd name="connsiteY10" fmla="*/ 169863 h 355600"/>
                <a:gd name="connsiteX11" fmla="*/ 531813 w 603250"/>
                <a:gd name="connsiteY11" fmla="*/ 171768 h 355600"/>
                <a:gd name="connsiteX12" fmla="*/ 595313 w 603250"/>
                <a:gd name="connsiteY12" fmla="*/ 338773 h 355600"/>
                <a:gd name="connsiteX13" fmla="*/ 599122 w 603250"/>
                <a:gd name="connsiteY13" fmla="*/ 355282 h 355600"/>
                <a:gd name="connsiteX14" fmla="*/ 38417 w 603250"/>
                <a:gd name="connsiteY14" fmla="*/ 75883 h 355600"/>
                <a:gd name="connsiteX15" fmla="*/ 233363 w 603250"/>
                <a:gd name="connsiteY15" fmla="*/ 131763 h 355600"/>
                <a:gd name="connsiteX16" fmla="*/ 580707 w 603250"/>
                <a:gd name="connsiteY16" fmla="*/ 322898 h 355600"/>
                <a:gd name="connsiteX17" fmla="*/ 523557 w 603250"/>
                <a:gd name="connsiteY17" fmla="*/ 180022 h 355600"/>
                <a:gd name="connsiteX18" fmla="*/ 258763 w 603250"/>
                <a:gd name="connsiteY18" fmla="*/ 47942 h 355600"/>
                <a:gd name="connsiteX19" fmla="*/ 169863 w 603250"/>
                <a:gd name="connsiteY19" fmla="*/ 18733 h 355600"/>
                <a:gd name="connsiteX20" fmla="*/ 38417 w 603250"/>
                <a:gd name="connsiteY20" fmla="*/ 75883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3250" h="355600">
                  <a:moveTo>
                    <a:pt x="599122" y="355282"/>
                  </a:moveTo>
                  <a:lnTo>
                    <a:pt x="586422" y="345123"/>
                  </a:lnTo>
                  <a:cubicBezTo>
                    <a:pt x="475297" y="260032"/>
                    <a:pt x="354647" y="192722"/>
                    <a:pt x="228917" y="145732"/>
                  </a:cubicBezTo>
                  <a:cubicBezTo>
                    <a:pt x="162242" y="120967"/>
                    <a:pt x="92392" y="101283"/>
                    <a:pt x="20002" y="87313"/>
                  </a:cubicBezTo>
                  <a:lnTo>
                    <a:pt x="4763" y="84138"/>
                  </a:lnTo>
                  <a:lnTo>
                    <a:pt x="17463" y="73978"/>
                  </a:lnTo>
                  <a:cubicBezTo>
                    <a:pt x="63182" y="38417"/>
                    <a:pt x="113982" y="14922"/>
                    <a:pt x="168592" y="4763"/>
                  </a:cubicBezTo>
                  <a:lnTo>
                    <a:pt x="169863" y="4763"/>
                  </a:lnTo>
                  <a:lnTo>
                    <a:pt x="171132" y="5397"/>
                  </a:lnTo>
                  <a:cubicBezTo>
                    <a:pt x="206057" y="16192"/>
                    <a:pt x="235267" y="25717"/>
                    <a:pt x="261938" y="35878"/>
                  </a:cubicBezTo>
                  <a:cubicBezTo>
                    <a:pt x="353377" y="70167"/>
                    <a:pt x="443547" y="115253"/>
                    <a:pt x="529907" y="169863"/>
                  </a:cubicBezTo>
                  <a:lnTo>
                    <a:pt x="531813" y="171768"/>
                  </a:lnTo>
                  <a:cubicBezTo>
                    <a:pt x="564197" y="221932"/>
                    <a:pt x="585788" y="278448"/>
                    <a:pt x="595313" y="338773"/>
                  </a:cubicBezTo>
                  <a:lnTo>
                    <a:pt x="599122" y="355282"/>
                  </a:lnTo>
                  <a:close/>
                  <a:moveTo>
                    <a:pt x="38417" y="75883"/>
                  </a:moveTo>
                  <a:cubicBezTo>
                    <a:pt x="105727" y="89853"/>
                    <a:pt x="171132" y="108903"/>
                    <a:pt x="233363" y="131763"/>
                  </a:cubicBezTo>
                  <a:cubicBezTo>
                    <a:pt x="355282" y="177482"/>
                    <a:pt x="472122" y="241618"/>
                    <a:pt x="580707" y="322898"/>
                  </a:cubicBezTo>
                  <a:cubicBezTo>
                    <a:pt x="570547" y="271463"/>
                    <a:pt x="550863" y="223838"/>
                    <a:pt x="523557" y="180022"/>
                  </a:cubicBezTo>
                  <a:cubicBezTo>
                    <a:pt x="438467" y="126047"/>
                    <a:pt x="348932" y="82233"/>
                    <a:pt x="258763" y="47942"/>
                  </a:cubicBezTo>
                  <a:cubicBezTo>
                    <a:pt x="232727" y="38417"/>
                    <a:pt x="204152" y="28892"/>
                    <a:pt x="169863" y="18733"/>
                  </a:cubicBezTo>
                  <a:cubicBezTo>
                    <a:pt x="122238" y="28258"/>
                    <a:pt x="78422" y="47308"/>
                    <a:pt x="38417" y="7588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19"/>
              </p:custDataLst>
            </p:nvPr>
          </p:nvSpPr>
          <p:spPr>
            <a:xfrm>
              <a:off x="9880282" y="263208"/>
              <a:ext cx="361950" cy="177800"/>
            </a:xfrm>
            <a:custGeom>
              <a:avLst/>
              <a:gdLst>
                <a:gd name="connsiteX0" fmla="*/ 66358 w 361950"/>
                <a:gd name="connsiteY0" fmla="*/ 4763 h 177800"/>
                <a:gd name="connsiteX1" fmla="*/ 4763 w 361950"/>
                <a:gd name="connsiteY1" fmla="*/ 10477 h 177800"/>
                <a:gd name="connsiteX2" fmla="*/ 95568 w 361950"/>
                <a:gd name="connsiteY2" fmla="*/ 40322 h 177800"/>
                <a:gd name="connsiteX3" fmla="*/ 362903 w 361950"/>
                <a:gd name="connsiteY3" fmla="*/ 173673 h 177800"/>
                <a:gd name="connsiteX4" fmla="*/ 66358 w 361950"/>
                <a:gd name="connsiteY4" fmla="*/ 4763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177800">
                  <a:moveTo>
                    <a:pt x="66358" y="4763"/>
                  </a:moveTo>
                  <a:cubicBezTo>
                    <a:pt x="45403" y="4763"/>
                    <a:pt x="25083" y="6667"/>
                    <a:pt x="4763" y="10477"/>
                  </a:cubicBezTo>
                  <a:cubicBezTo>
                    <a:pt x="35243" y="19367"/>
                    <a:pt x="65723" y="29527"/>
                    <a:pt x="95568" y="40322"/>
                  </a:cubicBezTo>
                  <a:cubicBezTo>
                    <a:pt x="188913" y="75247"/>
                    <a:pt x="277813" y="120333"/>
                    <a:pt x="362903" y="173673"/>
                  </a:cubicBezTo>
                  <a:cubicBezTo>
                    <a:pt x="296863" y="71438"/>
                    <a:pt x="188913" y="4763"/>
                    <a:pt x="66358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20"/>
              </p:custDataLst>
            </p:nvPr>
          </p:nvSpPr>
          <p:spPr>
            <a:xfrm>
              <a:off x="9849803" y="255588"/>
              <a:ext cx="419100" cy="203200"/>
            </a:xfrm>
            <a:custGeom>
              <a:avLst/>
              <a:gdLst>
                <a:gd name="connsiteX0" fmla="*/ 416242 w 419100"/>
                <a:gd name="connsiteY0" fmla="*/ 204153 h 203200"/>
                <a:gd name="connsiteX1" fmla="*/ 390207 w 419100"/>
                <a:gd name="connsiteY1" fmla="*/ 187643 h 203200"/>
                <a:gd name="connsiteX2" fmla="*/ 124142 w 419100"/>
                <a:gd name="connsiteY2" fmla="*/ 54928 h 203200"/>
                <a:gd name="connsiteX3" fmla="*/ 33972 w 419100"/>
                <a:gd name="connsiteY3" fmla="*/ 25083 h 203200"/>
                <a:gd name="connsiteX4" fmla="*/ 4763 w 419100"/>
                <a:gd name="connsiteY4" fmla="*/ 16192 h 203200"/>
                <a:gd name="connsiteX5" fmla="*/ 34607 w 419100"/>
                <a:gd name="connsiteY5" fmla="*/ 10478 h 203200"/>
                <a:gd name="connsiteX6" fmla="*/ 96838 w 419100"/>
                <a:gd name="connsiteY6" fmla="*/ 4763 h 203200"/>
                <a:gd name="connsiteX7" fmla="*/ 398463 w 419100"/>
                <a:gd name="connsiteY7" fmla="*/ 176847 h 203200"/>
                <a:gd name="connsiteX8" fmla="*/ 416242 w 419100"/>
                <a:gd name="connsiteY8" fmla="*/ 204153 h 203200"/>
                <a:gd name="connsiteX9" fmla="*/ 68897 w 419100"/>
                <a:gd name="connsiteY9" fmla="*/ 20638 h 203200"/>
                <a:gd name="connsiteX10" fmla="*/ 128588 w 419100"/>
                <a:gd name="connsiteY10" fmla="*/ 40958 h 203200"/>
                <a:gd name="connsiteX11" fmla="*/ 367982 w 419100"/>
                <a:gd name="connsiteY11" fmla="*/ 157163 h 203200"/>
                <a:gd name="connsiteX12" fmla="*/ 96838 w 419100"/>
                <a:gd name="connsiteY12" fmla="*/ 19367 h 203200"/>
                <a:gd name="connsiteX13" fmla="*/ 68897 w 419100"/>
                <a:gd name="connsiteY13" fmla="*/ 20638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100" h="203200">
                  <a:moveTo>
                    <a:pt x="416242" y="204153"/>
                  </a:moveTo>
                  <a:lnTo>
                    <a:pt x="390207" y="187643"/>
                  </a:lnTo>
                  <a:cubicBezTo>
                    <a:pt x="304482" y="133668"/>
                    <a:pt x="214947" y="89217"/>
                    <a:pt x="124142" y="54928"/>
                  </a:cubicBezTo>
                  <a:cubicBezTo>
                    <a:pt x="97472" y="44767"/>
                    <a:pt x="68897" y="35242"/>
                    <a:pt x="33972" y="25083"/>
                  </a:cubicBezTo>
                  <a:lnTo>
                    <a:pt x="4763" y="16192"/>
                  </a:lnTo>
                  <a:lnTo>
                    <a:pt x="34607" y="10478"/>
                  </a:lnTo>
                  <a:cubicBezTo>
                    <a:pt x="55563" y="6667"/>
                    <a:pt x="76517" y="4763"/>
                    <a:pt x="96838" y="4763"/>
                  </a:cubicBezTo>
                  <a:cubicBezTo>
                    <a:pt x="216217" y="4763"/>
                    <a:pt x="328613" y="68897"/>
                    <a:pt x="398463" y="176847"/>
                  </a:cubicBezTo>
                  <a:lnTo>
                    <a:pt x="416242" y="204153"/>
                  </a:lnTo>
                  <a:close/>
                  <a:moveTo>
                    <a:pt x="68897" y="20638"/>
                  </a:moveTo>
                  <a:cubicBezTo>
                    <a:pt x="90488" y="27622"/>
                    <a:pt x="110172" y="33972"/>
                    <a:pt x="128588" y="40958"/>
                  </a:cubicBezTo>
                  <a:cubicBezTo>
                    <a:pt x="209867" y="71438"/>
                    <a:pt x="290513" y="110172"/>
                    <a:pt x="367982" y="157163"/>
                  </a:cubicBezTo>
                  <a:cubicBezTo>
                    <a:pt x="300038" y="70167"/>
                    <a:pt x="200978" y="19367"/>
                    <a:pt x="96838" y="19367"/>
                  </a:cubicBezTo>
                  <a:cubicBezTo>
                    <a:pt x="87947" y="19367"/>
                    <a:pt x="78422" y="20003"/>
                    <a:pt x="68897" y="2063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任意多边形: 形状 25"/>
            <p:cNvSpPr/>
            <p:nvPr>
              <p:custDataLst>
                <p:tags r:id="rId21"/>
              </p:custDataLst>
            </p:nvPr>
          </p:nvSpPr>
          <p:spPr>
            <a:xfrm>
              <a:off x="9635172" y="336867"/>
              <a:ext cx="679450" cy="425450"/>
            </a:xfrm>
            <a:custGeom>
              <a:avLst/>
              <a:gdLst>
                <a:gd name="connsiteX0" fmla="*/ 101918 w 679450"/>
                <a:gd name="connsiteY0" fmla="*/ 4763 h 425450"/>
                <a:gd name="connsiteX1" fmla="*/ 4763 w 679450"/>
                <a:gd name="connsiteY1" fmla="*/ 117792 h 425450"/>
                <a:gd name="connsiteX2" fmla="*/ 275272 w 679450"/>
                <a:gd name="connsiteY2" fmla="*/ 185102 h 425450"/>
                <a:gd name="connsiteX3" fmla="*/ 668972 w 679450"/>
                <a:gd name="connsiteY3" fmla="*/ 420688 h 425450"/>
                <a:gd name="connsiteX4" fmla="*/ 677228 w 679450"/>
                <a:gd name="connsiteY4" fmla="*/ 335598 h 425450"/>
                <a:gd name="connsiteX5" fmla="*/ 671513 w 679450"/>
                <a:gd name="connsiteY5" fmla="*/ 263843 h 425450"/>
                <a:gd name="connsiteX6" fmla="*/ 312738 w 679450"/>
                <a:gd name="connsiteY6" fmla="*/ 63183 h 425450"/>
                <a:gd name="connsiteX7" fmla="*/ 101918 w 679450"/>
                <a:gd name="connsiteY7" fmla="*/ 4763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9450" h="425450">
                  <a:moveTo>
                    <a:pt x="101918" y="4763"/>
                  </a:moveTo>
                  <a:cubicBezTo>
                    <a:pt x="63183" y="35242"/>
                    <a:pt x="30163" y="73342"/>
                    <a:pt x="4763" y="117792"/>
                  </a:cubicBezTo>
                  <a:cubicBezTo>
                    <a:pt x="96203" y="129858"/>
                    <a:pt x="187008" y="152083"/>
                    <a:pt x="275272" y="185102"/>
                  </a:cubicBezTo>
                  <a:cubicBezTo>
                    <a:pt x="418147" y="238443"/>
                    <a:pt x="550863" y="318453"/>
                    <a:pt x="668972" y="420688"/>
                  </a:cubicBezTo>
                  <a:cubicBezTo>
                    <a:pt x="674053" y="393383"/>
                    <a:pt x="677228" y="364808"/>
                    <a:pt x="677228" y="335598"/>
                  </a:cubicBezTo>
                  <a:cubicBezTo>
                    <a:pt x="677228" y="310833"/>
                    <a:pt x="675322" y="287338"/>
                    <a:pt x="671513" y="263843"/>
                  </a:cubicBezTo>
                  <a:cubicBezTo>
                    <a:pt x="561022" y="179388"/>
                    <a:pt x="440372" y="111442"/>
                    <a:pt x="312738" y="63183"/>
                  </a:cubicBezTo>
                  <a:cubicBezTo>
                    <a:pt x="242888" y="37783"/>
                    <a:pt x="173038" y="18733"/>
                    <a:pt x="101918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22"/>
              </p:custDataLst>
            </p:nvPr>
          </p:nvSpPr>
          <p:spPr>
            <a:xfrm>
              <a:off x="9623743" y="329883"/>
              <a:ext cx="698500" cy="444500"/>
            </a:xfrm>
            <a:custGeom>
              <a:avLst/>
              <a:gdLst>
                <a:gd name="connsiteX0" fmla="*/ 684213 w 698500"/>
                <a:gd name="connsiteY0" fmla="*/ 440373 h 444500"/>
                <a:gd name="connsiteX1" fmla="*/ 675957 w 698500"/>
                <a:gd name="connsiteY1" fmla="*/ 433387 h 444500"/>
                <a:gd name="connsiteX2" fmla="*/ 284163 w 698500"/>
                <a:gd name="connsiteY2" fmla="*/ 199073 h 444500"/>
                <a:gd name="connsiteX3" fmla="*/ 14922 w 698500"/>
                <a:gd name="connsiteY3" fmla="*/ 132398 h 444500"/>
                <a:gd name="connsiteX4" fmla="*/ 4763 w 698500"/>
                <a:gd name="connsiteY4" fmla="*/ 131127 h 444500"/>
                <a:gd name="connsiteX5" fmla="*/ 10477 w 698500"/>
                <a:gd name="connsiteY5" fmla="*/ 121602 h 444500"/>
                <a:gd name="connsiteX6" fmla="*/ 109538 w 698500"/>
                <a:gd name="connsiteY6" fmla="*/ 6667 h 444500"/>
                <a:gd name="connsiteX7" fmla="*/ 112077 w 698500"/>
                <a:gd name="connsiteY7" fmla="*/ 4763 h 444500"/>
                <a:gd name="connsiteX8" fmla="*/ 114617 w 698500"/>
                <a:gd name="connsiteY8" fmla="*/ 5397 h 444500"/>
                <a:gd name="connsiteX9" fmla="*/ 325438 w 698500"/>
                <a:gd name="connsiteY9" fmla="*/ 64452 h 444500"/>
                <a:gd name="connsiteX10" fmla="*/ 686117 w 698500"/>
                <a:gd name="connsiteY10" fmla="*/ 265748 h 444500"/>
                <a:gd name="connsiteX11" fmla="*/ 688657 w 698500"/>
                <a:gd name="connsiteY11" fmla="*/ 267653 h 444500"/>
                <a:gd name="connsiteX12" fmla="*/ 689292 w 698500"/>
                <a:gd name="connsiteY12" fmla="*/ 270828 h 444500"/>
                <a:gd name="connsiteX13" fmla="*/ 695007 w 698500"/>
                <a:gd name="connsiteY13" fmla="*/ 343853 h 444500"/>
                <a:gd name="connsiteX14" fmla="*/ 686752 w 698500"/>
                <a:gd name="connsiteY14" fmla="*/ 430212 h 444500"/>
                <a:gd name="connsiteX15" fmla="*/ 684213 w 698500"/>
                <a:gd name="connsiteY15" fmla="*/ 440373 h 444500"/>
                <a:gd name="connsiteX16" fmla="*/ 26988 w 698500"/>
                <a:gd name="connsiteY16" fmla="*/ 119062 h 444500"/>
                <a:gd name="connsiteX17" fmla="*/ 287972 w 698500"/>
                <a:gd name="connsiteY17" fmla="*/ 185102 h 444500"/>
                <a:gd name="connsiteX18" fmla="*/ 675322 w 698500"/>
                <a:gd name="connsiteY18" fmla="*/ 414337 h 444500"/>
                <a:gd name="connsiteX19" fmla="*/ 681038 w 698500"/>
                <a:gd name="connsiteY19" fmla="*/ 342583 h 444500"/>
                <a:gd name="connsiteX20" fmla="*/ 675957 w 698500"/>
                <a:gd name="connsiteY20" fmla="*/ 275273 h 444500"/>
                <a:gd name="connsiteX21" fmla="*/ 320992 w 698500"/>
                <a:gd name="connsiteY21" fmla="*/ 77787 h 444500"/>
                <a:gd name="connsiteX22" fmla="*/ 115252 w 698500"/>
                <a:gd name="connsiteY22" fmla="*/ 19367 h 444500"/>
                <a:gd name="connsiteX23" fmla="*/ 26988 w 698500"/>
                <a:gd name="connsiteY23" fmla="*/ 119062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8500" h="444500">
                  <a:moveTo>
                    <a:pt x="684213" y="440373"/>
                  </a:moveTo>
                  <a:lnTo>
                    <a:pt x="675957" y="433387"/>
                  </a:lnTo>
                  <a:cubicBezTo>
                    <a:pt x="557213" y="330518"/>
                    <a:pt x="425767" y="251777"/>
                    <a:pt x="284163" y="199073"/>
                  </a:cubicBezTo>
                  <a:cubicBezTo>
                    <a:pt x="197167" y="166687"/>
                    <a:pt x="106997" y="144462"/>
                    <a:pt x="14922" y="132398"/>
                  </a:cubicBezTo>
                  <a:lnTo>
                    <a:pt x="4763" y="131127"/>
                  </a:lnTo>
                  <a:lnTo>
                    <a:pt x="10477" y="121602"/>
                  </a:lnTo>
                  <a:cubicBezTo>
                    <a:pt x="36513" y="75883"/>
                    <a:pt x="70167" y="37147"/>
                    <a:pt x="109538" y="6667"/>
                  </a:cubicBezTo>
                  <a:lnTo>
                    <a:pt x="112077" y="4763"/>
                  </a:lnTo>
                  <a:lnTo>
                    <a:pt x="114617" y="5397"/>
                  </a:lnTo>
                  <a:cubicBezTo>
                    <a:pt x="187642" y="19367"/>
                    <a:pt x="258127" y="39688"/>
                    <a:pt x="325438" y="64452"/>
                  </a:cubicBezTo>
                  <a:cubicBezTo>
                    <a:pt x="452438" y="112077"/>
                    <a:pt x="573722" y="179387"/>
                    <a:pt x="686117" y="265748"/>
                  </a:cubicBezTo>
                  <a:lnTo>
                    <a:pt x="688657" y="267653"/>
                  </a:lnTo>
                  <a:lnTo>
                    <a:pt x="689292" y="270828"/>
                  </a:lnTo>
                  <a:cubicBezTo>
                    <a:pt x="693102" y="294958"/>
                    <a:pt x="695007" y="319723"/>
                    <a:pt x="695007" y="343853"/>
                  </a:cubicBezTo>
                  <a:cubicBezTo>
                    <a:pt x="695007" y="373062"/>
                    <a:pt x="692467" y="401637"/>
                    <a:pt x="686752" y="430212"/>
                  </a:cubicBezTo>
                  <a:lnTo>
                    <a:pt x="684213" y="440373"/>
                  </a:lnTo>
                  <a:close/>
                  <a:moveTo>
                    <a:pt x="26988" y="119062"/>
                  </a:moveTo>
                  <a:cubicBezTo>
                    <a:pt x="115888" y="131127"/>
                    <a:pt x="203517" y="153352"/>
                    <a:pt x="287972" y="185102"/>
                  </a:cubicBezTo>
                  <a:cubicBezTo>
                    <a:pt x="427672" y="237173"/>
                    <a:pt x="557847" y="314643"/>
                    <a:pt x="675322" y="414337"/>
                  </a:cubicBezTo>
                  <a:cubicBezTo>
                    <a:pt x="679132" y="390843"/>
                    <a:pt x="681038" y="366712"/>
                    <a:pt x="681038" y="342583"/>
                  </a:cubicBezTo>
                  <a:cubicBezTo>
                    <a:pt x="681038" y="320358"/>
                    <a:pt x="679132" y="297498"/>
                    <a:pt x="675957" y="275273"/>
                  </a:cubicBezTo>
                  <a:cubicBezTo>
                    <a:pt x="565467" y="190818"/>
                    <a:pt x="446088" y="124142"/>
                    <a:pt x="320992" y="77787"/>
                  </a:cubicBezTo>
                  <a:cubicBezTo>
                    <a:pt x="255588" y="53022"/>
                    <a:pt x="186372" y="33972"/>
                    <a:pt x="115252" y="19367"/>
                  </a:cubicBezTo>
                  <a:cubicBezTo>
                    <a:pt x="80327" y="46672"/>
                    <a:pt x="51117" y="80327"/>
                    <a:pt x="26988" y="11906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任意多边形: 形状 27"/>
            <p:cNvSpPr/>
            <p:nvPr>
              <p:custDataLst>
                <p:tags r:id="rId23"/>
              </p:custDataLst>
            </p:nvPr>
          </p:nvSpPr>
          <p:spPr>
            <a:xfrm>
              <a:off x="9591993" y="505143"/>
              <a:ext cx="698500" cy="361950"/>
            </a:xfrm>
            <a:custGeom>
              <a:avLst/>
              <a:gdLst>
                <a:gd name="connsiteX0" fmla="*/ 21272 w 698500"/>
                <a:gd name="connsiteY0" fmla="*/ 4763 h 361950"/>
                <a:gd name="connsiteX1" fmla="*/ 4763 w 698500"/>
                <a:gd name="connsiteY1" fmla="*/ 54292 h 361950"/>
                <a:gd name="connsiteX2" fmla="*/ 286702 w 698500"/>
                <a:gd name="connsiteY2" fmla="*/ 119697 h 361950"/>
                <a:gd name="connsiteX3" fmla="*/ 675957 w 698500"/>
                <a:gd name="connsiteY3" fmla="*/ 359727 h 361950"/>
                <a:gd name="connsiteX4" fmla="*/ 695642 w 698500"/>
                <a:gd name="connsiteY4" fmla="*/ 311468 h 361950"/>
                <a:gd name="connsiteX5" fmla="*/ 301307 w 698500"/>
                <a:gd name="connsiteY5" fmla="*/ 70802 h 361950"/>
                <a:gd name="connsiteX6" fmla="*/ 21272 w 698500"/>
                <a:gd name="connsiteY6" fmla="*/ 476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500" h="361950">
                  <a:moveTo>
                    <a:pt x="21272" y="4763"/>
                  </a:moveTo>
                  <a:cubicBezTo>
                    <a:pt x="14922" y="20638"/>
                    <a:pt x="9207" y="37147"/>
                    <a:pt x="4763" y="54292"/>
                  </a:cubicBezTo>
                  <a:cubicBezTo>
                    <a:pt x="100013" y="63817"/>
                    <a:pt x="195263" y="85407"/>
                    <a:pt x="286702" y="119697"/>
                  </a:cubicBezTo>
                  <a:cubicBezTo>
                    <a:pt x="428942" y="173038"/>
                    <a:pt x="561022" y="254952"/>
                    <a:pt x="675957" y="359727"/>
                  </a:cubicBezTo>
                  <a:cubicBezTo>
                    <a:pt x="683577" y="344488"/>
                    <a:pt x="689927" y="327977"/>
                    <a:pt x="695642" y="311468"/>
                  </a:cubicBezTo>
                  <a:cubicBezTo>
                    <a:pt x="578802" y="206692"/>
                    <a:pt x="445452" y="124777"/>
                    <a:pt x="301307" y="70802"/>
                  </a:cubicBezTo>
                  <a:cubicBezTo>
                    <a:pt x="210502" y="37147"/>
                    <a:pt x="115888" y="14922"/>
                    <a:pt x="21272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24"/>
              </p:custDataLst>
            </p:nvPr>
          </p:nvSpPr>
          <p:spPr>
            <a:xfrm>
              <a:off x="9584372" y="496888"/>
              <a:ext cx="711200" cy="381000"/>
            </a:xfrm>
            <a:custGeom>
              <a:avLst/>
              <a:gdLst>
                <a:gd name="connsiteX0" fmla="*/ 685483 w 711200"/>
                <a:gd name="connsiteY0" fmla="*/ 379413 h 381000"/>
                <a:gd name="connsiteX1" fmla="*/ 679133 w 711200"/>
                <a:gd name="connsiteY1" fmla="*/ 373698 h 381000"/>
                <a:gd name="connsiteX2" fmla="*/ 292418 w 711200"/>
                <a:gd name="connsiteY2" fmla="*/ 134938 h 381000"/>
                <a:gd name="connsiteX3" fmla="*/ 12383 w 711200"/>
                <a:gd name="connsiteY3" fmla="*/ 69532 h 381000"/>
                <a:gd name="connsiteX4" fmla="*/ 4763 w 711200"/>
                <a:gd name="connsiteY4" fmla="*/ 68897 h 381000"/>
                <a:gd name="connsiteX5" fmla="*/ 6668 w 711200"/>
                <a:gd name="connsiteY5" fmla="*/ 60643 h 381000"/>
                <a:gd name="connsiteX6" fmla="*/ 23178 w 711200"/>
                <a:gd name="connsiteY6" fmla="*/ 9843 h 381000"/>
                <a:gd name="connsiteX7" fmla="*/ 25083 w 711200"/>
                <a:gd name="connsiteY7" fmla="*/ 4763 h 381000"/>
                <a:gd name="connsiteX8" fmla="*/ 30163 w 711200"/>
                <a:gd name="connsiteY8" fmla="*/ 5397 h 381000"/>
                <a:gd name="connsiteX9" fmla="*/ 312103 w 711200"/>
                <a:gd name="connsiteY9" fmla="*/ 72707 h 381000"/>
                <a:gd name="connsiteX10" fmla="*/ 708343 w 711200"/>
                <a:gd name="connsiteY10" fmla="*/ 314643 h 381000"/>
                <a:gd name="connsiteX11" fmla="*/ 712153 w 711200"/>
                <a:gd name="connsiteY11" fmla="*/ 317818 h 381000"/>
                <a:gd name="connsiteX12" fmla="*/ 710247 w 711200"/>
                <a:gd name="connsiteY12" fmla="*/ 322898 h 381000"/>
                <a:gd name="connsiteX13" fmla="*/ 689928 w 711200"/>
                <a:gd name="connsiteY13" fmla="*/ 371793 h 381000"/>
                <a:gd name="connsiteX14" fmla="*/ 685483 w 711200"/>
                <a:gd name="connsiteY14" fmla="*/ 379413 h 381000"/>
                <a:gd name="connsiteX15" fmla="*/ 21272 w 711200"/>
                <a:gd name="connsiteY15" fmla="*/ 56197 h 381000"/>
                <a:gd name="connsiteX16" fmla="*/ 296863 w 711200"/>
                <a:gd name="connsiteY16" fmla="*/ 120968 h 381000"/>
                <a:gd name="connsiteX17" fmla="*/ 681672 w 711200"/>
                <a:gd name="connsiteY17" fmla="*/ 357188 h 381000"/>
                <a:gd name="connsiteX18" fmla="*/ 695643 w 711200"/>
                <a:gd name="connsiteY18" fmla="*/ 322898 h 381000"/>
                <a:gd name="connsiteX19" fmla="*/ 307022 w 711200"/>
                <a:gd name="connsiteY19" fmla="*/ 86678 h 381000"/>
                <a:gd name="connsiteX20" fmla="*/ 32703 w 711200"/>
                <a:gd name="connsiteY20" fmla="*/ 20638 h 381000"/>
                <a:gd name="connsiteX21" fmla="*/ 21272 w 711200"/>
                <a:gd name="connsiteY21" fmla="*/ 5619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1200" h="381000">
                  <a:moveTo>
                    <a:pt x="685483" y="379413"/>
                  </a:moveTo>
                  <a:lnTo>
                    <a:pt x="679133" y="373698"/>
                  </a:lnTo>
                  <a:cubicBezTo>
                    <a:pt x="562928" y="267653"/>
                    <a:pt x="432753" y="187007"/>
                    <a:pt x="292418" y="134938"/>
                  </a:cubicBezTo>
                  <a:cubicBezTo>
                    <a:pt x="202883" y="101282"/>
                    <a:pt x="108903" y="79693"/>
                    <a:pt x="12383" y="69532"/>
                  </a:cubicBezTo>
                  <a:lnTo>
                    <a:pt x="4763" y="68897"/>
                  </a:lnTo>
                  <a:lnTo>
                    <a:pt x="6668" y="60643"/>
                  </a:lnTo>
                  <a:cubicBezTo>
                    <a:pt x="11113" y="43497"/>
                    <a:pt x="16828" y="26353"/>
                    <a:pt x="23178" y="9843"/>
                  </a:cubicBezTo>
                  <a:lnTo>
                    <a:pt x="25083" y="4763"/>
                  </a:lnTo>
                  <a:lnTo>
                    <a:pt x="30163" y="5397"/>
                  </a:lnTo>
                  <a:cubicBezTo>
                    <a:pt x="126683" y="16193"/>
                    <a:pt x="221933" y="38418"/>
                    <a:pt x="312103" y="72707"/>
                  </a:cubicBezTo>
                  <a:cubicBezTo>
                    <a:pt x="455613" y="126682"/>
                    <a:pt x="588963" y="207963"/>
                    <a:pt x="708343" y="314643"/>
                  </a:cubicBezTo>
                  <a:lnTo>
                    <a:pt x="712153" y="317818"/>
                  </a:lnTo>
                  <a:lnTo>
                    <a:pt x="710247" y="322898"/>
                  </a:lnTo>
                  <a:cubicBezTo>
                    <a:pt x="704533" y="340043"/>
                    <a:pt x="697547" y="356552"/>
                    <a:pt x="689928" y="371793"/>
                  </a:cubicBezTo>
                  <a:lnTo>
                    <a:pt x="685483" y="379413"/>
                  </a:lnTo>
                  <a:close/>
                  <a:moveTo>
                    <a:pt x="21272" y="56197"/>
                  </a:moveTo>
                  <a:cubicBezTo>
                    <a:pt x="115888" y="66357"/>
                    <a:pt x="208597" y="88582"/>
                    <a:pt x="296863" y="120968"/>
                  </a:cubicBezTo>
                  <a:cubicBezTo>
                    <a:pt x="436563" y="173038"/>
                    <a:pt x="566103" y="252413"/>
                    <a:pt x="681672" y="357188"/>
                  </a:cubicBezTo>
                  <a:cubicBezTo>
                    <a:pt x="686753" y="346393"/>
                    <a:pt x="691197" y="334963"/>
                    <a:pt x="695643" y="322898"/>
                  </a:cubicBezTo>
                  <a:cubicBezTo>
                    <a:pt x="578168" y="218757"/>
                    <a:pt x="447993" y="139382"/>
                    <a:pt x="307022" y="86678"/>
                  </a:cubicBezTo>
                  <a:cubicBezTo>
                    <a:pt x="219393" y="53657"/>
                    <a:pt x="127318" y="31432"/>
                    <a:pt x="32703" y="20638"/>
                  </a:cubicBezTo>
                  <a:cubicBezTo>
                    <a:pt x="28258" y="32068"/>
                    <a:pt x="24447" y="44132"/>
                    <a:pt x="21272" y="5619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任意多边形: 形状 29"/>
            <p:cNvSpPr/>
            <p:nvPr>
              <p:custDataLst>
                <p:tags r:id="rId25"/>
              </p:custDataLst>
            </p:nvPr>
          </p:nvSpPr>
          <p:spPr>
            <a:xfrm>
              <a:off x="9577388" y="649288"/>
              <a:ext cx="641350" cy="361950"/>
            </a:xfrm>
            <a:custGeom>
              <a:avLst/>
              <a:gdLst>
                <a:gd name="connsiteX0" fmla="*/ 5397 w 641350"/>
                <a:gd name="connsiteY0" fmla="*/ 4763 h 361950"/>
                <a:gd name="connsiteX1" fmla="*/ 4763 w 641350"/>
                <a:gd name="connsiteY1" fmla="*/ 23178 h 361950"/>
                <a:gd name="connsiteX2" fmla="*/ 13018 w 641350"/>
                <a:gd name="connsiteY2" fmla="*/ 108268 h 361950"/>
                <a:gd name="connsiteX3" fmla="*/ 244157 w 641350"/>
                <a:gd name="connsiteY3" fmla="*/ 163513 h 361950"/>
                <a:gd name="connsiteX4" fmla="*/ 569278 w 641350"/>
                <a:gd name="connsiteY4" fmla="*/ 362268 h 361950"/>
                <a:gd name="connsiteX5" fmla="*/ 640397 w 641350"/>
                <a:gd name="connsiteY5" fmla="*/ 294957 h 361950"/>
                <a:gd name="connsiteX6" fmla="*/ 274003 w 641350"/>
                <a:gd name="connsiteY6" fmla="*/ 66993 h 361950"/>
                <a:gd name="connsiteX7" fmla="*/ 5397 w 641350"/>
                <a:gd name="connsiteY7" fmla="*/ 476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350" h="361950">
                  <a:moveTo>
                    <a:pt x="5397" y="4763"/>
                  </a:moveTo>
                  <a:cubicBezTo>
                    <a:pt x="5397" y="11113"/>
                    <a:pt x="4763" y="16828"/>
                    <a:pt x="4763" y="23178"/>
                  </a:cubicBezTo>
                  <a:cubicBezTo>
                    <a:pt x="4763" y="52388"/>
                    <a:pt x="7938" y="80963"/>
                    <a:pt x="13018" y="108268"/>
                  </a:cubicBezTo>
                  <a:cubicBezTo>
                    <a:pt x="91122" y="117157"/>
                    <a:pt x="169228" y="134938"/>
                    <a:pt x="244157" y="163513"/>
                  </a:cubicBezTo>
                  <a:cubicBezTo>
                    <a:pt x="362903" y="207963"/>
                    <a:pt x="472757" y="275907"/>
                    <a:pt x="569278" y="362268"/>
                  </a:cubicBezTo>
                  <a:cubicBezTo>
                    <a:pt x="595313" y="343218"/>
                    <a:pt x="619443" y="320357"/>
                    <a:pt x="640397" y="294957"/>
                  </a:cubicBezTo>
                  <a:cubicBezTo>
                    <a:pt x="532447" y="195263"/>
                    <a:pt x="407988" y="117157"/>
                    <a:pt x="274003" y="66993"/>
                  </a:cubicBezTo>
                  <a:cubicBezTo>
                    <a:pt x="186372" y="33972"/>
                    <a:pt x="96203" y="13653"/>
                    <a:pt x="5397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任意多边形: 形状 30"/>
            <p:cNvSpPr/>
            <p:nvPr>
              <p:custDataLst>
                <p:tags r:id="rId26"/>
              </p:custDataLst>
            </p:nvPr>
          </p:nvSpPr>
          <p:spPr>
            <a:xfrm>
              <a:off x="9570403" y="641668"/>
              <a:ext cx="660400" cy="381000"/>
            </a:xfrm>
            <a:custGeom>
              <a:avLst/>
              <a:gdLst>
                <a:gd name="connsiteX0" fmla="*/ 575628 w 660400"/>
                <a:gd name="connsiteY0" fmla="*/ 378777 h 381000"/>
                <a:gd name="connsiteX1" fmla="*/ 571817 w 660400"/>
                <a:gd name="connsiteY1" fmla="*/ 375602 h 381000"/>
                <a:gd name="connsiteX2" fmla="*/ 249238 w 660400"/>
                <a:gd name="connsiteY2" fmla="*/ 178118 h 381000"/>
                <a:gd name="connsiteX3" fmla="*/ 19367 w 660400"/>
                <a:gd name="connsiteY3" fmla="*/ 123507 h 381000"/>
                <a:gd name="connsiteX4" fmla="*/ 14288 w 660400"/>
                <a:gd name="connsiteY4" fmla="*/ 122872 h 381000"/>
                <a:gd name="connsiteX5" fmla="*/ 13017 w 660400"/>
                <a:gd name="connsiteY5" fmla="*/ 117792 h 381000"/>
                <a:gd name="connsiteX6" fmla="*/ 4763 w 660400"/>
                <a:gd name="connsiteY6" fmla="*/ 30797 h 381000"/>
                <a:gd name="connsiteX7" fmla="*/ 5397 w 660400"/>
                <a:gd name="connsiteY7" fmla="*/ 12382 h 381000"/>
                <a:gd name="connsiteX8" fmla="*/ 5397 w 660400"/>
                <a:gd name="connsiteY8" fmla="*/ 4763 h 381000"/>
                <a:gd name="connsiteX9" fmla="*/ 12382 w 660400"/>
                <a:gd name="connsiteY9" fmla="*/ 5397 h 381000"/>
                <a:gd name="connsiteX10" fmla="*/ 282257 w 660400"/>
                <a:gd name="connsiteY10" fmla="*/ 66992 h 381000"/>
                <a:gd name="connsiteX11" fmla="*/ 651192 w 660400"/>
                <a:gd name="connsiteY11" fmla="*/ 296227 h 381000"/>
                <a:gd name="connsiteX12" fmla="*/ 656272 w 660400"/>
                <a:gd name="connsiteY12" fmla="*/ 301307 h 381000"/>
                <a:gd name="connsiteX13" fmla="*/ 651828 w 660400"/>
                <a:gd name="connsiteY13" fmla="*/ 307022 h 381000"/>
                <a:gd name="connsiteX14" fmla="*/ 579438 w 660400"/>
                <a:gd name="connsiteY14" fmla="*/ 375602 h 381000"/>
                <a:gd name="connsiteX15" fmla="*/ 575628 w 660400"/>
                <a:gd name="connsiteY15" fmla="*/ 378777 h 381000"/>
                <a:gd name="connsiteX16" fmla="*/ 25717 w 660400"/>
                <a:gd name="connsiteY16" fmla="*/ 109538 h 381000"/>
                <a:gd name="connsiteX17" fmla="*/ 253682 w 660400"/>
                <a:gd name="connsiteY17" fmla="*/ 164147 h 381000"/>
                <a:gd name="connsiteX18" fmla="*/ 576897 w 660400"/>
                <a:gd name="connsiteY18" fmla="*/ 360363 h 381000"/>
                <a:gd name="connsiteX19" fmla="*/ 638492 w 660400"/>
                <a:gd name="connsiteY19" fmla="*/ 302577 h 381000"/>
                <a:gd name="connsiteX20" fmla="*/ 279082 w 660400"/>
                <a:gd name="connsiteY20" fmla="*/ 80963 h 381000"/>
                <a:gd name="connsiteX21" fmla="*/ 19367 w 660400"/>
                <a:gd name="connsiteY21" fmla="*/ 20638 h 381000"/>
                <a:gd name="connsiteX22" fmla="*/ 19367 w 660400"/>
                <a:gd name="connsiteY22" fmla="*/ 30797 h 381000"/>
                <a:gd name="connsiteX23" fmla="*/ 25717 w 660400"/>
                <a:gd name="connsiteY23" fmla="*/ 10953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0400" h="381000">
                  <a:moveTo>
                    <a:pt x="575628" y="378777"/>
                  </a:moveTo>
                  <a:lnTo>
                    <a:pt x="571817" y="375602"/>
                  </a:lnTo>
                  <a:cubicBezTo>
                    <a:pt x="474663" y="288607"/>
                    <a:pt x="366078" y="221932"/>
                    <a:pt x="249238" y="178118"/>
                  </a:cubicBezTo>
                  <a:cubicBezTo>
                    <a:pt x="175578" y="150813"/>
                    <a:pt x="98742" y="132397"/>
                    <a:pt x="19367" y="123507"/>
                  </a:cubicBezTo>
                  <a:lnTo>
                    <a:pt x="14288" y="122872"/>
                  </a:lnTo>
                  <a:lnTo>
                    <a:pt x="13017" y="117792"/>
                  </a:lnTo>
                  <a:cubicBezTo>
                    <a:pt x="7303" y="89217"/>
                    <a:pt x="4763" y="60007"/>
                    <a:pt x="4763" y="30797"/>
                  </a:cubicBezTo>
                  <a:cubicBezTo>
                    <a:pt x="4763" y="24447"/>
                    <a:pt x="4763" y="18097"/>
                    <a:pt x="5397" y="12382"/>
                  </a:cubicBezTo>
                  <a:lnTo>
                    <a:pt x="5397" y="4763"/>
                  </a:lnTo>
                  <a:lnTo>
                    <a:pt x="12382" y="5397"/>
                  </a:lnTo>
                  <a:cubicBezTo>
                    <a:pt x="105092" y="14288"/>
                    <a:pt x="195897" y="35242"/>
                    <a:pt x="282257" y="66992"/>
                  </a:cubicBezTo>
                  <a:cubicBezTo>
                    <a:pt x="416878" y="117157"/>
                    <a:pt x="540703" y="194627"/>
                    <a:pt x="651192" y="296227"/>
                  </a:cubicBezTo>
                  <a:lnTo>
                    <a:pt x="656272" y="301307"/>
                  </a:lnTo>
                  <a:lnTo>
                    <a:pt x="651828" y="307022"/>
                  </a:lnTo>
                  <a:cubicBezTo>
                    <a:pt x="630238" y="333057"/>
                    <a:pt x="606107" y="356552"/>
                    <a:pt x="579438" y="375602"/>
                  </a:cubicBezTo>
                  <a:lnTo>
                    <a:pt x="575628" y="378777"/>
                  </a:lnTo>
                  <a:close/>
                  <a:moveTo>
                    <a:pt x="25717" y="109538"/>
                  </a:moveTo>
                  <a:cubicBezTo>
                    <a:pt x="103822" y="118427"/>
                    <a:pt x="180657" y="136842"/>
                    <a:pt x="253682" y="164147"/>
                  </a:cubicBezTo>
                  <a:cubicBezTo>
                    <a:pt x="370522" y="207963"/>
                    <a:pt x="479107" y="274002"/>
                    <a:pt x="576897" y="360363"/>
                  </a:cubicBezTo>
                  <a:cubicBezTo>
                    <a:pt x="599122" y="343852"/>
                    <a:pt x="620078" y="324168"/>
                    <a:pt x="638492" y="302577"/>
                  </a:cubicBezTo>
                  <a:cubicBezTo>
                    <a:pt x="530542" y="204152"/>
                    <a:pt x="409892" y="129857"/>
                    <a:pt x="279082" y="80963"/>
                  </a:cubicBezTo>
                  <a:cubicBezTo>
                    <a:pt x="195897" y="49847"/>
                    <a:pt x="108267" y="29527"/>
                    <a:pt x="19367" y="20638"/>
                  </a:cubicBezTo>
                  <a:cubicBezTo>
                    <a:pt x="19367" y="23813"/>
                    <a:pt x="19367" y="27622"/>
                    <a:pt x="19367" y="30797"/>
                  </a:cubicBezTo>
                  <a:cubicBezTo>
                    <a:pt x="18732" y="56832"/>
                    <a:pt x="20638" y="83502"/>
                    <a:pt x="25717" y="10953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任意多边形: 形状 31"/>
            <p:cNvSpPr/>
            <p:nvPr>
              <p:custDataLst>
                <p:tags r:id="rId27"/>
              </p:custDataLst>
            </p:nvPr>
          </p:nvSpPr>
          <p:spPr>
            <a:xfrm>
              <a:off x="9605328" y="822643"/>
              <a:ext cx="476250" cy="254000"/>
            </a:xfrm>
            <a:custGeom>
              <a:avLst/>
              <a:gdLst>
                <a:gd name="connsiteX0" fmla="*/ 4763 w 476250"/>
                <a:gd name="connsiteY0" fmla="*/ 4763 h 254000"/>
                <a:gd name="connsiteX1" fmla="*/ 49213 w 476250"/>
                <a:gd name="connsiteY1" fmla="*/ 91122 h 254000"/>
                <a:gd name="connsiteX2" fmla="*/ 173672 w 476250"/>
                <a:gd name="connsiteY2" fmla="*/ 129222 h 254000"/>
                <a:gd name="connsiteX3" fmla="*/ 388303 w 476250"/>
                <a:gd name="connsiteY3" fmla="*/ 251143 h 254000"/>
                <a:gd name="connsiteX4" fmla="*/ 474663 w 476250"/>
                <a:gd name="connsiteY4" fmla="*/ 227013 h 254000"/>
                <a:gd name="connsiteX5" fmla="*/ 197167 w 476250"/>
                <a:gd name="connsiteY5" fmla="*/ 56832 h 254000"/>
                <a:gd name="connsiteX6" fmla="*/ 4763 w 476250"/>
                <a:gd name="connsiteY6" fmla="*/ 4763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0" h="254000">
                  <a:moveTo>
                    <a:pt x="4763" y="4763"/>
                  </a:moveTo>
                  <a:cubicBezTo>
                    <a:pt x="16192" y="35877"/>
                    <a:pt x="31432" y="64452"/>
                    <a:pt x="49213" y="91122"/>
                  </a:cubicBezTo>
                  <a:cubicBezTo>
                    <a:pt x="91122" y="100647"/>
                    <a:pt x="133032" y="113347"/>
                    <a:pt x="173672" y="129222"/>
                  </a:cubicBezTo>
                  <a:cubicBezTo>
                    <a:pt x="249872" y="159068"/>
                    <a:pt x="322263" y="200977"/>
                    <a:pt x="388303" y="251143"/>
                  </a:cubicBezTo>
                  <a:cubicBezTo>
                    <a:pt x="418782" y="246697"/>
                    <a:pt x="447357" y="238443"/>
                    <a:pt x="474663" y="227013"/>
                  </a:cubicBezTo>
                  <a:cubicBezTo>
                    <a:pt x="391478" y="154622"/>
                    <a:pt x="297497" y="96838"/>
                    <a:pt x="197167" y="56832"/>
                  </a:cubicBezTo>
                  <a:cubicBezTo>
                    <a:pt x="134303" y="32702"/>
                    <a:pt x="69532" y="14922"/>
                    <a:pt x="4763" y="476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任意多边形: 形状 32"/>
            <p:cNvSpPr/>
            <p:nvPr>
              <p:custDataLst>
                <p:tags r:id="rId28"/>
              </p:custDataLst>
            </p:nvPr>
          </p:nvSpPr>
          <p:spPr>
            <a:xfrm>
              <a:off x="9594532" y="813752"/>
              <a:ext cx="501650" cy="266700"/>
            </a:xfrm>
            <a:custGeom>
              <a:avLst/>
              <a:gdLst>
                <a:gd name="connsiteX0" fmla="*/ 396558 w 501650"/>
                <a:gd name="connsiteY0" fmla="*/ 267653 h 266700"/>
                <a:gd name="connsiteX1" fmla="*/ 394653 w 501650"/>
                <a:gd name="connsiteY1" fmla="*/ 266383 h 266700"/>
                <a:gd name="connsiteX2" fmla="*/ 181928 w 501650"/>
                <a:gd name="connsiteY2" fmla="*/ 145098 h 266700"/>
                <a:gd name="connsiteX3" fmla="*/ 58103 w 501650"/>
                <a:gd name="connsiteY3" fmla="*/ 107633 h 266700"/>
                <a:gd name="connsiteX4" fmla="*/ 55563 w 501650"/>
                <a:gd name="connsiteY4" fmla="*/ 106998 h 266700"/>
                <a:gd name="connsiteX5" fmla="*/ 54293 w 501650"/>
                <a:gd name="connsiteY5" fmla="*/ 104458 h 266700"/>
                <a:gd name="connsiteX6" fmla="*/ 9208 w 501650"/>
                <a:gd name="connsiteY6" fmla="*/ 16193 h 266700"/>
                <a:gd name="connsiteX7" fmla="*/ 4763 w 501650"/>
                <a:gd name="connsiteY7" fmla="*/ 4763 h 266700"/>
                <a:gd name="connsiteX8" fmla="*/ 16193 w 501650"/>
                <a:gd name="connsiteY8" fmla="*/ 6668 h 266700"/>
                <a:gd name="connsiteX9" fmla="*/ 209233 w 501650"/>
                <a:gd name="connsiteY9" fmla="*/ 59373 h 266700"/>
                <a:gd name="connsiteX10" fmla="*/ 488633 w 501650"/>
                <a:gd name="connsiteY10" fmla="*/ 230188 h 266700"/>
                <a:gd name="connsiteX11" fmla="*/ 497523 w 501650"/>
                <a:gd name="connsiteY11" fmla="*/ 237808 h 266700"/>
                <a:gd name="connsiteX12" fmla="*/ 486728 w 501650"/>
                <a:gd name="connsiteY12" fmla="*/ 242253 h 266700"/>
                <a:gd name="connsiteX13" fmla="*/ 398463 w 501650"/>
                <a:gd name="connsiteY13" fmla="*/ 267018 h 266700"/>
                <a:gd name="connsiteX14" fmla="*/ 396558 w 501650"/>
                <a:gd name="connsiteY14" fmla="*/ 267653 h 266700"/>
                <a:gd name="connsiteX15" fmla="*/ 63183 w 501650"/>
                <a:gd name="connsiteY15" fmla="*/ 93663 h 266700"/>
                <a:gd name="connsiteX16" fmla="*/ 186373 w 501650"/>
                <a:gd name="connsiteY16" fmla="*/ 131128 h 266700"/>
                <a:gd name="connsiteX17" fmla="*/ 400368 w 501650"/>
                <a:gd name="connsiteY17" fmla="*/ 252413 h 266700"/>
                <a:gd name="connsiteX18" fmla="*/ 472123 w 501650"/>
                <a:gd name="connsiteY18" fmla="*/ 233363 h 266700"/>
                <a:gd name="connsiteX19" fmla="*/ 205423 w 501650"/>
                <a:gd name="connsiteY19" fmla="*/ 72708 h 266700"/>
                <a:gd name="connsiteX20" fmla="*/ 26353 w 501650"/>
                <a:gd name="connsiteY20" fmla="*/ 22543 h 266700"/>
                <a:gd name="connsiteX21" fmla="*/ 63183 w 501650"/>
                <a:gd name="connsiteY21" fmla="*/ 9366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1650" h="266700">
                  <a:moveTo>
                    <a:pt x="396558" y="267653"/>
                  </a:moveTo>
                  <a:lnTo>
                    <a:pt x="394653" y="266383"/>
                  </a:lnTo>
                  <a:cubicBezTo>
                    <a:pt x="327978" y="215583"/>
                    <a:pt x="256858" y="174943"/>
                    <a:pt x="181928" y="145098"/>
                  </a:cubicBezTo>
                  <a:cubicBezTo>
                    <a:pt x="142558" y="129858"/>
                    <a:pt x="101283" y="117158"/>
                    <a:pt x="58103" y="107633"/>
                  </a:cubicBezTo>
                  <a:lnTo>
                    <a:pt x="55563" y="106998"/>
                  </a:lnTo>
                  <a:lnTo>
                    <a:pt x="54293" y="104458"/>
                  </a:lnTo>
                  <a:cubicBezTo>
                    <a:pt x="35878" y="77153"/>
                    <a:pt x="20638" y="47943"/>
                    <a:pt x="9208" y="16193"/>
                  </a:cubicBezTo>
                  <a:lnTo>
                    <a:pt x="4763" y="4763"/>
                  </a:lnTo>
                  <a:lnTo>
                    <a:pt x="16193" y="6668"/>
                  </a:lnTo>
                  <a:cubicBezTo>
                    <a:pt x="82868" y="16828"/>
                    <a:pt x="147638" y="34608"/>
                    <a:pt x="209233" y="59373"/>
                  </a:cubicBezTo>
                  <a:cubicBezTo>
                    <a:pt x="309563" y="98743"/>
                    <a:pt x="403543" y="156528"/>
                    <a:pt x="488633" y="230188"/>
                  </a:cubicBezTo>
                  <a:lnTo>
                    <a:pt x="497523" y="237808"/>
                  </a:lnTo>
                  <a:lnTo>
                    <a:pt x="486728" y="242253"/>
                  </a:lnTo>
                  <a:cubicBezTo>
                    <a:pt x="458153" y="254318"/>
                    <a:pt x="428943" y="263208"/>
                    <a:pt x="398463" y="267018"/>
                  </a:cubicBezTo>
                  <a:lnTo>
                    <a:pt x="396558" y="267653"/>
                  </a:lnTo>
                  <a:close/>
                  <a:moveTo>
                    <a:pt x="63183" y="93663"/>
                  </a:moveTo>
                  <a:cubicBezTo>
                    <a:pt x="105728" y="103188"/>
                    <a:pt x="147003" y="115888"/>
                    <a:pt x="186373" y="131128"/>
                  </a:cubicBezTo>
                  <a:cubicBezTo>
                    <a:pt x="261303" y="160973"/>
                    <a:pt x="333693" y="201613"/>
                    <a:pt x="400368" y="252413"/>
                  </a:cubicBezTo>
                  <a:cubicBezTo>
                    <a:pt x="424498" y="248603"/>
                    <a:pt x="448628" y="242253"/>
                    <a:pt x="472123" y="233363"/>
                  </a:cubicBezTo>
                  <a:cubicBezTo>
                    <a:pt x="390843" y="164148"/>
                    <a:pt x="301308" y="110173"/>
                    <a:pt x="205423" y="72708"/>
                  </a:cubicBezTo>
                  <a:cubicBezTo>
                    <a:pt x="148273" y="49848"/>
                    <a:pt x="87948" y="33338"/>
                    <a:pt x="26353" y="22543"/>
                  </a:cubicBezTo>
                  <a:cubicBezTo>
                    <a:pt x="36513" y="47943"/>
                    <a:pt x="48578" y="71438"/>
                    <a:pt x="63183" y="9366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任意多边形: 形状 33"/>
            <p:cNvSpPr/>
            <p:nvPr>
              <p:custDataLst>
                <p:tags r:id="rId29"/>
              </p:custDataLst>
            </p:nvPr>
          </p:nvSpPr>
          <p:spPr>
            <a:xfrm>
              <a:off x="9839869" y="879284"/>
              <a:ext cx="88900" cy="63500"/>
            </a:xfrm>
            <a:custGeom>
              <a:avLst/>
              <a:gdLst>
                <a:gd name="connsiteX0" fmla="*/ 5806 w 88900"/>
                <a:gd name="connsiteY0" fmla="*/ 16701 h 63500"/>
                <a:gd name="connsiteX1" fmla="*/ 54700 w 88900"/>
                <a:gd name="connsiteY1" fmla="*/ 10986 h 63500"/>
                <a:gd name="connsiteX2" fmla="*/ 85816 w 88900"/>
                <a:gd name="connsiteY2" fmla="*/ 52896 h 63500"/>
                <a:gd name="connsiteX3" fmla="*/ 36921 w 88900"/>
                <a:gd name="connsiteY3" fmla="*/ 58611 h 63500"/>
                <a:gd name="connsiteX4" fmla="*/ 5806 w 88900"/>
                <a:gd name="connsiteY4" fmla="*/ 16701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00" h="63500">
                  <a:moveTo>
                    <a:pt x="5806" y="16701"/>
                  </a:moveTo>
                  <a:cubicBezTo>
                    <a:pt x="10886" y="3366"/>
                    <a:pt x="32475" y="826"/>
                    <a:pt x="54700" y="10986"/>
                  </a:cubicBezTo>
                  <a:cubicBezTo>
                    <a:pt x="76925" y="21146"/>
                    <a:pt x="90896" y="39561"/>
                    <a:pt x="85816" y="52896"/>
                  </a:cubicBezTo>
                  <a:cubicBezTo>
                    <a:pt x="80736" y="66231"/>
                    <a:pt x="59146" y="68771"/>
                    <a:pt x="36921" y="58611"/>
                  </a:cubicBezTo>
                  <a:cubicBezTo>
                    <a:pt x="14696" y="48451"/>
                    <a:pt x="725" y="30036"/>
                    <a:pt x="5806" y="16701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任意多边形: 形状 34"/>
            <p:cNvSpPr/>
            <p:nvPr>
              <p:custDataLst>
                <p:tags r:id="rId30"/>
              </p:custDataLst>
            </p:nvPr>
          </p:nvSpPr>
          <p:spPr>
            <a:xfrm>
              <a:off x="9833125" y="872173"/>
              <a:ext cx="101600" cy="82550"/>
            </a:xfrm>
            <a:custGeom>
              <a:avLst/>
              <a:gdLst>
                <a:gd name="connsiteX0" fmla="*/ 69700 w 101600"/>
                <a:gd name="connsiteY0" fmla="*/ 79057 h 82550"/>
                <a:gd name="connsiteX1" fmla="*/ 41125 w 101600"/>
                <a:gd name="connsiteY1" fmla="*/ 72707 h 82550"/>
                <a:gd name="connsiteX2" fmla="*/ 6200 w 101600"/>
                <a:gd name="connsiteY2" fmla="*/ 21272 h 82550"/>
                <a:gd name="connsiteX3" fmla="*/ 35409 w 101600"/>
                <a:gd name="connsiteY3" fmla="*/ 4763 h 82550"/>
                <a:gd name="connsiteX4" fmla="*/ 63984 w 101600"/>
                <a:gd name="connsiteY4" fmla="*/ 11113 h 82550"/>
                <a:gd name="connsiteX5" fmla="*/ 98909 w 101600"/>
                <a:gd name="connsiteY5" fmla="*/ 62547 h 82550"/>
                <a:gd name="connsiteX6" fmla="*/ 69700 w 101600"/>
                <a:gd name="connsiteY6" fmla="*/ 79057 h 82550"/>
                <a:gd name="connsiteX7" fmla="*/ 35409 w 101600"/>
                <a:gd name="connsiteY7" fmla="*/ 19367 h 82550"/>
                <a:gd name="connsiteX8" fmla="*/ 18900 w 101600"/>
                <a:gd name="connsiteY8" fmla="*/ 26988 h 82550"/>
                <a:gd name="connsiteX9" fmla="*/ 46840 w 101600"/>
                <a:gd name="connsiteY9" fmla="*/ 59372 h 82550"/>
                <a:gd name="connsiteX10" fmla="*/ 86844 w 101600"/>
                <a:gd name="connsiteY10" fmla="*/ 57467 h 82550"/>
                <a:gd name="connsiteX11" fmla="*/ 58905 w 101600"/>
                <a:gd name="connsiteY11" fmla="*/ 25082 h 82550"/>
                <a:gd name="connsiteX12" fmla="*/ 35409 w 101600"/>
                <a:gd name="connsiteY12" fmla="*/ 19367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00" h="82550">
                  <a:moveTo>
                    <a:pt x="69700" y="79057"/>
                  </a:moveTo>
                  <a:cubicBezTo>
                    <a:pt x="60809" y="79057"/>
                    <a:pt x="50650" y="76517"/>
                    <a:pt x="41125" y="72707"/>
                  </a:cubicBezTo>
                  <a:cubicBezTo>
                    <a:pt x="15090" y="61277"/>
                    <a:pt x="-150" y="38417"/>
                    <a:pt x="6200" y="21272"/>
                  </a:cubicBezTo>
                  <a:cubicBezTo>
                    <a:pt x="10009" y="11113"/>
                    <a:pt x="20805" y="4763"/>
                    <a:pt x="35409" y="4763"/>
                  </a:cubicBezTo>
                  <a:cubicBezTo>
                    <a:pt x="44300" y="4763"/>
                    <a:pt x="54459" y="7302"/>
                    <a:pt x="63984" y="11113"/>
                  </a:cubicBezTo>
                  <a:cubicBezTo>
                    <a:pt x="90019" y="22542"/>
                    <a:pt x="105259" y="45402"/>
                    <a:pt x="98909" y="62547"/>
                  </a:cubicBezTo>
                  <a:cubicBezTo>
                    <a:pt x="95100" y="72707"/>
                    <a:pt x="84305" y="79057"/>
                    <a:pt x="69700" y="79057"/>
                  </a:cubicBezTo>
                  <a:close/>
                  <a:moveTo>
                    <a:pt x="35409" y="19367"/>
                  </a:moveTo>
                  <a:cubicBezTo>
                    <a:pt x="26519" y="19367"/>
                    <a:pt x="20169" y="21907"/>
                    <a:pt x="18900" y="26988"/>
                  </a:cubicBezTo>
                  <a:cubicBezTo>
                    <a:pt x="15725" y="35242"/>
                    <a:pt x="27155" y="50482"/>
                    <a:pt x="46840" y="59372"/>
                  </a:cubicBezTo>
                  <a:cubicBezTo>
                    <a:pt x="64619" y="66992"/>
                    <a:pt x="84305" y="65722"/>
                    <a:pt x="86844" y="57467"/>
                  </a:cubicBezTo>
                  <a:cubicBezTo>
                    <a:pt x="90019" y="49213"/>
                    <a:pt x="78590" y="33972"/>
                    <a:pt x="58905" y="25082"/>
                  </a:cubicBezTo>
                  <a:cubicBezTo>
                    <a:pt x="50650" y="21272"/>
                    <a:pt x="42394" y="19367"/>
                    <a:pt x="35409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任意多边形: 形状 35"/>
            <p:cNvSpPr/>
            <p:nvPr>
              <p:custDataLst>
                <p:tags r:id="rId31"/>
              </p:custDataLst>
            </p:nvPr>
          </p:nvSpPr>
          <p:spPr>
            <a:xfrm>
              <a:off x="9854058" y="693229"/>
              <a:ext cx="88900" cy="63500"/>
            </a:xfrm>
            <a:custGeom>
              <a:avLst/>
              <a:gdLst>
                <a:gd name="connsiteX0" fmla="*/ 5587 w 88900"/>
                <a:gd name="connsiteY0" fmla="*/ 16701 h 63500"/>
                <a:gd name="connsiteX1" fmla="*/ 54483 w 88900"/>
                <a:gd name="connsiteY1" fmla="*/ 10986 h 63500"/>
                <a:gd name="connsiteX2" fmla="*/ 85598 w 88900"/>
                <a:gd name="connsiteY2" fmla="*/ 52896 h 63500"/>
                <a:gd name="connsiteX3" fmla="*/ 36702 w 88900"/>
                <a:gd name="connsiteY3" fmla="*/ 58611 h 63500"/>
                <a:gd name="connsiteX4" fmla="*/ 5587 w 88900"/>
                <a:gd name="connsiteY4" fmla="*/ 16701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00" h="63500">
                  <a:moveTo>
                    <a:pt x="5587" y="16701"/>
                  </a:moveTo>
                  <a:cubicBezTo>
                    <a:pt x="10667" y="3366"/>
                    <a:pt x="32258" y="826"/>
                    <a:pt x="54483" y="10986"/>
                  </a:cubicBezTo>
                  <a:cubicBezTo>
                    <a:pt x="76708" y="21146"/>
                    <a:pt x="90677" y="39561"/>
                    <a:pt x="85598" y="52896"/>
                  </a:cubicBezTo>
                  <a:cubicBezTo>
                    <a:pt x="80517" y="66231"/>
                    <a:pt x="58927" y="68771"/>
                    <a:pt x="36702" y="58611"/>
                  </a:cubicBezTo>
                  <a:cubicBezTo>
                    <a:pt x="15112" y="48451"/>
                    <a:pt x="1142" y="30036"/>
                    <a:pt x="5587" y="16701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: 形状 36"/>
            <p:cNvSpPr/>
            <p:nvPr>
              <p:custDataLst>
                <p:tags r:id="rId32"/>
              </p:custDataLst>
            </p:nvPr>
          </p:nvSpPr>
          <p:spPr>
            <a:xfrm>
              <a:off x="9847095" y="686118"/>
              <a:ext cx="101600" cy="82550"/>
            </a:xfrm>
            <a:custGeom>
              <a:avLst/>
              <a:gdLst>
                <a:gd name="connsiteX0" fmla="*/ 69700 w 101600"/>
                <a:gd name="connsiteY0" fmla="*/ 79057 h 82550"/>
                <a:gd name="connsiteX1" fmla="*/ 41125 w 101600"/>
                <a:gd name="connsiteY1" fmla="*/ 72707 h 82550"/>
                <a:gd name="connsiteX2" fmla="*/ 6200 w 101600"/>
                <a:gd name="connsiteY2" fmla="*/ 21272 h 82550"/>
                <a:gd name="connsiteX3" fmla="*/ 35410 w 101600"/>
                <a:gd name="connsiteY3" fmla="*/ 4763 h 82550"/>
                <a:gd name="connsiteX4" fmla="*/ 63985 w 101600"/>
                <a:gd name="connsiteY4" fmla="*/ 11113 h 82550"/>
                <a:gd name="connsiteX5" fmla="*/ 98910 w 101600"/>
                <a:gd name="connsiteY5" fmla="*/ 62547 h 82550"/>
                <a:gd name="connsiteX6" fmla="*/ 69700 w 101600"/>
                <a:gd name="connsiteY6" fmla="*/ 79057 h 82550"/>
                <a:gd name="connsiteX7" fmla="*/ 36045 w 101600"/>
                <a:gd name="connsiteY7" fmla="*/ 19367 h 82550"/>
                <a:gd name="connsiteX8" fmla="*/ 18900 w 101600"/>
                <a:gd name="connsiteY8" fmla="*/ 26988 h 82550"/>
                <a:gd name="connsiteX9" fmla="*/ 46840 w 101600"/>
                <a:gd name="connsiteY9" fmla="*/ 59372 h 82550"/>
                <a:gd name="connsiteX10" fmla="*/ 86845 w 101600"/>
                <a:gd name="connsiteY10" fmla="*/ 57467 h 82550"/>
                <a:gd name="connsiteX11" fmla="*/ 58905 w 101600"/>
                <a:gd name="connsiteY11" fmla="*/ 25082 h 82550"/>
                <a:gd name="connsiteX12" fmla="*/ 36045 w 101600"/>
                <a:gd name="connsiteY12" fmla="*/ 19367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00" h="82550">
                  <a:moveTo>
                    <a:pt x="69700" y="79057"/>
                  </a:moveTo>
                  <a:cubicBezTo>
                    <a:pt x="60810" y="79057"/>
                    <a:pt x="51285" y="76517"/>
                    <a:pt x="41125" y="72707"/>
                  </a:cubicBezTo>
                  <a:cubicBezTo>
                    <a:pt x="15090" y="61277"/>
                    <a:pt x="-150" y="38417"/>
                    <a:pt x="6200" y="21272"/>
                  </a:cubicBezTo>
                  <a:cubicBezTo>
                    <a:pt x="10010" y="11113"/>
                    <a:pt x="20805" y="4763"/>
                    <a:pt x="35410" y="4763"/>
                  </a:cubicBezTo>
                  <a:cubicBezTo>
                    <a:pt x="44300" y="4763"/>
                    <a:pt x="53825" y="7302"/>
                    <a:pt x="63985" y="11113"/>
                  </a:cubicBezTo>
                  <a:cubicBezTo>
                    <a:pt x="90020" y="22542"/>
                    <a:pt x="105260" y="45402"/>
                    <a:pt x="98910" y="62547"/>
                  </a:cubicBezTo>
                  <a:cubicBezTo>
                    <a:pt x="95100" y="73342"/>
                    <a:pt x="84940" y="79057"/>
                    <a:pt x="69700" y="79057"/>
                  </a:cubicBezTo>
                  <a:close/>
                  <a:moveTo>
                    <a:pt x="36045" y="19367"/>
                  </a:moveTo>
                  <a:cubicBezTo>
                    <a:pt x="27155" y="19367"/>
                    <a:pt x="20805" y="21907"/>
                    <a:pt x="18900" y="26988"/>
                  </a:cubicBezTo>
                  <a:cubicBezTo>
                    <a:pt x="15725" y="35242"/>
                    <a:pt x="27155" y="50482"/>
                    <a:pt x="46840" y="59372"/>
                  </a:cubicBezTo>
                  <a:cubicBezTo>
                    <a:pt x="64620" y="66992"/>
                    <a:pt x="84305" y="65722"/>
                    <a:pt x="86845" y="57467"/>
                  </a:cubicBezTo>
                  <a:cubicBezTo>
                    <a:pt x="90020" y="49213"/>
                    <a:pt x="78590" y="33972"/>
                    <a:pt x="58905" y="25082"/>
                  </a:cubicBezTo>
                  <a:cubicBezTo>
                    <a:pt x="51285" y="21272"/>
                    <a:pt x="43030" y="19367"/>
                    <a:pt x="36045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任意多边形: 形状 37"/>
            <p:cNvSpPr/>
            <p:nvPr>
              <p:custDataLst>
                <p:tags r:id="rId33"/>
              </p:custDataLst>
            </p:nvPr>
          </p:nvSpPr>
          <p:spPr>
            <a:xfrm>
              <a:off x="9952542" y="328401"/>
              <a:ext cx="69850" cy="50800"/>
            </a:xfrm>
            <a:custGeom>
              <a:avLst/>
              <a:gdLst>
                <a:gd name="connsiteX0" fmla="*/ 5527 w 69850"/>
                <a:gd name="connsiteY0" fmla="*/ 13864 h 50800"/>
                <a:gd name="connsiteX1" fmla="*/ 43627 w 69850"/>
                <a:gd name="connsiteY1" fmla="*/ 9419 h 50800"/>
                <a:gd name="connsiteX2" fmla="*/ 67758 w 69850"/>
                <a:gd name="connsiteY2" fmla="*/ 41804 h 50800"/>
                <a:gd name="connsiteX3" fmla="*/ 29658 w 69850"/>
                <a:gd name="connsiteY3" fmla="*/ 46249 h 50800"/>
                <a:gd name="connsiteX4" fmla="*/ 5527 w 69850"/>
                <a:gd name="connsiteY4" fmla="*/ 13864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50800">
                  <a:moveTo>
                    <a:pt x="5527" y="13864"/>
                  </a:moveTo>
                  <a:cubicBezTo>
                    <a:pt x="9338" y="3704"/>
                    <a:pt x="26483" y="1799"/>
                    <a:pt x="43627" y="9419"/>
                  </a:cubicBezTo>
                  <a:cubicBezTo>
                    <a:pt x="60773" y="17039"/>
                    <a:pt x="71567" y="31644"/>
                    <a:pt x="67758" y="41804"/>
                  </a:cubicBezTo>
                  <a:cubicBezTo>
                    <a:pt x="63948" y="51964"/>
                    <a:pt x="46802" y="53869"/>
                    <a:pt x="29658" y="46249"/>
                  </a:cubicBezTo>
                  <a:cubicBezTo>
                    <a:pt x="12513" y="38629"/>
                    <a:pt x="1717" y="24024"/>
                    <a:pt x="5527" y="13864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任意多边形: 形状 38"/>
            <p:cNvSpPr/>
            <p:nvPr>
              <p:custDataLst>
                <p:tags r:id="rId34"/>
              </p:custDataLst>
            </p:nvPr>
          </p:nvSpPr>
          <p:spPr>
            <a:xfrm>
              <a:off x="9945800" y="320992"/>
              <a:ext cx="82550" cy="69850"/>
            </a:xfrm>
            <a:custGeom>
              <a:avLst/>
              <a:gdLst>
                <a:gd name="connsiteX0" fmla="*/ 56720 w 82550"/>
                <a:gd name="connsiteY0" fmla="*/ 65723 h 69850"/>
                <a:gd name="connsiteX1" fmla="*/ 33860 w 82550"/>
                <a:gd name="connsiteY1" fmla="*/ 60642 h 69850"/>
                <a:gd name="connsiteX2" fmla="*/ 5920 w 82550"/>
                <a:gd name="connsiteY2" fmla="*/ 18733 h 69850"/>
                <a:gd name="connsiteX3" fmla="*/ 30050 w 82550"/>
                <a:gd name="connsiteY3" fmla="*/ 4763 h 69850"/>
                <a:gd name="connsiteX4" fmla="*/ 52910 w 82550"/>
                <a:gd name="connsiteY4" fmla="*/ 9842 h 69850"/>
                <a:gd name="connsiteX5" fmla="*/ 80850 w 82550"/>
                <a:gd name="connsiteY5" fmla="*/ 51753 h 69850"/>
                <a:gd name="connsiteX6" fmla="*/ 56720 w 82550"/>
                <a:gd name="connsiteY6" fmla="*/ 65723 h 69850"/>
                <a:gd name="connsiteX7" fmla="*/ 30050 w 82550"/>
                <a:gd name="connsiteY7" fmla="*/ 19367 h 69850"/>
                <a:gd name="connsiteX8" fmla="*/ 17985 w 82550"/>
                <a:gd name="connsiteY8" fmla="*/ 23813 h 69850"/>
                <a:gd name="connsiteX9" fmla="*/ 38940 w 82550"/>
                <a:gd name="connsiteY9" fmla="*/ 46673 h 69850"/>
                <a:gd name="connsiteX10" fmla="*/ 68150 w 82550"/>
                <a:gd name="connsiteY10" fmla="*/ 46038 h 69850"/>
                <a:gd name="connsiteX11" fmla="*/ 47195 w 82550"/>
                <a:gd name="connsiteY11" fmla="*/ 23178 h 69850"/>
                <a:gd name="connsiteX12" fmla="*/ 30050 w 82550"/>
                <a:gd name="connsiteY12" fmla="*/ 1936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550" h="69850">
                  <a:moveTo>
                    <a:pt x="56720" y="65723"/>
                  </a:moveTo>
                  <a:cubicBezTo>
                    <a:pt x="49735" y="65723"/>
                    <a:pt x="41480" y="63817"/>
                    <a:pt x="33860" y="60642"/>
                  </a:cubicBezTo>
                  <a:cubicBezTo>
                    <a:pt x="12905" y="51117"/>
                    <a:pt x="840" y="33338"/>
                    <a:pt x="5920" y="18733"/>
                  </a:cubicBezTo>
                  <a:cubicBezTo>
                    <a:pt x="9095" y="9842"/>
                    <a:pt x="17985" y="4763"/>
                    <a:pt x="30050" y="4763"/>
                  </a:cubicBezTo>
                  <a:cubicBezTo>
                    <a:pt x="37035" y="4763"/>
                    <a:pt x="45290" y="6667"/>
                    <a:pt x="52910" y="9842"/>
                  </a:cubicBezTo>
                  <a:cubicBezTo>
                    <a:pt x="73865" y="19367"/>
                    <a:pt x="85930" y="37148"/>
                    <a:pt x="80850" y="51753"/>
                  </a:cubicBezTo>
                  <a:cubicBezTo>
                    <a:pt x="77675" y="60642"/>
                    <a:pt x="68785" y="65723"/>
                    <a:pt x="56720" y="65723"/>
                  </a:cubicBezTo>
                  <a:close/>
                  <a:moveTo>
                    <a:pt x="30050" y="19367"/>
                  </a:moveTo>
                  <a:cubicBezTo>
                    <a:pt x="23700" y="19367"/>
                    <a:pt x="19255" y="21273"/>
                    <a:pt x="17985" y="23813"/>
                  </a:cubicBezTo>
                  <a:cubicBezTo>
                    <a:pt x="16080" y="28892"/>
                    <a:pt x="23700" y="40323"/>
                    <a:pt x="38940" y="46673"/>
                  </a:cubicBezTo>
                  <a:cubicBezTo>
                    <a:pt x="51640" y="52388"/>
                    <a:pt x="66245" y="51753"/>
                    <a:pt x="68150" y="46038"/>
                  </a:cubicBezTo>
                  <a:cubicBezTo>
                    <a:pt x="70055" y="40958"/>
                    <a:pt x="62435" y="29528"/>
                    <a:pt x="47195" y="23178"/>
                  </a:cubicBezTo>
                  <a:cubicBezTo>
                    <a:pt x="41480" y="20638"/>
                    <a:pt x="35765" y="19367"/>
                    <a:pt x="30050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任意多边形: 形状 39"/>
            <p:cNvSpPr/>
            <p:nvPr>
              <p:custDataLst>
                <p:tags r:id="rId35"/>
              </p:custDataLst>
            </p:nvPr>
          </p:nvSpPr>
          <p:spPr>
            <a:xfrm>
              <a:off x="9683251" y="604850"/>
              <a:ext cx="69850" cy="50800"/>
            </a:xfrm>
            <a:custGeom>
              <a:avLst/>
              <a:gdLst>
                <a:gd name="connsiteX0" fmla="*/ 4944 w 69850"/>
                <a:gd name="connsiteY0" fmla="*/ 18085 h 50800"/>
                <a:gd name="connsiteX1" fmla="*/ 41774 w 69850"/>
                <a:gd name="connsiteY1" fmla="*/ 6020 h 50800"/>
                <a:gd name="connsiteX2" fmla="*/ 70984 w 69850"/>
                <a:gd name="connsiteY2" fmla="*/ 33325 h 50800"/>
                <a:gd name="connsiteX3" fmla="*/ 34154 w 69850"/>
                <a:gd name="connsiteY3" fmla="*/ 44755 h 50800"/>
                <a:gd name="connsiteX4" fmla="*/ 4944 w 69850"/>
                <a:gd name="connsiteY4" fmla="*/ 1808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50800">
                  <a:moveTo>
                    <a:pt x="4944" y="18085"/>
                  </a:moveTo>
                  <a:cubicBezTo>
                    <a:pt x="6849" y="7290"/>
                    <a:pt x="23359" y="2210"/>
                    <a:pt x="41774" y="6020"/>
                  </a:cubicBezTo>
                  <a:cubicBezTo>
                    <a:pt x="60189" y="10465"/>
                    <a:pt x="72889" y="22530"/>
                    <a:pt x="70984" y="33325"/>
                  </a:cubicBezTo>
                  <a:cubicBezTo>
                    <a:pt x="69079" y="44120"/>
                    <a:pt x="52569" y="49200"/>
                    <a:pt x="34154" y="44755"/>
                  </a:cubicBezTo>
                  <a:cubicBezTo>
                    <a:pt x="16374" y="41580"/>
                    <a:pt x="3039" y="29515"/>
                    <a:pt x="4944" y="18085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任意多边形: 形状 40"/>
            <p:cNvSpPr/>
            <p:nvPr>
              <p:custDataLst>
                <p:tags r:id="rId36"/>
              </p:custDataLst>
            </p:nvPr>
          </p:nvSpPr>
          <p:spPr>
            <a:xfrm>
              <a:off x="9676861" y="597853"/>
              <a:ext cx="82550" cy="63500"/>
            </a:xfrm>
            <a:custGeom>
              <a:avLst/>
              <a:gdLst>
                <a:gd name="connsiteX0" fmla="*/ 53244 w 82550"/>
                <a:gd name="connsiteY0" fmla="*/ 61913 h 63500"/>
                <a:gd name="connsiteX1" fmla="*/ 39274 w 82550"/>
                <a:gd name="connsiteY1" fmla="*/ 60007 h 63500"/>
                <a:gd name="connsiteX2" fmla="*/ 8159 w 82550"/>
                <a:gd name="connsiteY2" fmla="*/ 39688 h 63500"/>
                <a:gd name="connsiteX3" fmla="*/ 4984 w 82550"/>
                <a:gd name="connsiteY3" fmla="*/ 23813 h 63500"/>
                <a:gd name="connsiteX4" fmla="*/ 35464 w 82550"/>
                <a:gd name="connsiteY4" fmla="*/ 4763 h 63500"/>
                <a:gd name="connsiteX5" fmla="*/ 49434 w 82550"/>
                <a:gd name="connsiteY5" fmla="*/ 6667 h 63500"/>
                <a:gd name="connsiteX6" fmla="*/ 83724 w 82550"/>
                <a:gd name="connsiteY6" fmla="*/ 42863 h 63500"/>
                <a:gd name="connsiteX7" fmla="*/ 53244 w 82550"/>
                <a:gd name="connsiteY7" fmla="*/ 61913 h 63500"/>
                <a:gd name="connsiteX8" fmla="*/ 36099 w 82550"/>
                <a:gd name="connsiteY8" fmla="*/ 19367 h 63500"/>
                <a:gd name="connsiteX9" fmla="*/ 18319 w 82550"/>
                <a:gd name="connsiteY9" fmla="*/ 26988 h 63500"/>
                <a:gd name="connsiteX10" fmla="*/ 19589 w 82550"/>
                <a:gd name="connsiteY10" fmla="*/ 31432 h 63500"/>
                <a:gd name="connsiteX11" fmla="*/ 42449 w 82550"/>
                <a:gd name="connsiteY11" fmla="*/ 45403 h 63500"/>
                <a:gd name="connsiteX12" fmla="*/ 53879 w 82550"/>
                <a:gd name="connsiteY12" fmla="*/ 46672 h 63500"/>
                <a:gd name="connsiteX13" fmla="*/ 71659 w 82550"/>
                <a:gd name="connsiteY13" fmla="*/ 39053 h 63500"/>
                <a:gd name="connsiteX14" fmla="*/ 47529 w 82550"/>
                <a:gd name="connsiteY14" fmla="*/ 20003 h 63500"/>
                <a:gd name="connsiteX15" fmla="*/ 36099 w 82550"/>
                <a:gd name="connsiteY15" fmla="*/ 19367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550" h="63500">
                  <a:moveTo>
                    <a:pt x="53244" y="61913"/>
                  </a:moveTo>
                  <a:cubicBezTo>
                    <a:pt x="48799" y="61913"/>
                    <a:pt x="43719" y="61278"/>
                    <a:pt x="39274" y="60007"/>
                  </a:cubicBezTo>
                  <a:cubicBezTo>
                    <a:pt x="25304" y="56832"/>
                    <a:pt x="13874" y="49213"/>
                    <a:pt x="8159" y="39688"/>
                  </a:cubicBezTo>
                  <a:cubicBezTo>
                    <a:pt x="4984" y="34607"/>
                    <a:pt x="4349" y="28892"/>
                    <a:pt x="4984" y="23813"/>
                  </a:cubicBezTo>
                  <a:cubicBezTo>
                    <a:pt x="7524" y="12382"/>
                    <a:pt x="18954" y="4763"/>
                    <a:pt x="35464" y="4763"/>
                  </a:cubicBezTo>
                  <a:cubicBezTo>
                    <a:pt x="39909" y="4763"/>
                    <a:pt x="44989" y="5397"/>
                    <a:pt x="49434" y="6667"/>
                  </a:cubicBezTo>
                  <a:cubicBezTo>
                    <a:pt x="71659" y="11747"/>
                    <a:pt x="86264" y="27622"/>
                    <a:pt x="83724" y="42863"/>
                  </a:cubicBezTo>
                  <a:cubicBezTo>
                    <a:pt x="81819" y="54292"/>
                    <a:pt x="69754" y="61913"/>
                    <a:pt x="53244" y="61913"/>
                  </a:cubicBezTo>
                  <a:close/>
                  <a:moveTo>
                    <a:pt x="36099" y="19367"/>
                  </a:moveTo>
                  <a:cubicBezTo>
                    <a:pt x="25304" y="19367"/>
                    <a:pt x="18954" y="23178"/>
                    <a:pt x="18319" y="26988"/>
                  </a:cubicBezTo>
                  <a:cubicBezTo>
                    <a:pt x="17684" y="28892"/>
                    <a:pt x="18954" y="30797"/>
                    <a:pt x="19589" y="31432"/>
                  </a:cubicBezTo>
                  <a:cubicBezTo>
                    <a:pt x="23399" y="37782"/>
                    <a:pt x="32289" y="42863"/>
                    <a:pt x="42449" y="45403"/>
                  </a:cubicBezTo>
                  <a:cubicBezTo>
                    <a:pt x="46259" y="46038"/>
                    <a:pt x="50069" y="46672"/>
                    <a:pt x="53879" y="46672"/>
                  </a:cubicBezTo>
                  <a:cubicBezTo>
                    <a:pt x="64674" y="46672"/>
                    <a:pt x="71024" y="42863"/>
                    <a:pt x="71659" y="39053"/>
                  </a:cubicBezTo>
                  <a:cubicBezTo>
                    <a:pt x="72929" y="33972"/>
                    <a:pt x="64039" y="23813"/>
                    <a:pt x="47529" y="20003"/>
                  </a:cubicBezTo>
                  <a:cubicBezTo>
                    <a:pt x="43084" y="20003"/>
                    <a:pt x="39274" y="19367"/>
                    <a:pt x="36099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任意多边形: 形状 41"/>
            <p:cNvSpPr/>
            <p:nvPr>
              <p:custDataLst>
                <p:tags r:id="rId37"/>
              </p:custDataLst>
            </p:nvPr>
          </p:nvSpPr>
          <p:spPr>
            <a:xfrm>
              <a:off x="9966448" y="656430"/>
              <a:ext cx="139700" cy="101600"/>
            </a:xfrm>
            <a:custGeom>
              <a:avLst/>
              <a:gdLst>
                <a:gd name="connsiteX0" fmla="*/ 6227 w 139700"/>
                <a:gd name="connsiteY0" fmla="*/ 24290 h 101600"/>
                <a:gd name="connsiteX1" fmla="*/ 86236 w 139700"/>
                <a:gd name="connsiteY1" fmla="*/ 14765 h 101600"/>
                <a:gd name="connsiteX2" fmla="*/ 137671 w 139700"/>
                <a:gd name="connsiteY2" fmla="*/ 83345 h 101600"/>
                <a:gd name="connsiteX3" fmla="*/ 57661 w 139700"/>
                <a:gd name="connsiteY3" fmla="*/ 92870 h 101600"/>
                <a:gd name="connsiteX4" fmla="*/ 6227 w 139700"/>
                <a:gd name="connsiteY4" fmla="*/ 2429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00" h="101600">
                  <a:moveTo>
                    <a:pt x="6227" y="24290"/>
                  </a:moveTo>
                  <a:cubicBezTo>
                    <a:pt x="13846" y="2700"/>
                    <a:pt x="50042" y="-1745"/>
                    <a:pt x="86236" y="14765"/>
                  </a:cubicBezTo>
                  <a:cubicBezTo>
                    <a:pt x="122432" y="31275"/>
                    <a:pt x="145927" y="61755"/>
                    <a:pt x="137671" y="83345"/>
                  </a:cubicBezTo>
                  <a:cubicBezTo>
                    <a:pt x="130052" y="104935"/>
                    <a:pt x="93857" y="109380"/>
                    <a:pt x="57661" y="92870"/>
                  </a:cubicBezTo>
                  <a:cubicBezTo>
                    <a:pt x="21467" y="76995"/>
                    <a:pt x="-1393" y="45880"/>
                    <a:pt x="6227" y="24290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任意多边形: 形状 42"/>
            <p:cNvSpPr/>
            <p:nvPr>
              <p:custDataLst>
                <p:tags r:id="rId38"/>
              </p:custDataLst>
            </p:nvPr>
          </p:nvSpPr>
          <p:spPr>
            <a:xfrm>
              <a:off x="9959489" y="649288"/>
              <a:ext cx="152400" cy="120650"/>
            </a:xfrm>
            <a:custGeom>
              <a:avLst/>
              <a:gdLst>
                <a:gd name="connsiteX0" fmla="*/ 107166 w 152400"/>
                <a:gd name="connsiteY0" fmla="*/ 117157 h 120650"/>
                <a:gd name="connsiteX1" fmla="*/ 62080 w 152400"/>
                <a:gd name="connsiteY1" fmla="*/ 106997 h 120650"/>
                <a:gd name="connsiteX2" fmla="*/ 6836 w 152400"/>
                <a:gd name="connsiteY2" fmla="*/ 28893 h 120650"/>
                <a:gd name="connsiteX3" fmla="*/ 50651 w 152400"/>
                <a:gd name="connsiteY3" fmla="*/ 4763 h 120650"/>
                <a:gd name="connsiteX4" fmla="*/ 95736 w 152400"/>
                <a:gd name="connsiteY4" fmla="*/ 14922 h 120650"/>
                <a:gd name="connsiteX5" fmla="*/ 150980 w 152400"/>
                <a:gd name="connsiteY5" fmla="*/ 93028 h 120650"/>
                <a:gd name="connsiteX6" fmla="*/ 107166 w 152400"/>
                <a:gd name="connsiteY6" fmla="*/ 117157 h 120650"/>
                <a:gd name="connsiteX7" fmla="*/ 50651 w 152400"/>
                <a:gd name="connsiteY7" fmla="*/ 18732 h 120650"/>
                <a:gd name="connsiteX8" fmla="*/ 18901 w 152400"/>
                <a:gd name="connsiteY8" fmla="*/ 33972 h 120650"/>
                <a:gd name="connsiteX9" fmla="*/ 67161 w 152400"/>
                <a:gd name="connsiteY9" fmla="*/ 93663 h 120650"/>
                <a:gd name="connsiteX10" fmla="*/ 107166 w 152400"/>
                <a:gd name="connsiteY10" fmla="*/ 103188 h 120650"/>
                <a:gd name="connsiteX11" fmla="*/ 138916 w 152400"/>
                <a:gd name="connsiteY11" fmla="*/ 87947 h 120650"/>
                <a:gd name="connsiteX12" fmla="*/ 90655 w 152400"/>
                <a:gd name="connsiteY12" fmla="*/ 28257 h 120650"/>
                <a:gd name="connsiteX13" fmla="*/ 50651 w 152400"/>
                <a:gd name="connsiteY13" fmla="*/ 18732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400" h="120650">
                  <a:moveTo>
                    <a:pt x="107166" y="117157"/>
                  </a:moveTo>
                  <a:cubicBezTo>
                    <a:pt x="93196" y="117157"/>
                    <a:pt x="77321" y="113347"/>
                    <a:pt x="62080" y="106997"/>
                  </a:cubicBezTo>
                  <a:cubicBezTo>
                    <a:pt x="21441" y="89218"/>
                    <a:pt x="-2689" y="54293"/>
                    <a:pt x="6836" y="28893"/>
                  </a:cubicBezTo>
                  <a:cubicBezTo>
                    <a:pt x="12551" y="13653"/>
                    <a:pt x="28426" y="4763"/>
                    <a:pt x="50651" y="4763"/>
                  </a:cubicBezTo>
                  <a:cubicBezTo>
                    <a:pt x="64621" y="4763"/>
                    <a:pt x="80496" y="8572"/>
                    <a:pt x="95736" y="14922"/>
                  </a:cubicBezTo>
                  <a:cubicBezTo>
                    <a:pt x="135741" y="32703"/>
                    <a:pt x="160505" y="67628"/>
                    <a:pt x="150980" y="93028"/>
                  </a:cubicBezTo>
                  <a:cubicBezTo>
                    <a:pt x="145266" y="108268"/>
                    <a:pt x="129391" y="117157"/>
                    <a:pt x="107166" y="117157"/>
                  </a:cubicBezTo>
                  <a:close/>
                  <a:moveTo>
                    <a:pt x="50651" y="18732"/>
                  </a:moveTo>
                  <a:cubicBezTo>
                    <a:pt x="34141" y="18732"/>
                    <a:pt x="22711" y="24447"/>
                    <a:pt x="18901" y="33972"/>
                  </a:cubicBezTo>
                  <a:cubicBezTo>
                    <a:pt x="13186" y="49847"/>
                    <a:pt x="30966" y="77153"/>
                    <a:pt x="67161" y="93663"/>
                  </a:cubicBezTo>
                  <a:cubicBezTo>
                    <a:pt x="80496" y="100013"/>
                    <a:pt x="94466" y="103188"/>
                    <a:pt x="107166" y="103188"/>
                  </a:cubicBezTo>
                  <a:cubicBezTo>
                    <a:pt x="123676" y="103188"/>
                    <a:pt x="135105" y="97472"/>
                    <a:pt x="138916" y="87947"/>
                  </a:cubicBezTo>
                  <a:cubicBezTo>
                    <a:pt x="144630" y="72072"/>
                    <a:pt x="126851" y="44768"/>
                    <a:pt x="90655" y="28257"/>
                  </a:cubicBezTo>
                  <a:cubicBezTo>
                    <a:pt x="77321" y="21907"/>
                    <a:pt x="63351" y="18732"/>
                    <a:pt x="50651" y="1873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任意多边形: 形状 43"/>
            <p:cNvSpPr/>
            <p:nvPr>
              <p:custDataLst>
                <p:tags r:id="rId39"/>
              </p:custDataLst>
            </p:nvPr>
          </p:nvSpPr>
          <p:spPr>
            <a:xfrm>
              <a:off x="9740845" y="349604"/>
              <a:ext cx="311150" cy="196850"/>
            </a:xfrm>
            <a:custGeom>
              <a:avLst/>
              <a:gdLst>
                <a:gd name="connsiteX0" fmla="*/ 5770 w 311150"/>
                <a:gd name="connsiteY0" fmla="*/ 65051 h 196850"/>
                <a:gd name="connsiteX1" fmla="*/ 172775 w 311150"/>
                <a:gd name="connsiteY1" fmla="*/ 11711 h 196850"/>
                <a:gd name="connsiteX2" fmla="*/ 305490 w 311150"/>
                <a:gd name="connsiteY2" fmla="*/ 137441 h 196850"/>
                <a:gd name="connsiteX3" fmla="*/ 138485 w 311150"/>
                <a:gd name="connsiteY3" fmla="*/ 190781 h 196850"/>
                <a:gd name="connsiteX4" fmla="*/ 5770 w 311150"/>
                <a:gd name="connsiteY4" fmla="*/ 65051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150" h="196850">
                  <a:moveTo>
                    <a:pt x="5770" y="65051"/>
                  </a:moveTo>
                  <a:cubicBezTo>
                    <a:pt x="15295" y="15521"/>
                    <a:pt x="90225" y="-7974"/>
                    <a:pt x="172775" y="11711"/>
                  </a:cubicBezTo>
                  <a:cubicBezTo>
                    <a:pt x="255325" y="32031"/>
                    <a:pt x="315015" y="87911"/>
                    <a:pt x="305490" y="137441"/>
                  </a:cubicBezTo>
                  <a:cubicBezTo>
                    <a:pt x="295965" y="186971"/>
                    <a:pt x="221035" y="210466"/>
                    <a:pt x="138485" y="190781"/>
                  </a:cubicBezTo>
                  <a:cubicBezTo>
                    <a:pt x="55300" y="170461"/>
                    <a:pt x="-3755" y="113946"/>
                    <a:pt x="5770" y="65051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任意多边形: 形状 44"/>
            <p:cNvSpPr/>
            <p:nvPr>
              <p:custDataLst>
                <p:tags r:id="rId40"/>
              </p:custDataLst>
            </p:nvPr>
          </p:nvSpPr>
          <p:spPr>
            <a:xfrm>
              <a:off x="9734254" y="342583"/>
              <a:ext cx="323850" cy="215900"/>
            </a:xfrm>
            <a:custGeom>
              <a:avLst/>
              <a:gdLst>
                <a:gd name="connsiteX0" fmla="*/ 202227 w 323850"/>
                <a:gd name="connsiteY0" fmla="*/ 211773 h 215900"/>
                <a:gd name="connsiteX1" fmla="*/ 143171 w 323850"/>
                <a:gd name="connsiteY1" fmla="*/ 204787 h 215900"/>
                <a:gd name="connsiteX2" fmla="*/ 6011 w 323850"/>
                <a:gd name="connsiteY2" fmla="*/ 70802 h 215900"/>
                <a:gd name="connsiteX3" fmla="*/ 122216 w 323850"/>
                <a:gd name="connsiteY3" fmla="*/ 4763 h 215900"/>
                <a:gd name="connsiteX4" fmla="*/ 181271 w 323850"/>
                <a:gd name="connsiteY4" fmla="*/ 11747 h 215900"/>
                <a:gd name="connsiteX5" fmla="*/ 319066 w 323850"/>
                <a:gd name="connsiteY5" fmla="*/ 145733 h 215900"/>
                <a:gd name="connsiteX6" fmla="*/ 202227 w 323850"/>
                <a:gd name="connsiteY6" fmla="*/ 211773 h 215900"/>
                <a:gd name="connsiteX7" fmla="*/ 122216 w 323850"/>
                <a:gd name="connsiteY7" fmla="*/ 18733 h 215900"/>
                <a:gd name="connsiteX8" fmla="*/ 18711 w 323850"/>
                <a:gd name="connsiteY8" fmla="*/ 73342 h 215900"/>
                <a:gd name="connsiteX9" fmla="*/ 146346 w 323850"/>
                <a:gd name="connsiteY9" fmla="*/ 190183 h 215900"/>
                <a:gd name="connsiteX10" fmla="*/ 202227 w 323850"/>
                <a:gd name="connsiteY10" fmla="*/ 197168 h 215900"/>
                <a:gd name="connsiteX11" fmla="*/ 305731 w 323850"/>
                <a:gd name="connsiteY11" fmla="*/ 142558 h 215900"/>
                <a:gd name="connsiteX12" fmla="*/ 178096 w 323850"/>
                <a:gd name="connsiteY12" fmla="*/ 25717 h 215900"/>
                <a:gd name="connsiteX13" fmla="*/ 122216 w 323850"/>
                <a:gd name="connsiteY13" fmla="*/ 18733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850" h="215900">
                  <a:moveTo>
                    <a:pt x="202227" y="211773"/>
                  </a:moveTo>
                  <a:cubicBezTo>
                    <a:pt x="183177" y="211773"/>
                    <a:pt x="163491" y="209233"/>
                    <a:pt x="143171" y="204787"/>
                  </a:cubicBezTo>
                  <a:cubicBezTo>
                    <a:pt x="55541" y="183833"/>
                    <a:pt x="-4784" y="124777"/>
                    <a:pt x="6011" y="70802"/>
                  </a:cubicBezTo>
                  <a:cubicBezTo>
                    <a:pt x="13631" y="30797"/>
                    <a:pt x="59352" y="4763"/>
                    <a:pt x="122216" y="4763"/>
                  </a:cubicBezTo>
                  <a:cubicBezTo>
                    <a:pt x="141266" y="4763"/>
                    <a:pt x="160952" y="7302"/>
                    <a:pt x="181271" y="11747"/>
                  </a:cubicBezTo>
                  <a:cubicBezTo>
                    <a:pt x="268902" y="32702"/>
                    <a:pt x="329227" y="91758"/>
                    <a:pt x="319066" y="145733"/>
                  </a:cubicBezTo>
                  <a:cubicBezTo>
                    <a:pt x="310811" y="185737"/>
                    <a:pt x="265091" y="211773"/>
                    <a:pt x="202227" y="211773"/>
                  </a:cubicBezTo>
                  <a:close/>
                  <a:moveTo>
                    <a:pt x="122216" y="18733"/>
                  </a:moveTo>
                  <a:cubicBezTo>
                    <a:pt x="66971" y="18733"/>
                    <a:pt x="25061" y="40322"/>
                    <a:pt x="18711" y="73342"/>
                  </a:cubicBezTo>
                  <a:cubicBezTo>
                    <a:pt x="9821" y="117792"/>
                    <a:pt x="68241" y="171768"/>
                    <a:pt x="146346" y="190183"/>
                  </a:cubicBezTo>
                  <a:cubicBezTo>
                    <a:pt x="165396" y="194627"/>
                    <a:pt x="184446" y="197168"/>
                    <a:pt x="202227" y="197168"/>
                  </a:cubicBezTo>
                  <a:cubicBezTo>
                    <a:pt x="257471" y="197168"/>
                    <a:pt x="299381" y="175577"/>
                    <a:pt x="305731" y="142558"/>
                  </a:cubicBezTo>
                  <a:cubicBezTo>
                    <a:pt x="314621" y="97473"/>
                    <a:pt x="257471" y="44767"/>
                    <a:pt x="178096" y="25717"/>
                  </a:cubicBezTo>
                  <a:cubicBezTo>
                    <a:pt x="159046" y="21272"/>
                    <a:pt x="139996" y="18733"/>
                    <a:pt x="122216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任意多边形: 形状 45"/>
            <p:cNvSpPr/>
            <p:nvPr>
              <p:custDataLst>
                <p:tags r:id="rId41"/>
              </p:custDataLst>
            </p:nvPr>
          </p:nvSpPr>
          <p:spPr>
            <a:xfrm>
              <a:off x="9793241" y="382844"/>
              <a:ext cx="203200" cy="133350"/>
            </a:xfrm>
            <a:custGeom>
              <a:avLst/>
              <a:gdLst>
                <a:gd name="connsiteX0" fmla="*/ 5444 w 203200"/>
                <a:gd name="connsiteY0" fmla="*/ 43876 h 133350"/>
                <a:gd name="connsiteX1" fmla="*/ 114665 w 203200"/>
                <a:gd name="connsiteY1" fmla="*/ 9586 h 133350"/>
                <a:gd name="connsiteX2" fmla="*/ 201024 w 203200"/>
                <a:gd name="connsiteY2" fmla="*/ 91501 h 133350"/>
                <a:gd name="connsiteX3" fmla="*/ 91804 w 203200"/>
                <a:gd name="connsiteY3" fmla="*/ 126426 h 133350"/>
                <a:gd name="connsiteX4" fmla="*/ 5444 w 203200"/>
                <a:gd name="connsiteY4" fmla="*/ 438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" h="133350">
                  <a:moveTo>
                    <a:pt x="5444" y="43876"/>
                  </a:moveTo>
                  <a:cubicBezTo>
                    <a:pt x="11794" y="11491"/>
                    <a:pt x="60690" y="-3749"/>
                    <a:pt x="114665" y="9586"/>
                  </a:cubicBezTo>
                  <a:cubicBezTo>
                    <a:pt x="168640" y="22921"/>
                    <a:pt x="207374" y="59116"/>
                    <a:pt x="201024" y="91501"/>
                  </a:cubicBezTo>
                  <a:cubicBezTo>
                    <a:pt x="194674" y="123886"/>
                    <a:pt x="145779" y="139126"/>
                    <a:pt x="91804" y="126426"/>
                  </a:cubicBezTo>
                  <a:cubicBezTo>
                    <a:pt x="37829" y="113091"/>
                    <a:pt x="-906" y="76261"/>
                    <a:pt x="5444" y="43876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任意多边形: 形状 46"/>
            <p:cNvSpPr/>
            <p:nvPr>
              <p:custDataLst>
                <p:tags r:id="rId42"/>
              </p:custDataLst>
            </p:nvPr>
          </p:nvSpPr>
          <p:spPr>
            <a:xfrm>
              <a:off x="9786782" y="374967"/>
              <a:ext cx="215900" cy="146050"/>
            </a:xfrm>
            <a:custGeom>
              <a:avLst/>
              <a:gdLst>
                <a:gd name="connsiteX0" fmla="*/ 135728 w 215900"/>
                <a:gd name="connsiteY0" fmla="*/ 145733 h 146050"/>
                <a:gd name="connsiteX1" fmla="*/ 96994 w 215900"/>
                <a:gd name="connsiteY1" fmla="*/ 140652 h 146050"/>
                <a:gd name="connsiteX2" fmla="*/ 5553 w 215900"/>
                <a:gd name="connsiteY2" fmla="*/ 49848 h 146050"/>
                <a:gd name="connsiteX3" fmla="*/ 83659 w 215900"/>
                <a:gd name="connsiteY3" fmla="*/ 4763 h 146050"/>
                <a:gd name="connsiteX4" fmla="*/ 122394 w 215900"/>
                <a:gd name="connsiteY4" fmla="*/ 9842 h 146050"/>
                <a:gd name="connsiteX5" fmla="*/ 213834 w 215900"/>
                <a:gd name="connsiteY5" fmla="*/ 100013 h 146050"/>
                <a:gd name="connsiteX6" fmla="*/ 135728 w 215900"/>
                <a:gd name="connsiteY6" fmla="*/ 145733 h 146050"/>
                <a:gd name="connsiteX7" fmla="*/ 83659 w 215900"/>
                <a:gd name="connsiteY7" fmla="*/ 20003 h 146050"/>
                <a:gd name="connsiteX8" fmla="*/ 18253 w 215900"/>
                <a:gd name="connsiteY8" fmla="*/ 53658 h 146050"/>
                <a:gd name="connsiteX9" fmla="*/ 99534 w 215900"/>
                <a:gd name="connsiteY9" fmla="*/ 126683 h 146050"/>
                <a:gd name="connsiteX10" fmla="*/ 135728 w 215900"/>
                <a:gd name="connsiteY10" fmla="*/ 131127 h 146050"/>
                <a:gd name="connsiteX11" fmla="*/ 201134 w 215900"/>
                <a:gd name="connsiteY11" fmla="*/ 97473 h 146050"/>
                <a:gd name="connsiteX12" fmla="*/ 119853 w 215900"/>
                <a:gd name="connsiteY12" fmla="*/ 24448 h 146050"/>
                <a:gd name="connsiteX13" fmla="*/ 83659 w 215900"/>
                <a:gd name="connsiteY13" fmla="*/ 20003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900" h="146050">
                  <a:moveTo>
                    <a:pt x="135728" y="145733"/>
                  </a:moveTo>
                  <a:cubicBezTo>
                    <a:pt x="123028" y="145733"/>
                    <a:pt x="109694" y="143827"/>
                    <a:pt x="96994" y="140652"/>
                  </a:cubicBezTo>
                  <a:cubicBezTo>
                    <a:pt x="38574" y="126683"/>
                    <a:pt x="-1432" y="86677"/>
                    <a:pt x="5553" y="49848"/>
                  </a:cubicBezTo>
                  <a:cubicBezTo>
                    <a:pt x="10634" y="22542"/>
                    <a:pt x="41749" y="4763"/>
                    <a:pt x="83659" y="4763"/>
                  </a:cubicBezTo>
                  <a:cubicBezTo>
                    <a:pt x="96359" y="4763"/>
                    <a:pt x="109694" y="6667"/>
                    <a:pt x="122394" y="9842"/>
                  </a:cubicBezTo>
                  <a:cubicBezTo>
                    <a:pt x="180813" y="23813"/>
                    <a:pt x="220819" y="63817"/>
                    <a:pt x="213834" y="100013"/>
                  </a:cubicBezTo>
                  <a:cubicBezTo>
                    <a:pt x="208119" y="127952"/>
                    <a:pt x="177638" y="145733"/>
                    <a:pt x="135728" y="145733"/>
                  </a:cubicBezTo>
                  <a:close/>
                  <a:moveTo>
                    <a:pt x="83659" y="20003"/>
                  </a:moveTo>
                  <a:cubicBezTo>
                    <a:pt x="48734" y="20003"/>
                    <a:pt x="22699" y="33338"/>
                    <a:pt x="18253" y="53658"/>
                  </a:cubicBezTo>
                  <a:cubicBezTo>
                    <a:pt x="12538" y="81598"/>
                    <a:pt x="50003" y="115252"/>
                    <a:pt x="99534" y="126683"/>
                  </a:cubicBezTo>
                  <a:cubicBezTo>
                    <a:pt x="111599" y="129858"/>
                    <a:pt x="123663" y="131127"/>
                    <a:pt x="135728" y="131127"/>
                  </a:cubicBezTo>
                  <a:cubicBezTo>
                    <a:pt x="170653" y="131127"/>
                    <a:pt x="196688" y="117792"/>
                    <a:pt x="201134" y="97473"/>
                  </a:cubicBezTo>
                  <a:cubicBezTo>
                    <a:pt x="206213" y="69533"/>
                    <a:pt x="169384" y="36513"/>
                    <a:pt x="119853" y="24448"/>
                  </a:cubicBezTo>
                  <a:cubicBezTo>
                    <a:pt x="107153" y="21273"/>
                    <a:pt x="95088" y="20003"/>
                    <a:pt x="83659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任意多边形: 形状 47"/>
            <p:cNvSpPr/>
            <p:nvPr>
              <p:custDataLst>
                <p:tags r:id="rId43"/>
              </p:custDataLst>
            </p:nvPr>
          </p:nvSpPr>
          <p:spPr>
            <a:xfrm>
              <a:off x="9645881" y="737417"/>
              <a:ext cx="146050" cy="95250"/>
            </a:xfrm>
            <a:custGeom>
              <a:avLst/>
              <a:gdLst>
                <a:gd name="connsiteX0" fmla="*/ 4849 w 146050"/>
                <a:gd name="connsiteY0" fmla="*/ 39823 h 95250"/>
                <a:gd name="connsiteX1" fmla="*/ 79144 w 146050"/>
                <a:gd name="connsiteY1" fmla="*/ 5533 h 95250"/>
                <a:gd name="connsiteX2" fmla="*/ 145819 w 146050"/>
                <a:gd name="connsiteY2" fmla="*/ 55698 h 95250"/>
                <a:gd name="connsiteX3" fmla="*/ 71524 w 146050"/>
                <a:gd name="connsiteY3" fmla="*/ 89988 h 95250"/>
                <a:gd name="connsiteX4" fmla="*/ 4849 w 146050"/>
                <a:gd name="connsiteY4" fmla="*/ 398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" h="95250">
                  <a:moveTo>
                    <a:pt x="4849" y="39823"/>
                  </a:moveTo>
                  <a:cubicBezTo>
                    <a:pt x="6753" y="16328"/>
                    <a:pt x="40409" y="1088"/>
                    <a:pt x="79144" y="5533"/>
                  </a:cubicBezTo>
                  <a:cubicBezTo>
                    <a:pt x="117878" y="9978"/>
                    <a:pt x="148359" y="32203"/>
                    <a:pt x="145819" y="55698"/>
                  </a:cubicBezTo>
                  <a:cubicBezTo>
                    <a:pt x="143913" y="79193"/>
                    <a:pt x="110259" y="94433"/>
                    <a:pt x="71524" y="89988"/>
                  </a:cubicBezTo>
                  <a:cubicBezTo>
                    <a:pt x="32788" y="84908"/>
                    <a:pt x="2944" y="62683"/>
                    <a:pt x="4849" y="3982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任意多边形: 形状 48"/>
            <p:cNvSpPr/>
            <p:nvPr>
              <p:custDataLst>
                <p:tags r:id="rId44"/>
              </p:custDataLst>
            </p:nvPr>
          </p:nvSpPr>
          <p:spPr>
            <a:xfrm>
              <a:off x="9639478" y="729906"/>
              <a:ext cx="158750" cy="107950"/>
            </a:xfrm>
            <a:custGeom>
              <a:avLst/>
              <a:gdLst>
                <a:gd name="connsiteX0" fmla="*/ 91262 w 158750"/>
                <a:gd name="connsiteY0" fmla="*/ 105119 h 107950"/>
                <a:gd name="connsiteX1" fmla="*/ 77927 w 158750"/>
                <a:gd name="connsiteY1" fmla="*/ 104484 h 107950"/>
                <a:gd name="connsiteX2" fmla="*/ 4902 w 158750"/>
                <a:gd name="connsiteY2" fmla="*/ 46699 h 107950"/>
                <a:gd name="connsiteX3" fmla="*/ 86817 w 158750"/>
                <a:gd name="connsiteY3" fmla="*/ 5424 h 107950"/>
                <a:gd name="connsiteX4" fmla="*/ 159842 w 158750"/>
                <a:gd name="connsiteY4" fmla="*/ 63209 h 107950"/>
                <a:gd name="connsiteX5" fmla="*/ 91262 w 158750"/>
                <a:gd name="connsiteY5" fmla="*/ 105119 h 107950"/>
                <a:gd name="connsiteX6" fmla="*/ 72847 w 158750"/>
                <a:gd name="connsiteY6" fmla="*/ 19394 h 107950"/>
                <a:gd name="connsiteX7" fmla="*/ 17602 w 158750"/>
                <a:gd name="connsiteY7" fmla="*/ 47969 h 107950"/>
                <a:gd name="connsiteX8" fmla="*/ 78562 w 158750"/>
                <a:gd name="connsiteY8" fmla="*/ 89879 h 107950"/>
                <a:gd name="connsiteX9" fmla="*/ 145872 w 158750"/>
                <a:gd name="connsiteY9" fmla="*/ 61939 h 107950"/>
                <a:gd name="connsiteX10" fmla="*/ 84912 w 158750"/>
                <a:gd name="connsiteY10" fmla="*/ 20029 h 107950"/>
                <a:gd name="connsiteX11" fmla="*/ 72847 w 158750"/>
                <a:gd name="connsiteY11" fmla="*/ 19394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50" h="107950">
                  <a:moveTo>
                    <a:pt x="91262" y="105119"/>
                  </a:moveTo>
                  <a:cubicBezTo>
                    <a:pt x="86817" y="105119"/>
                    <a:pt x="82372" y="105119"/>
                    <a:pt x="77927" y="104484"/>
                  </a:cubicBezTo>
                  <a:cubicBezTo>
                    <a:pt x="34747" y="100039"/>
                    <a:pt x="2362" y="74639"/>
                    <a:pt x="4902" y="46699"/>
                  </a:cubicBezTo>
                  <a:cubicBezTo>
                    <a:pt x="7442" y="19394"/>
                    <a:pt x="42367" y="979"/>
                    <a:pt x="86817" y="5424"/>
                  </a:cubicBezTo>
                  <a:cubicBezTo>
                    <a:pt x="129997" y="9869"/>
                    <a:pt x="162382" y="35269"/>
                    <a:pt x="159842" y="63209"/>
                  </a:cubicBezTo>
                  <a:cubicBezTo>
                    <a:pt x="156667" y="87974"/>
                    <a:pt x="128727" y="105119"/>
                    <a:pt x="91262" y="105119"/>
                  </a:cubicBezTo>
                  <a:close/>
                  <a:moveTo>
                    <a:pt x="72847" y="19394"/>
                  </a:moveTo>
                  <a:cubicBezTo>
                    <a:pt x="43002" y="19394"/>
                    <a:pt x="18872" y="31459"/>
                    <a:pt x="17602" y="47969"/>
                  </a:cubicBezTo>
                  <a:cubicBezTo>
                    <a:pt x="16332" y="65114"/>
                    <a:pt x="40462" y="85434"/>
                    <a:pt x="78562" y="89879"/>
                  </a:cubicBezTo>
                  <a:cubicBezTo>
                    <a:pt x="114122" y="93689"/>
                    <a:pt x="143967" y="80354"/>
                    <a:pt x="145872" y="61939"/>
                  </a:cubicBezTo>
                  <a:cubicBezTo>
                    <a:pt x="147142" y="44794"/>
                    <a:pt x="123012" y="24474"/>
                    <a:pt x="84912" y="20029"/>
                  </a:cubicBezTo>
                  <a:cubicBezTo>
                    <a:pt x="81102" y="19394"/>
                    <a:pt x="76657" y="19394"/>
                    <a:pt x="72847" y="19394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任意多边形: 形状 49"/>
            <p:cNvSpPr/>
            <p:nvPr>
              <p:custDataLst>
                <p:tags r:id="rId45"/>
              </p:custDataLst>
            </p:nvPr>
          </p:nvSpPr>
          <p:spPr>
            <a:xfrm>
              <a:off x="10298113" y="82232"/>
              <a:ext cx="444500" cy="222250"/>
            </a:xfrm>
            <a:custGeom>
              <a:avLst/>
              <a:gdLst>
                <a:gd name="connsiteX0" fmla="*/ 414972 w 444500"/>
                <a:gd name="connsiteY0" fmla="*/ 78423 h 222250"/>
                <a:gd name="connsiteX1" fmla="*/ 214947 w 444500"/>
                <a:gd name="connsiteY1" fmla="*/ 78423 h 222250"/>
                <a:gd name="connsiteX2" fmla="*/ 209232 w 444500"/>
                <a:gd name="connsiteY2" fmla="*/ 44133 h 222250"/>
                <a:gd name="connsiteX3" fmla="*/ 222568 w 444500"/>
                <a:gd name="connsiteY3" fmla="*/ 44133 h 222250"/>
                <a:gd name="connsiteX4" fmla="*/ 239078 w 444500"/>
                <a:gd name="connsiteY4" fmla="*/ 27622 h 222250"/>
                <a:gd name="connsiteX5" fmla="*/ 239078 w 444500"/>
                <a:gd name="connsiteY5" fmla="*/ 21272 h 222250"/>
                <a:gd name="connsiteX6" fmla="*/ 222568 w 444500"/>
                <a:gd name="connsiteY6" fmla="*/ 4763 h 222250"/>
                <a:gd name="connsiteX7" fmla="*/ 65088 w 444500"/>
                <a:gd name="connsiteY7" fmla="*/ 4763 h 222250"/>
                <a:gd name="connsiteX8" fmla="*/ 48578 w 444500"/>
                <a:gd name="connsiteY8" fmla="*/ 21272 h 222250"/>
                <a:gd name="connsiteX9" fmla="*/ 48578 w 444500"/>
                <a:gd name="connsiteY9" fmla="*/ 27622 h 222250"/>
                <a:gd name="connsiteX10" fmla="*/ 65088 w 444500"/>
                <a:gd name="connsiteY10" fmla="*/ 44133 h 222250"/>
                <a:gd name="connsiteX11" fmla="*/ 86043 w 444500"/>
                <a:gd name="connsiteY11" fmla="*/ 44133 h 222250"/>
                <a:gd name="connsiteX12" fmla="*/ 80328 w 444500"/>
                <a:gd name="connsiteY12" fmla="*/ 78423 h 222250"/>
                <a:gd name="connsiteX13" fmla="*/ 30163 w 444500"/>
                <a:gd name="connsiteY13" fmla="*/ 78423 h 222250"/>
                <a:gd name="connsiteX14" fmla="*/ 4763 w 444500"/>
                <a:gd name="connsiteY14" fmla="*/ 106363 h 222250"/>
                <a:gd name="connsiteX15" fmla="*/ 4763 w 444500"/>
                <a:gd name="connsiteY15" fmla="*/ 117793 h 222250"/>
                <a:gd name="connsiteX16" fmla="*/ 30163 w 444500"/>
                <a:gd name="connsiteY16" fmla="*/ 145733 h 222250"/>
                <a:gd name="connsiteX17" fmla="*/ 232093 w 444500"/>
                <a:gd name="connsiteY17" fmla="*/ 145733 h 222250"/>
                <a:gd name="connsiteX18" fmla="*/ 237807 w 444500"/>
                <a:gd name="connsiteY18" fmla="*/ 180658 h 222250"/>
                <a:gd name="connsiteX19" fmla="*/ 217488 w 444500"/>
                <a:gd name="connsiteY19" fmla="*/ 180658 h 222250"/>
                <a:gd name="connsiteX20" fmla="*/ 200978 w 444500"/>
                <a:gd name="connsiteY20" fmla="*/ 197168 h 222250"/>
                <a:gd name="connsiteX21" fmla="*/ 200978 w 444500"/>
                <a:gd name="connsiteY21" fmla="*/ 203518 h 222250"/>
                <a:gd name="connsiteX22" fmla="*/ 217488 w 444500"/>
                <a:gd name="connsiteY22" fmla="*/ 220027 h 222250"/>
                <a:gd name="connsiteX23" fmla="*/ 374968 w 444500"/>
                <a:gd name="connsiteY23" fmla="*/ 220027 h 222250"/>
                <a:gd name="connsiteX24" fmla="*/ 391478 w 444500"/>
                <a:gd name="connsiteY24" fmla="*/ 203518 h 222250"/>
                <a:gd name="connsiteX25" fmla="*/ 391478 w 444500"/>
                <a:gd name="connsiteY25" fmla="*/ 197168 h 222250"/>
                <a:gd name="connsiteX26" fmla="*/ 374968 w 444500"/>
                <a:gd name="connsiteY26" fmla="*/ 180658 h 222250"/>
                <a:gd name="connsiteX27" fmla="*/ 354013 w 444500"/>
                <a:gd name="connsiteY27" fmla="*/ 180658 h 222250"/>
                <a:gd name="connsiteX28" fmla="*/ 359728 w 444500"/>
                <a:gd name="connsiteY28" fmla="*/ 145733 h 222250"/>
                <a:gd name="connsiteX29" fmla="*/ 415607 w 444500"/>
                <a:gd name="connsiteY29" fmla="*/ 145733 h 222250"/>
                <a:gd name="connsiteX30" fmla="*/ 441007 w 444500"/>
                <a:gd name="connsiteY30" fmla="*/ 117793 h 222250"/>
                <a:gd name="connsiteX31" fmla="*/ 441007 w 444500"/>
                <a:gd name="connsiteY31" fmla="*/ 106363 h 222250"/>
                <a:gd name="connsiteX32" fmla="*/ 414972 w 444500"/>
                <a:gd name="connsiteY32" fmla="*/ 78423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4500" h="222250">
                  <a:moveTo>
                    <a:pt x="414972" y="78423"/>
                  </a:moveTo>
                  <a:lnTo>
                    <a:pt x="214947" y="78423"/>
                  </a:lnTo>
                  <a:cubicBezTo>
                    <a:pt x="201613" y="63818"/>
                    <a:pt x="204788" y="51118"/>
                    <a:pt x="209232" y="44133"/>
                  </a:cubicBezTo>
                  <a:lnTo>
                    <a:pt x="222568" y="44133"/>
                  </a:lnTo>
                  <a:cubicBezTo>
                    <a:pt x="231457" y="44133"/>
                    <a:pt x="239078" y="37147"/>
                    <a:pt x="239078" y="27622"/>
                  </a:cubicBezTo>
                  <a:lnTo>
                    <a:pt x="239078" y="21272"/>
                  </a:lnTo>
                  <a:cubicBezTo>
                    <a:pt x="239078" y="12382"/>
                    <a:pt x="231457" y="4763"/>
                    <a:pt x="222568" y="4763"/>
                  </a:cubicBezTo>
                  <a:lnTo>
                    <a:pt x="65088" y="4763"/>
                  </a:lnTo>
                  <a:cubicBezTo>
                    <a:pt x="55563" y="4763"/>
                    <a:pt x="48578" y="12382"/>
                    <a:pt x="48578" y="21272"/>
                  </a:cubicBezTo>
                  <a:lnTo>
                    <a:pt x="48578" y="27622"/>
                  </a:lnTo>
                  <a:cubicBezTo>
                    <a:pt x="48578" y="36513"/>
                    <a:pt x="56197" y="44133"/>
                    <a:pt x="65088" y="44133"/>
                  </a:cubicBezTo>
                  <a:lnTo>
                    <a:pt x="86043" y="44133"/>
                  </a:lnTo>
                  <a:cubicBezTo>
                    <a:pt x="90488" y="51753"/>
                    <a:pt x="94297" y="63818"/>
                    <a:pt x="80328" y="78423"/>
                  </a:cubicBezTo>
                  <a:lnTo>
                    <a:pt x="30163" y="78423"/>
                  </a:lnTo>
                  <a:cubicBezTo>
                    <a:pt x="16193" y="78423"/>
                    <a:pt x="4763" y="91123"/>
                    <a:pt x="4763" y="106363"/>
                  </a:cubicBezTo>
                  <a:lnTo>
                    <a:pt x="4763" y="117793"/>
                  </a:lnTo>
                  <a:cubicBezTo>
                    <a:pt x="4763" y="133033"/>
                    <a:pt x="16193" y="145733"/>
                    <a:pt x="30163" y="145733"/>
                  </a:cubicBezTo>
                  <a:lnTo>
                    <a:pt x="232093" y="145733"/>
                  </a:lnTo>
                  <a:cubicBezTo>
                    <a:pt x="245428" y="160338"/>
                    <a:pt x="242253" y="173038"/>
                    <a:pt x="237807" y="180658"/>
                  </a:cubicBezTo>
                  <a:lnTo>
                    <a:pt x="217488" y="180658"/>
                  </a:lnTo>
                  <a:cubicBezTo>
                    <a:pt x="208597" y="180658"/>
                    <a:pt x="200978" y="188277"/>
                    <a:pt x="200978" y="197168"/>
                  </a:cubicBezTo>
                  <a:lnTo>
                    <a:pt x="200978" y="203518"/>
                  </a:lnTo>
                  <a:cubicBezTo>
                    <a:pt x="200978" y="212408"/>
                    <a:pt x="208597" y="220027"/>
                    <a:pt x="217488" y="220027"/>
                  </a:cubicBezTo>
                  <a:lnTo>
                    <a:pt x="374968" y="220027"/>
                  </a:lnTo>
                  <a:cubicBezTo>
                    <a:pt x="383857" y="220027"/>
                    <a:pt x="391478" y="212408"/>
                    <a:pt x="391478" y="203518"/>
                  </a:cubicBezTo>
                  <a:lnTo>
                    <a:pt x="391478" y="197168"/>
                  </a:lnTo>
                  <a:cubicBezTo>
                    <a:pt x="391478" y="188277"/>
                    <a:pt x="383857" y="180658"/>
                    <a:pt x="374968" y="180658"/>
                  </a:cubicBezTo>
                  <a:lnTo>
                    <a:pt x="354013" y="180658"/>
                  </a:lnTo>
                  <a:cubicBezTo>
                    <a:pt x="349568" y="173038"/>
                    <a:pt x="345757" y="160973"/>
                    <a:pt x="359728" y="145733"/>
                  </a:cubicBezTo>
                  <a:lnTo>
                    <a:pt x="415607" y="145733"/>
                  </a:lnTo>
                  <a:cubicBezTo>
                    <a:pt x="429578" y="145733"/>
                    <a:pt x="441007" y="133033"/>
                    <a:pt x="441007" y="117793"/>
                  </a:cubicBezTo>
                  <a:lnTo>
                    <a:pt x="441007" y="106363"/>
                  </a:lnTo>
                  <a:cubicBezTo>
                    <a:pt x="440372" y="91123"/>
                    <a:pt x="428943" y="78423"/>
                    <a:pt x="414972" y="7842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任意多边形: 形状 50"/>
            <p:cNvSpPr/>
            <p:nvPr>
              <p:custDataLst>
                <p:tags r:id="rId46"/>
              </p:custDataLst>
            </p:nvPr>
          </p:nvSpPr>
          <p:spPr>
            <a:xfrm>
              <a:off x="10291763" y="73977"/>
              <a:ext cx="457200" cy="234950"/>
            </a:xfrm>
            <a:custGeom>
              <a:avLst/>
              <a:gdLst>
                <a:gd name="connsiteX0" fmla="*/ 223838 w 457200"/>
                <a:gd name="connsiteY0" fmla="*/ 234633 h 234950"/>
                <a:gd name="connsiteX1" fmla="*/ 223838 w 457200"/>
                <a:gd name="connsiteY1" fmla="*/ 234633 h 234950"/>
                <a:gd name="connsiteX2" fmla="*/ 200343 w 457200"/>
                <a:gd name="connsiteY2" fmla="*/ 211138 h 234950"/>
                <a:gd name="connsiteX3" fmla="*/ 200343 w 457200"/>
                <a:gd name="connsiteY3" fmla="*/ 204788 h 234950"/>
                <a:gd name="connsiteX4" fmla="*/ 223838 w 457200"/>
                <a:gd name="connsiteY4" fmla="*/ 181293 h 234950"/>
                <a:gd name="connsiteX5" fmla="*/ 240347 w 457200"/>
                <a:gd name="connsiteY5" fmla="*/ 181293 h 234950"/>
                <a:gd name="connsiteX6" fmla="*/ 235903 w 457200"/>
                <a:gd name="connsiteY6" fmla="*/ 160973 h 234950"/>
                <a:gd name="connsiteX7" fmla="*/ 36513 w 457200"/>
                <a:gd name="connsiteY7" fmla="*/ 160973 h 234950"/>
                <a:gd name="connsiteX8" fmla="*/ 4763 w 457200"/>
                <a:gd name="connsiteY8" fmla="*/ 125413 h 234950"/>
                <a:gd name="connsiteX9" fmla="*/ 4763 w 457200"/>
                <a:gd name="connsiteY9" fmla="*/ 113983 h 234950"/>
                <a:gd name="connsiteX10" fmla="*/ 36513 w 457200"/>
                <a:gd name="connsiteY10" fmla="*/ 78423 h 234950"/>
                <a:gd name="connsiteX11" fmla="*/ 84138 w 457200"/>
                <a:gd name="connsiteY11" fmla="*/ 78423 h 234950"/>
                <a:gd name="connsiteX12" fmla="*/ 88582 w 457200"/>
                <a:gd name="connsiteY12" fmla="*/ 58102 h 234950"/>
                <a:gd name="connsiteX13" fmla="*/ 71438 w 457200"/>
                <a:gd name="connsiteY13" fmla="*/ 58102 h 234950"/>
                <a:gd name="connsiteX14" fmla="*/ 47943 w 457200"/>
                <a:gd name="connsiteY14" fmla="*/ 34608 h 234950"/>
                <a:gd name="connsiteX15" fmla="*/ 47943 w 457200"/>
                <a:gd name="connsiteY15" fmla="*/ 28258 h 234950"/>
                <a:gd name="connsiteX16" fmla="*/ 71438 w 457200"/>
                <a:gd name="connsiteY16" fmla="*/ 4763 h 234950"/>
                <a:gd name="connsiteX17" fmla="*/ 228918 w 457200"/>
                <a:gd name="connsiteY17" fmla="*/ 4763 h 234950"/>
                <a:gd name="connsiteX18" fmla="*/ 252413 w 457200"/>
                <a:gd name="connsiteY18" fmla="*/ 28258 h 234950"/>
                <a:gd name="connsiteX19" fmla="*/ 252413 w 457200"/>
                <a:gd name="connsiteY19" fmla="*/ 34608 h 234950"/>
                <a:gd name="connsiteX20" fmla="*/ 228918 w 457200"/>
                <a:gd name="connsiteY20" fmla="*/ 58102 h 234950"/>
                <a:gd name="connsiteX21" fmla="*/ 219393 w 457200"/>
                <a:gd name="connsiteY21" fmla="*/ 58102 h 234950"/>
                <a:gd name="connsiteX22" fmla="*/ 223838 w 457200"/>
                <a:gd name="connsiteY22" fmla="*/ 78423 h 234950"/>
                <a:gd name="connsiteX23" fmla="*/ 421322 w 457200"/>
                <a:gd name="connsiteY23" fmla="*/ 78423 h 234950"/>
                <a:gd name="connsiteX24" fmla="*/ 453072 w 457200"/>
                <a:gd name="connsiteY24" fmla="*/ 113983 h 234950"/>
                <a:gd name="connsiteX25" fmla="*/ 453072 w 457200"/>
                <a:gd name="connsiteY25" fmla="*/ 125413 h 234950"/>
                <a:gd name="connsiteX26" fmla="*/ 421322 w 457200"/>
                <a:gd name="connsiteY26" fmla="*/ 160973 h 234950"/>
                <a:gd name="connsiteX27" fmla="*/ 368618 w 457200"/>
                <a:gd name="connsiteY27" fmla="*/ 160973 h 234950"/>
                <a:gd name="connsiteX28" fmla="*/ 364172 w 457200"/>
                <a:gd name="connsiteY28" fmla="*/ 181293 h 234950"/>
                <a:gd name="connsiteX29" fmla="*/ 381318 w 457200"/>
                <a:gd name="connsiteY29" fmla="*/ 181293 h 234950"/>
                <a:gd name="connsiteX30" fmla="*/ 404813 w 457200"/>
                <a:gd name="connsiteY30" fmla="*/ 204788 h 234950"/>
                <a:gd name="connsiteX31" fmla="*/ 404813 w 457200"/>
                <a:gd name="connsiteY31" fmla="*/ 211138 h 234950"/>
                <a:gd name="connsiteX32" fmla="*/ 381318 w 457200"/>
                <a:gd name="connsiteY32" fmla="*/ 234633 h 234950"/>
                <a:gd name="connsiteX33" fmla="*/ 223838 w 457200"/>
                <a:gd name="connsiteY33" fmla="*/ 234633 h 234950"/>
                <a:gd name="connsiteX34" fmla="*/ 223838 w 457200"/>
                <a:gd name="connsiteY34" fmla="*/ 195898 h 234950"/>
                <a:gd name="connsiteX35" fmla="*/ 213678 w 457200"/>
                <a:gd name="connsiteY35" fmla="*/ 204788 h 234950"/>
                <a:gd name="connsiteX36" fmla="*/ 213678 w 457200"/>
                <a:gd name="connsiteY36" fmla="*/ 211138 h 234950"/>
                <a:gd name="connsiteX37" fmla="*/ 223838 w 457200"/>
                <a:gd name="connsiteY37" fmla="*/ 220028 h 234950"/>
                <a:gd name="connsiteX38" fmla="*/ 381318 w 457200"/>
                <a:gd name="connsiteY38" fmla="*/ 220028 h 234950"/>
                <a:gd name="connsiteX39" fmla="*/ 391478 w 457200"/>
                <a:gd name="connsiteY39" fmla="*/ 211138 h 234950"/>
                <a:gd name="connsiteX40" fmla="*/ 391478 w 457200"/>
                <a:gd name="connsiteY40" fmla="*/ 204788 h 234950"/>
                <a:gd name="connsiteX41" fmla="*/ 381318 w 457200"/>
                <a:gd name="connsiteY41" fmla="*/ 195898 h 234950"/>
                <a:gd name="connsiteX42" fmla="*/ 357188 w 457200"/>
                <a:gd name="connsiteY42" fmla="*/ 195898 h 234950"/>
                <a:gd name="connsiteX43" fmla="*/ 355282 w 457200"/>
                <a:gd name="connsiteY43" fmla="*/ 192723 h 234950"/>
                <a:gd name="connsiteX44" fmla="*/ 361632 w 457200"/>
                <a:gd name="connsiteY44" fmla="*/ 148908 h 234950"/>
                <a:gd name="connsiteX45" fmla="*/ 363538 w 457200"/>
                <a:gd name="connsiteY45" fmla="*/ 147003 h 234950"/>
                <a:gd name="connsiteX46" fmla="*/ 421957 w 457200"/>
                <a:gd name="connsiteY46" fmla="*/ 147003 h 234950"/>
                <a:gd name="connsiteX47" fmla="*/ 441007 w 457200"/>
                <a:gd name="connsiteY47" fmla="*/ 126048 h 234950"/>
                <a:gd name="connsiteX48" fmla="*/ 441007 w 457200"/>
                <a:gd name="connsiteY48" fmla="*/ 114618 h 234950"/>
                <a:gd name="connsiteX49" fmla="*/ 421957 w 457200"/>
                <a:gd name="connsiteY49" fmla="*/ 93663 h 234950"/>
                <a:gd name="connsiteX50" fmla="*/ 218757 w 457200"/>
                <a:gd name="connsiteY50" fmla="*/ 93663 h 234950"/>
                <a:gd name="connsiteX51" fmla="*/ 216853 w 457200"/>
                <a:gd name="connsiteY51" fmla="*/ 91758 h 234950"/>
                <a:gd name="connsiteX52" fmla="*/ 210503 w 457200"/>
                <a:gd name="connsiteY52" fmla="*/ 47943 h 234950"/>
                <a:gd name="connsiteX53" fmla="*/ 212407 w 457200"/>
                <a:gd name="connsiteY53" fmla="*/ 44768 h 234950"/>
                <a:gd name="connsiteX54" fmla="*/ 228918 w 457200"/>
                <a:gd name="connsiteY54" fmla="*/ 44768 h 234950"/>
                <a:gd name="connsiteX55" fmla="*/ 239078 w 457200"/>
                <a:gd name="connsiteY55" fmla="*/ 35877 h 234950"/>
                <a:gd name="connsiteX56" fmla="*/ 239078 w 457200"/>
                <a:gd name="connsiteY56" fmla="*/ 29527 h 234950"/>
                <a:gd name="connsiteX57" fmla="*/ 228918 w 457200"/>
                <a:gd name="connsiteY57" fmla="*/ 20638 h 234950"/>
                <a:gd name="connsiteX58" fmla="*/ 71438 w 457200"/>
                <a:gd name="connsiteY58" fmla="*/ 20638 h 234950"/>
                <a:gd name="connsiteX59" fmla="*/ 61278 w 457200"/>
                <a:gd name="connsiteY59" fmla="*/ 29527 h 234950"/>
                <a:gd name="connsiteX60" fmla="*/ 61278 w 457200"/>
                <a:gd name="connsiteY60" fmla="*/ 35877 h 234950"/>
                <a:gd name="connsiteX61" fmla="*/ 71438 w 457200"/>
                <a:gd name="connsiteY61" fmla="*/ 44768 h 234950"/>
                <a:gd name="connsiteX62" fmla="*/ 95568 w 457200"/>
                <a:gd name="connsiteY62" fmla="*/ 44768 h 234950"/>
                <a:gd name="connsiteX63" fmla="*/ 97472 w 457200"/>
                <a:gd name="connsiteY63" fmla="*/ 47943 h 234950"/>
                <a:gd name="connsiteX64" fmla="*/ 91122 w 457200"/>
                <a:gd name="connsiteY64" fmla="*/ 91758 h 234950"/>
                <a:gd name="connsiteX65" fmla="*/ 89218 w 457200"/>
                <a:gd name="connsiteY65" fmla="*/ 93663 h 234950"/>
                <a:gd name="connsiteX66" fmla="*/ 36513 w 457200"/>
                <a:gd name="connsiteY66" fmla="*/ 93663 h 234950"/>
                <a:gd name="connsiteX67" fmla="*/ 17463 w 457200"/>
                <a:gd name="connsiteY67" fmla="*/ 114618 h 234950"/>
                <a:gd name="connsiteX68" fmla="*/ 17463 w 457200"/>
                <a:gd name="connsiteY68" fmla="*/ 126048 h 234950"/>
                <a:gd name="connsiteX69" fmla="*/ 36513 w 457200"/>
                <a:gd name="connsiteY69" fmla="*/ 147003 h 234950"/>
                <a:gd name="connsiteX70" fmla="*/ 240982 w 457200"/>
                <a:gd name="connsiteY70" fmla="*/ 147003 h 234950"/>
                <a:gd name="connsiteX71" fmla="*/ 242888 w 457200"/>
                <a:gd name="connsiteY71" fmla="*/ 148908 h 234950"/>
                <a:gd name="connsiteX72" fmla="*/ 249238 w 457200"/>
                <a:gd name="connsiteY72" fmla="*/ 192723 h 234950"/>
                <a:gd name="connsiteX73" fmla="*/ 247332 w 457200"/>
                <a:gd name="connsiteY73" fmla="*/ 195898 h 234950"/>
                <a:gd name="connsiteX74" fmla="*/ 223838 w 457200"/>
                <a:gd name="connsiteY74" fmla="*/ 195898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57200" h="234950">
                  <a:moveTo>
                    <a:pt x="223838" y="234633"/>
                  </a:moveTo>
                  <a:lnTo>
                    <a:pt x="223838" y="234633"/>
                  </a:lnTo>
                  <a:cubicBezTo>
                    <a:pt x="211138" y="234633"/>
                    <a:pt x="200343" y="223838"/>
                    <a:pt x="200343" y="211138"/>
                  </a:cubicBezTo>
                  <a:lnTo>
                    <a:pt x="200343" y="204788"/>
                  </a:lnTo>
                  <a:cubicBezTo>
                    <a:pt x="200343" y="192088"/>
                    <a:pt x="210503" y="181293"/>
                    <a:pt x="223838" y="181293"/>
                  </a:cubicBezTo>
                  <a:lnTo>
                    <a:pt x="240347" y="181293"/>
                  </a:lnTo>
                  <a:cubicBezTo>
                    <a:pt x="242888" y="174943"/>
                    <a:pt x="241618" y="167958"/>
                    <a:pt x="235903" y="160973"/>
                  </a:cubicBezTo>
                  <a:lnTo>
                    <a:pt x="36513" y="160973"/>
                  </a:lnTo>
                  <a:cubicBezTo>
                    <a:pt x="18732" y="160973"/>
                    <a:pt x="4763" y="145098"/>
                    <a:pt x="4763" y="125413"/>
                  </a:cubicBezTo>
                  <a:lnTo>
                    <a:pt x="4763" y="113983"/>
                  </a:lnTo>
                  <a:cubicBezTo>
                    <a:pt x="4763" y="94298"/>
                    <a:pt x="19368" y="78423"/>
                    <a:pt x="36513" y="78423"/>
                  </a:cubicBezTo>
                  <a:lnTo>
                    <a:pt x="84138" y="78423"/>
                  </a:lnTo>
                  <a:cubicBezTo>
                    <a:pt x="89853" y="71438"/>
                    <a:pt x="91122" y="65088"/>
                    <a:pt x="88582" y="58102"/>
                  </a:cubicBezTo>
                  <a:lnTo>
                    <a:pt x="71438" y="58102"/>
                  </a:lnTo>
                  <a:cubicBezTo>
                    <a:pt x="58738" y="58102"/>
                    <a:pt x="47943" y="47308"/>
                    <a:pt x="47943" y="34608"/>
                  </a:cubicBezTo>
                  <a:lnTo>
                    <a:pt x="47943" y="28258"/>
                  </a:lnTo>
                  <a:cubicBezTo>
                    <a:pt x="47943" y="15558"/>
                    <a:pt x="58103" y="4763"/>
                    <a:pt x="71438" y="4763"/>
                  </a:cubicBezTo>
                  <a:lnTo>
                    <a:pt x="228918" y="4763"/>
                  </a:lnTo>
                  <a:cubicBezTo>
                    <a:pt x="241618" y="4763"/>
                    <a:pt x="252413" y="15558"/>
                    <a:pt x="252413" y="28258"/>
                  </a:cubicBezTo>
                  <a:lnTo>
                    <a:pt x="252413" y="34608"/>
                  </a:lnTo>
                  <a:cubicBezTo>
                    <a:pt x="252413" y="47308"/>
                    <a:pt x="242253" y="58102"/>
                    <a:pt x="228918" y="58102"/>
                  </a:cubicBezTo>
                  <a:lnTo>
                    <a:pt x="219393" y="58102"/>
                  </a:lnTo>
                  <a:cubicBezTo>
                    <a:pt x="216853" y="64452"/>
                    <a:pt x="218122" y="71438"/>
                    <a:pt x="223838" y="78423"/>
                  </a:cubicBezTo>
                  <a:lnTo>
                    <a:pt x="421322" y="78423"/>
                  </a:lnTo>
                  <a:cubicBezTo>
                    <a:pt x="439103" y="78423"/>
                    <a:pt x="453072" y="94298"/>
                    <a:pt x="453072" y="113983"/>
                  </a:cubicBezTo>
                  <a:lnTo>
                    <a:pt x="453072" y="125413"/>
                  </a:lnTo>
                  <a:cubicBezTo>
                    <a:pt x="453072" y="145098"/>
                    <a:pt x="438468" y="160973"/>
                    <a:pt x="421322" y="160973"/>
                  </a:cubicBezTo>
                  <a:lnTo>
                    <a:pt x="368618" y="160973"/>
                  </a:lnTo>
                  <a:cubicBezTo>
                    <a:pt x="362903" y="167958"/>
                    <a:pt x="361632" y="174308"/>
                    <a:pt x="364172" y="181293"/>
                  </a:cubicBezTo>
                  <a:lnTo>
                    <a:pt x="381318" y="181293"/>
                  </a:lnTo>
                  <a:cubicBezTo>
                    <a:pt x="394018" y="181293"/>
                    <a:pt x="404813" y="192088"/>
                    <a:pt x="404813" y="204788"/>
                  </a:cubicBezTo>
                  <a:lnTo>
                    <a:pt x="404813" y="211138"/>
                  </a:lnTo>
                  <a:cubicBezTo>
                    <a:pt x="404813" y="223838"/>
                    <a:pt x="394653" y="234633"/>
                    <a:pt x="381318" y="234633"/>
                  </a:cubicBezTo>
                  <a:lnTo>
                    <a:pt x="223838" y="234633"/>
                  </a:lnTo>
                  <a:close/>
                  <a:moveTo>
                    <a:pt x="223838" y="195898"/>
                  </a:moveTo>
                  <a:cubicBezTo>
                    <a:pt x="218122" y="195898"/>
                    <a:pt x="213678" y="199708"/>
                    <a:pt x="213678" y="204788"/>
                  </a:cubicBezTo>
                  <a:lnTo>
                    <a:pt x="213678" y="211138"/>
                  </a:lnTo>
                  <a:cubicBezTo>
                    <a:pt x="213678" y="216218"/>
                    <a:pt x="218122" y="220028"/>
                    <a:pt x="223838" y="220028"/>
                  </a:cubicBezTo>
                  <a:lnTo>
                    <a:pt x="381318" y="220028"/>
                  </a:lnTo>
                  <a:cubicBezTo>
                    <a:pt x="387032" y="220028"/>
                    <a:pt x="391478" y="216218"/>
                    <a:pt x="391478" y="211138"/>
                  </a:cubicBezTo>
                  <a:lnTo>
                    <a:pt x="391478" y="204788"/>
                  </a:lnTo>
                  <a:cubicBezTo>
                    <a:pt x="391478" y="199708"/>
                    <a:pt x="387032" y="195898"/>
                    <a:pt x="381318" y="195898"/>
                  </a:cubicBezTo>
                  <a:lnTo>
                    <a:pt x="357188" y="195898"/>
                  </a:lnTo>
                  <a:lnTo>
                    <a:pt x="355282" y="192723"/>
                  </a:lnTo>
                  <a:cubicBezTo>
                    <a:pt x="351472" y="185738"/>
                    <a:pt x="343853" y="168593"/>
                    <a:pt x="361632" y="148908"/>
                  </a:cubicBezTo>
                  <a:lnTo>
                    <a:pt x="363538" y="147003"/>
                  </a:lnTo>
                  <a:lnTo>
                    <a:pt x="421957" y="147003"/>
                  </a:lnTo>
                  <a:cubicBezTo>
                    <a:pt x="432118" y="147003"/>
                    <a:pt x="441007" y="137478"/>
                    <a:pt x="441007" y="126048"/>
                  </a:cubicBezTo>
                  <a:lnTo>
                    <a:pt x="441007" y="114618"/>
                  </a:lnTo>
                  <a:cubicBezTo>
                    <a:pt x="441007" y="103188"/>
                    <a:pt x="432753" y="93663"/>
                    <a:pt x="421957" y="93663"/>
                  </a:cubicBezTo>
                  <a:lnTo>
                    <a:pt x="218757" y="93663"/>
                  </a:lnTo>
                  <a:lnTo>
                    <a:pt x="216853" y="91758"/>
                  </a:lnTo>
                  <a:cubicBezTo>
                    <a:pt x="199072" y="72073"/>
                    <a:pt x="206693" y="54293"/>
                    <a:pt x="210503" y="47943"/>
                  </a:cubicBezTo>
                  <a:lnTo>
                    <a:pt x="212407" y="44768"/>
                  </a:lnTo>
                  <a:lnTo>
                    <a:pt x="228918" y="44768"/>
                  </a:lnTo>
                  <a:cubicBezTo>
                    <a:pt x="234632" y="44768"/>
                    <a:pt x="239078" y="40958"/>
                    <a:pt x="239078" y="35877"/>
                  </a:cubicBezTo>
                  <a:lnTo>
                    <a:pt x="239078" y="29527"/>
                  </a:lnTo>
                  <a:cubicBezTo>
                    <a:pt x="239078" y="24448"/>
                    <a:pt x="234632" y="20638"/>
                    <a:pt x="228918" y="20638"/>
                  </a:cubicBezTo>
                  <a:lnTo>
                    <a:pt x="71438" y="20638"/>
                  </a:lnTo>
                  <a:cubicBezTo>
                    <a:pt x="65722" y="20638"/>
                    <a:pt x="61278" y="24448"/>
                    <a:pt x="61278" y="29527"/>
                  </a:cubicBezTo>
                  <a:lnTo>
                    <a:pt x="61278" y="35877"/>
                  </a:lnTo>
                  <a:cubicBezTo>
                    <a:pt x="61278" y="40958"/>
                    <a:pt x="65722" y="44768"/>
                    <a:pt x="71438" y="44768"/>
                  </a:cubicBezTo>
                  <a:lnTo>
                    <a:pt x="95568" y="44768"/>
                  </a:lnTo>
                  <a:lnTo>
                    <a:pt x="97472" y="47943"/>
                  </a:lnTo>
                  <a:cubicBezTo>
                    <a:pt x="101282" y="54927"/>
                    <a:pt x="108903" y="72073"/>
                    <a:pt x="91122" y="91758"/>
                  </a:cubicBezTo>
                  <a:lnTo>
                    <a:pt x="89218" y="93663"/>
                  </a:lnTo>
                  <a:lnTo>
                    <a:pt x="36513" y="93663"/>
                  </a:lnTo>
                  <a:cubicBezTo>
                    <a:pt x="26353" y="93663"/>
                    <a:pt x="17463" y="103188"/>
                    <a:pt x="17463" y="114618"/>
                  </a:cubicBezTo>
                  <a:lnTo>
                    <a:pt x="17463" y="126048"/>
                  </a:lnTo>
                  <a:cubicBezTo>
                    <a:pt x="17463" y="137478"/>
                    <a:pt x="25718" y="147003"/>
                    <a:pt x="36513" y="147003"/>
                  </a:cubicBezTo>
                  <a:lnTo>
                    <a:pt x="240982" y="147003"/>
                  </a:lnTo>
                  <a:lnTo>
                    <a:pt x="242888" y="148908"/>
                  </a:lnTo>
                  <a:cubicBezTo>
                    <a:pt x="260668" y="168593"/>
                    <a:pt x="253047" y="186373"/>
                    <a:pt x="249238" y="192723"/>
                  </a:cubicBezTo>
                  <a:lnTo>
                    <a:pt x="247332" y="195898"/>
                  </a:lnTo>
                  <a:lnTo>
                    <a:pt x="223838" y="19589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任意多边形: 形状 51"/>
            <p:cNvSpPr/>
            <p:nvPr>
              <p:custDataLst>
                <p:tags r:id="rId47"/>
              </p:custDataLst>
            </p:nvPr>
          </p:nvSpPr>
          <p:spPr>
            <a:xfrm>
              <a:off x="9353868" y="108267"/>
              <a:ext cx="152400" cy="171450"/>
            </a:xfrm>
            <a:custGeom>
              <a:avLst/>
              <a:gdLst>
                <a:gd name="connsiteX0" fmla="*/ 78422 w 152400"/>
                <a:gd name="connsiteY0" fmla="*/ 4763 h 171450"/>
                <a:gd name="connsiteX1" fmla="*/ 104457 w 152400"/>
                <a:gd name="connsiteY1" fmla="*/ 57468 h 171450"/>
                <a:gd name="connsiteX2" fmla="*/ 152082 w 152400"/>
                <a:gd name="connsiteY2" fmla="*/ 86043 h 171450"/>
                <a:gd name="connsiteX3" fmla="*/ 104457 w 152400"/>
                <a:gd name="connsiteY3" fmla="*/ 114617 h 171450"/>
                <a:gd name="connsiteX4" fmla="*/ 78422 w 152400"/>
                <a:gd name="connsiteY4" fmla="*/ 166688 h 171450"/>
                <a:gd name="connsiteX5" fmla="*/ 52388 w 152400"/>
                <a:gd name="connsiteY5" fmla="*/ 114617 h 171450"/>
                <a:gd name="connsiteX6" fmla="*/ 4763 w 152400"/>
                <a:gd name="connsiteY6" fmla="*/ 86043 h 171450"/>
                <a:gd name="connsiteX7" fmla="*/ 52388 w 152400"/>
                <a:gd name="connsiteY7" fmla="*/ 5746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71450">
                  <a:moveTo>
                    <a:pt x="78422" y="4763"/>
                  </a:moveTo>
                  <a:lnTo>
                    <a:pt x="104457" y="57468"/>
                  </a:lnTo>
                  <a:lnTo>
                    <a:pt x="152082" y="86043"/>
                  </a:lnTo>
                  <a:lnTo>
                    <a:pt x="104457" y="114617"/>
                  </a:lnTo>
                  <a:lnTo>
                    <a:pt x="78422" y="166688"/>
                  </a:lnTo>
                  <a:lnTo>
                    <a:pt x="52388" y="114617"/>
                  </a:lnTo>
                  <a:lnTo>
                    <a:pt x="4763" y="86043"/>
                  </a:lnTo>
                  <a:lnTo>
                    <a:pt x="52388" y="57468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任意多边形: 形状 52"/>
            <p:cNvSpPr/>
            <p:nvPr>
              <p:custDataLst>
                <p:tags r:id="rId48"/>
              </p:custDataLst>
            </p:nvPr>
          </p:nvSpPr>
          <p:spPr>
            <a:xfrm>
              <a:off x="9339897" y="92393"/>
              <a:ext cx="184150" cy="196850"/>
            </a:xfrm>
            <a:custGeom>
              <a:avLst/>
              <a:gdLst>
                <a:gd name="connsiteX0" fmla="*/ 92393 w 184150"/>
                <a:gd name="connsiteY0" fmla="*/ 197803 h 196850"/>
                <a:gd name="connsiteX1" fmla="*/ 61278 w 184150"/>
                <a:gd name="connsiteY1" fmla="*/ 135573 h 196850"/>
                <a:gd name="connsiteX2" fmla="*/ 4763 w 184150"/>
                <a:gd name="connsiteY2" fmla="*/ 101283 h 196850"/>
                <a:gd name="connsiteX3" fmla="*/ 61278 w 184150"/>
                <a:gd name="connsiteY3" fmla="*/ 66993 h 196850"/>
                <a:gd name="connsiteX4" fmla="*/ 92393 w 184150"/>
                <a:gd name="connsiteY4" fmla="*/ 4763 h 196850"/>
                <a:gd name="connsiteX5" fmla="*/ 123508 w 184150"/>
                <a:gd name="connsiteY5" fmla="*/ 66993 h 196850"/>
                <a:gd name="connsiteX6" fmla="*/ 180022 w 184150"/>
                <a:gd name="connsiteY6" fmla="*/ 101283 h 196850"/>
                <a:gd name="connsiteX7" fmla="*/ 123508 w 184150"/>
                <a:gd name="connsiteY7" fmla="*/ 135573 h 196850"/>
                <a:gd name="connsiteX8" fmla="*/ 92393 w 184150"/>
                <a:gd name="connsiteY8" fmla="*/ 197803 h 196850"/>
                <a:gd name="connsiteX9" fmla="*/ 32703 w 184150"/>
                <a:gd name="connsiteY9" fmla="*/ 101918 h 196850"/>
                <a:gd name="connsiteX10" fmla="*/ 71438 w 184150"/>
                <a:gd name="connsiteY10" fmla="*/ 125412 h 196850"/>
                <a:gd name="connsiteX11" fmla="*/ 92393 w 184150"/>
                <a:gd name="connsiteY11" fmla="*/ 167958 h 196850"/>
                <a:gd name="connsiteX12" fmla="*/ 113347 w 184150"/>
                <a:gd name="connsiteY12" fmla="*/ 125412 h 196850"/>
                <a:gd name="connsiteX13" fmla="*/ 152083 w 184150"/>
                <a:gd name="connsiteY13" fmla="*/ 101918 h 196850"/>
                <a:gd name="connsiteX14" fmla="*/ 113347 w 184150"/>
                <a:gd name="connsiteY14" fmla="*/ 78423 h 196850"/>
                <a:gd name="connsiteX15" fmla="*/ 92393 w 184150"/>
                <a:gd name="connsiteY15" fmla="*/ 35878 h 196850"/>
                <a:gd name="connsiteX16" fmla="*/ 71438 w 184150"/>
                <a:gd name="connsiteY16" fmla="*/ 78423 h 196850"/>
                <a:gd name="connsiteX17" fmla="*/ 32703 w 184150"/>
                <a:gd name="connsiteY17" fmla="*/ 101918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150" h="196850">
                  <a:moveTo>
                    <a:pt x="92393" y="197803"/>
                  </a:moveTo>
                  <a:lnTo>
                    <a:pt x="61278" y="135573"/>
                  </a:lnTo>
                  <a:lnTo>
                    <a:pt x="4763" y="101283"/>
                  </a:lnTo>
                  <a:lnTo>
                    <a:pt x="61278" y="66993"/>
                  </a:lnTo>
                  <a:lnTo>
                    <a:pt x="92393" y="4763"/>
                  </a:lnTo>
                  <a:lnTo>
                    <a:pt x="123508" y="66993"/>
                  </a:lnTo>
                  <a:lnTo>
                    <a:pt x="180022" y="101283"/>
                  </a:lnTo>
                  <a:lnTo>
                    <a:pt x="123508" y="135573"/>
                  </a:lnTo>
                  <a:lnTo>
                    <a:pt x="92393" y="197803"/>
                  </a:lnTo>
                  <a:close/>
                  <a:moveTo>
                    <a:pt x="32703" y="101918"/>
                  </a:moveTo>
                  <a:lnTo>
                    <a:pt x="71438" y="125412"/>
                  </a:lnTo>
                  <a:lnTo>
                    <a:pt x="92393" y="167958"/>
                  </a:lnTo>
                  <a:lnTo>
                    <a:pt x="113347" y="125412"/>
                  </a:lnTo>
                  <a:lnTo>
                    <a:pt x="152083" y="101918"/>
                  </a:lnTo>
                  <a:lnTo>
                    <a:pt x="113347" y="78423"/>
                  </a:lnTo>
                  <a:lnTo>
                    <a:pt x="92393" y="35878"/>
                  </a:lnTo>
                  <a:lnTo>
                    <a:pt x="71438" y="78423"/>
                  </a:lnTo>
                  <a:lnTo>
                    <a:pt x="32703" y="10191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2" name="组合 411"/>
          <p:cNvGrpSpPr/>
          <p:nvPr>
            <p:custDataLst>
              <p:tags r:id="rId49"/>
            </p:custDataLst>
          </p:nvPr>
        </p:nvGrpSpPr>
        <p:grpSpPr>
          <a:xfrm>
            <a:off x="96838" y="5552758"/>
            <a:ext cx="2259329" cy="1115695"/>
            <a:chOff x="96838" y="5552758"/>
            <a:chExt cx="2259329" cy="1115695"/>
          </a:xfrm>
        </p:grpSpPr>
        <p:sp>
          <p:nvSpPr>
            <p:cNvPr id="54" name="任意多边形: 形状 53"/>
            <p:cNvSpPr/>
            <p:nvPr>
              <p:custDataLst>
                <p:tags r:id="rId50"/>
              </p:custDataLst>
            </p:nvPr>
          </p:nvSpPr>
          <p:spPr>
            <a:xfrm>
              <a:off x="432118" y="5607367"/>
              <a:ext cx="50800" cy="57150"/>
            </a:xfrm>
            <a:custGeom>
              <a:avLst/>
              <a:gdLst>
                <a:gd name="connsiteX0" fmla="*/ 50482 w 50800"/>
                <a:gd name="connsiteY0" fmla="*/ 30163 h 57150"/>
                <a:gd name="connsiteX1" fmla="*/ 27622 w 50800"/>
                <a:gd name="connsiteY1" fmla="*/ 55563 h 57150"/>
                <a:gd name="connsiteX2" fmla="*/ 4763 w 50800"/>
                <a:gd name="connsiteY2" fmla="*/ 30163 h 57150"/>
                <a:gd name="connsiteX3" fmla="*/ 27622 w 50800"/>
                <a:gd name="connsiteY3" fmla="*/ 4763 h 57150"/>
                <a:gd name="connsiteX4" fmla="*/ 50482 w 50800"/>
                <a:gd name="connsiteY4" fmla="*/ 301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7150">
                  <a:moveTo>
                    <a:pt x="50482" y="30163"/>
                  </a:moveTo>
                  <a:cubicBezTo>
                    <a:pt x="50482" y="44133"/>
                    <a:pt x="40322" y="55563"/>
                    <a:pt x="27622" y="55563"/>
                  </a:cubicBezTo>
                  <a:cubicBezTo>
                    <a:pt x="14922" y="55563"/>
                    <a:pt x="4763" y="44133"/>
                    <a:pt x="4763" y="30163"/>
                  </a:cubicBezTo>
                  <a:cubicBezTo>
                    <a:pt x="4763" y="16192"/>
                    <a:pt x="14922" y="4763"/>
                    <a:pt x="27622" y="4763"/>
                  </a:cubicBezTo>
                  <a:cubicBezTo>
                    <a:pt x="40322" y="4763"/>
                    <a:pt x="50482" y="16192"/>
                    <a:pt x="50482" y="30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任意多边形: 形状 54"/>
            <p:cNvSpPr/>
            <p:nvPr>
              <p:custDataLst>
                <p:tags r:id="rId51"/>
              </p:custDataLst>
            </p:nvPr>
          </p:nvSpPr>
          <p:spPr>
            <a:xfrm>
              <a:off x="425768" y="5600383"/>
              <a:ext cx="63500" cy="69850"/>
            </a:xfrm>
            <a:custGeom>
              <a:avLst/>
              <a:gdLst>
                <a:gd name="connsiteX0" fmla="*/ 33972 w 63500"/>
                <a:gd name="connsiteY0" fmla="*/ 69533 h 69850"/>
                <a:gd name="connsiteX1" fmla="*/ 4763 w 63500"/>
                <a:gd name="connsiteY1" fmla="*/ 37147 h 69850"/>
                <a:gd name="connsiteX2" fmla="*/ 33972 w 63500"/>
                <a:gd name="connsiteY2" fmla="*/ 4763 h 69850"/>
                <a:gd name="connsiteX3" fmla="*/ 63182 w 63500"/>
                <a:gd name="connsiteY3" fmla="*/ 37147 h 69850"/>
                <a:gd name="connsiteX4" fmla="*/ 33972 w 63500"/>
                <a:gd name="connsiteY4" fmla="*/ 69533 h 69850"/>
                <a:gd name="connsiteX5" fmla="*/ 33972 w 63500"/>
                <a:gd name="connsiteY5" fmla="*/ 18733 h 69850"/>
                <a:gd name="connsiteX6" fmla="*/ 18097 w 63500"/>
                <a:gd name="connsiteY6" fmla="*/ 36513 h 69850"/>
                <a:gd name="connsiteX7" fmla="*/ 33972 w 63500"/>
                <a:gd name="connsiteY7" fmla="*/ 54292 h 69850"/>
                <a:gd name="connsiteX8" fmla="*/ 49847 w 63500"/>
                <a:gd name="connsiteY8" fmla="*/ 36513 h 69850"/>
                <a:gd name="connsiteX9" fmla="*/ 33972 w 63500"/>
                <a:gd name="connsiteY9" fmla="*/ 1873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3972" y="69533"/>
                  </a:moveTo>
                  <a:cubicBezTo>
                    <a:pt x="18097" y="69533"/>
                    <a:pt x="4763" y="54927"/>
                    <a:pt x="4763" y="37147"/>
                  </a:cubicBezTo>
                  <a:cubicBezTo>
                    <a:pt x="4763" y="19367"/>
                    <a:pt x="18097" y="4763"/>
                    <a:pt x="33972" y="4763"/>
                  </a:cubicBezTo>
                  <a:cubicBezTo>
                    <a:pt x="49847" y="4763"/>
                    <a:pt x="63182" y="19367"/>
                    <a:pt x="63182" y="37147"/>
                  </a:cubicBezTo>
                  <a:cubicBezTo>
                    <a:pt x="63182" y="54927"/>
                    <a:pt x="49847" y="69533"/>
                    <a:pt x="33972" y="69533"/>
                  </a:cubicBezTo>
                  <a:close/>
                  <a:moveTo>
                    <a:pt x="33972" y="18733"/>
                  </a:moveTo>
                  <a:cubicBezTo>
                    <a:pt x="25082" y="18733"/>
                    <a:pt x="18097" y="26988"/>
                    <a:pt x="18097" y="36513"/>
                  </a:cubicBezTo>
                  <a:cubicBezTo>
                    <a:pt x="18097" y="46038"/>
                    <a:pt x="25082" y="54292"/>
                    <a:pt x="33972" y="54292"/>
                  </a:cubicBezTo>
                  <a:cubicBezTo>
                    <a:pt x="42863" y="54292"/>
                    <a:pt x="49847" y="46038"/>
                    <a:pt x="49847" y="36513"/>
                  </a:cubicBezTo>
                  <a:cubicBezTo>
                    <a:pt x="49847" y="26988"/>
                    <a:pt x="42863" y="18733"/>
                    <a:pt x="33972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任意多边形: 形状 55"/>
            <p:cNvSpPr/>
            <p:nvPr>
              <p:custDataLst>
                <p:tags r:id="rId52"/>
              </p:custDataLst>
            </p:nvPr>
          </p:nvSpPr>
          <p:spPr>
            <a:xfrm>
              <a:off x="799147" y="6309042"/>
              <a:ext cx="101600" cy="114300"/>
            </a:xfrm>
            <a:custGeom>
              <a:avLst/>
              <a:gdLst>
                <a:gd name="connsiteX0" fmla="*/ 102553 w 101600"/>
                <a:gd name="connsiteY0" fmla="*/ 58738 h 114300"/>
                <a:gd name="connsiteX1" fmla="*/ 53658 w 101600"/>
                <a:gd name="connsiteY1" fmla="*/ 112713 h 114300"/>
                <a:gd name="connsiteX2" fmla="*/ 4763 w 101600"/>
                <a:gd name="connsiteY2" fmla="*/ 58738 h 114300"/>
                <a:gd name="connsiteX3" fmla="*/ 53658 w 101600"/>
                <a:gd name="connsiteY3" fmla="*/ 4763 h 114300"/>
                <a:gd name="connsiteX4" fmla="*/ 102553 w 101600"/>
                <a:gd name="connsiteY4" fmla="*/ 587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00" h="114300">
                  <a:moveTo>
                    <a:pt x="102553" y="58738"/>
                  </a:moveTo>
                  <a:cubicBezTo>
                    <a:pt x="102553" y="88583"/>
                    <a:pt x="80963" y="112713"/>
                    <a:pt x="53658" y="112713"/>
                  </a:cubicBezTo>
                  <a:cubicBezTo>
                    <a:pt x="26353" y="112713"/>
                    <a:pt x="4763" y="88583"/>
                    <a:pt x="4763" y="58738"/>
                  </a:cubicBezTo>
                  <a:cubicBezTo>
                    <a:pt x="4763" y="28892"/>
                    <a:pt x="26988" y="4763"/>
                    <a:pt x="53658" y="4763"/>
                  </a:cubicBezTo>
                  <a:cubicBezTo>
                    <a:pt x="80963" y="4763"/>
                    <a:pt x="102553" y="28892"/>
                    <a:pt x="102553" y="587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任意多边形: 形状 56"/>
            <p:cNvSpPr/>
            <p:nvPr>
              <p:custDataLst>
                <p:tags r:id="rId53"/>
              </p:custDataLst>
            </p:nvPr>
          </p:nvSpPr>
          <p:spPr>
            <a:xfrm>
              <a:off x="792797" y="6300788"/>
              <a:ext cx="114300" cy="127000"/>
            </a:xfrm>
            <a:custGeom>
              <a:avLst/>
              <a:gdLst>
                <a:gd name="connsiteX0" fmla="*/ 60008 w 114300"/>
                <a:gd name="connsiteY0" fmla="*/ 127953 h 127000"/>
                <a:gd name="connsiteX1" fmla="*/ 4763 w 114300"/>
                <a:gd name="connsiteY1" fmla="*/ 66358 h 127000"/>
                <a:gd name="connsiteX2" fmla="*/ 60008 w 114300"/>
                <a:gd name="connsiteY2" fmla="*/ 4763 h 127000"/>
                <a:gd name="connsiteX3" fmla="*/ 115253 w 114300"/>
                <a:gd name="connsiteY3" fmla="*/ 66358 h 127000"/>
                <a:gd name="connsiteX4" fmla="*/ 60008 w 114300"/>
                <a:gd name="connsiteY4" fmla="*/ 127953 h 127000"/>
                <a:gd name="connsiteX5" fmla="*/ 60008 w 114300"/>
                <a:gd name="connsiteY5" fmla="*/ 20003 h 127000"/>
                <a:gd name="connsiteX6" fmla="*/ 17463 w 114300"/>
                <a:gd name="connsiteY6" fmla="*/ 66992 h 127000"/>
                <a:gd name="connsiteX7" fmla="*/ 60008 w 114300"/>
                <a:gd name="connsiteY7" fmla="*/ 113983 h 127000"/>
                <a:gd name="connsiteX8" fmla="*/ 102553 w 114300"/>
                <a:gd name="connsiteY8" fmla="*/ 66992 h 127000"/>
                <a:gd name="connsiteX9" fmla="*/ 60008 w 114300"/>
                <a:gd name="connsiteY9" fmla="*/ 20003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27000">
                  <a:moveTo>
                    <a:pt x="60008" y="127953"/>
                  </a:moveTo>
                  <a:cubicBezTo>
                    <a:pt x="29528" y="127953"/>
                    <a:pt x="4763" y="100647"/>
                    <a:pt x="4763" y="66358"/>
                  </a:cubicBezTo>
                  <a:cubicBezTo>
                    <a:pt x="4763" y="32703"/>
                    <a:pt x="29528" y="4763"/>
                    <a:pt x="60008" y="4763"/>
                  </a:cubicBezTo>
                  <a:cubicBezTo>
                    <a:pt x="90488" y="4763"/>
                    <a:pt x="115253" y="32067"/>
                    <a:pt x="115253" y="66358"/>
                  </a:cubicBezTo>
                  <a:cubicBezTo>
                    <a:pt x="115888" y="100647"/>
                    <a:pt x="91122" y="127953"/>
                    <a:pt x="60008" y="127953"/>
                  </a:cubicBezTo>
                  <a:close/>
                  <a:moveTo>
                    <a:pt x="60008" y="20003"/>
                  </a:moveTo>
                  <a:cubicBezTo>
                    <a:pt x="36513" y="20003"/>
                    <a:pt x="17463" y="40958"/>
                    <a:pt x="17463" y="66992"/>
                  </a:cubicBezTo>
                  <a:cubicBezTo>
                    <a:pt x="17463" y="93028"/>
                    <a:pt x="36513" y="113983"/>
                    <a:pt x="60008" y="113983"/>
                  </a:cubicBezTo>
                  <a:cubicBezTo>
                    <a:pt x="83503" y="113983"/>
                    <a:pt x="102553" y="93028"/>
                    <a:pt x="102553" y="66992"/>
                  </a:cubicBezTo>
                  <a:cubicBezTo>
                    <a:pt x="102553" y="40958"/>
                    <a:pt x="83503" y="20003"/>
                    <a:pt x="60008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任意多边形: 形状 57"/>
            <p:cNvSpPr/>
            <p:nvPr>
              <p:custDataLst>
                <p:tags r:id="rId54"/>
              </p:custDataLst>
            </p:nvPr>
          </p:nvSpPr>
          <p:spPr>
            <a:xfrm>
              <a:off x="1078548" y="5863272"/>
              <a:ext cx="101600" cy="114300"/>
            </a:xfrm>
            <a:custGeom>
              <a:avLst/>
              <a:gdLst>
                <a:gd name="connsiteX0" fmla="*/ 102552 w 101600"/>
                <a:gd name="connsiteY0" fmla="*/ 58738 h 114300"/>
                <a:gd name="connsiteX1" fmla="*/ 53657 w 101600"/>
                <a:gd name="connsiteY1" fmla="*/ 112713 h 114300"/>
                <a:gd name="connsiteX2" fmla="*/ 4763 w 101600"/>
                <a:gd name="connsiteY2" fmla="*/ 58738 h 114300"/>
                <a:gd name="connsiteX3" fmla="*/ 53657 w 101600"/>
                <a:gd name="connsiteY3" fmla="*/ 4763 h 114300"/>
                <a:gd name="connsiteX4" fmla="*/ 102552 w 101600"/>
                <a:gd name="connsiteY4" fmla="*/ 587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00" h="114300">
                  <a:moveTo>
                    <a:pt x="102552" y="58738"/>
                  </a:moveTo>
                  <a:cubicBezTo>
                    <a:pt x="102552" y="88583"/>
                    <a:pt x="80963" y="112713"/>
                    <a:pt x="53657" y="112713"/>
                  </a:cubicBezTo>
                  <a:cubicBezTo>
                    <a:pt x="26352" y="112713"/>
                    <a:pt x="4763" y="88583"/>
                    <a:pt x="4763" y="58738"/>
                  </a:cubicBezTo>
                  <a:cubicBezTo>
                    <a:pt x="4763" y="28893"/>
                    <a:pt x="26988" y="4763"/>
                    <a:pt x="53657" y="4763"/>
                  </a:cubicBezTo>
                  <a:cubicBezTo>
                    <a:pt x="80327" y="4763"/>
                    <a:pt x="102552" y="28893"/>
                    <a:pt x="102552" y="587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任意多边形: 形状 58"/>
            <p:cNvSpPr/>
            <p:nvPr>
              <p:custDataLst>
                <p:tags r:id="rId55"/>
              </p:custDataLst>
            </p:nvPr>
          </p:nvSpPr>
          <p:spPr>
            <a:xfrm>
              <a:off x="1072198" y="5855017"/>
              <a:ext cx="114300" cy="127000"/>
            </a:xfrm>
            <a:custGeom>
              <a:avLst/>
              <a:gdLst>
                <a:gd name="connsiteX0" fmla="*/ 60007 w 114300"/>
                <a:gd name="connsiteY0" fmla="*/ 127953 h 127000"/>
                <a:gd name="connsiteX1" fmla="*/ 4763 w 114300"/>
                <a:gd name="connsiteY1" fmla="*/ 66358 h 127000"/>
                <a:gd name="connsiteX2" fmla="*/ 60007 w 114300"/>
                <a:gd name="connsiteY2" fmla="*/ 4763 h 127000"/>
                <a:gd name="connsiteX3" fmla="*/ 115252 w 114300"/>
                <a:gd name="connsiteY3" fmla="*/ 66358 h 127000"/>
                <a:gd name="connsiteX4" fmla="*/ 60007 w 114300"/>
                <a:gd name="connsiteY4" fmla="*/ 127953 h 127000"/>
                <a:gd name="connsiteX5" fmla="*/ 60007 w 114300"/>
                <a:gd name="connsiteY5" fmla="*/ 20003 h 127000"/>
                <a:gd name="connsiteX6" fmla="*/ 17463 w 114300"/>
                <a:gd name="connsiteY6" fmla="*/ 66992 h 127000"/>
                <a:gd name="connsiteX7" fmla="*/ 60007 w 114300"/>
                <a:gd name="connsiteY7" fmla="*/ 113983 h 127000"/>
                <a:gd name="connsiteX8" fmla="*/ 102552 w 114300"/>
                <a:gd name="connsiteY8" fmla="*/ 66992 h 127000"/>
                <a:gd name="connsiteX9" fmla="*/ 60007 w 114300"/>
                <a:gd name="connsiteY9" fmla="*/ 20003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27000">
                  <a:moveTo>
                    <a:pt x="60007" y="127953"/>
                  </a:moveTo>
                  <a:cubicBezTo>
                    <a:pt x="29527" y="127953"/>
                    <a:pt x="4763" y="100648"/>
                    <a:pt x="4763" y="66358"/>
                  </a:cubicBezTo>
                  <a:cubicBezTo>
                    <a:pt x="4763" y="32703"/>
                    <a:pt x="29527" y="4763"/>
                    <a:pt x="60007" y="4763"/>
                  </a:cubicBezTo>
                  <a:cubicBezTo>
                    <a:pt x="90488" y="4763"/>
                    <a:pt x="115252" y="32067"/>
                    <a:pt x="115252" y="66358"/>
                  </a:cubicBezTo>
                  <a:cubicBezTo>
                    <a:pt x="115252" y="100648"/>
                    <a:pt x="90488" y="127953"/>
                    <a:pt x="60007" y="127953"/>
                  </a:cubicBezTo>
                  <a:close/>
                  <a:moveTo>
                    <a:pt x="60007" y="20003"/>
                  </a:moveTo>
                  <a:cubicBezTo>
                    <a:pt x="36513" y="20003"/>
                    <a:pt x="17463" y="40958"/>
                    <a:pt x="17463" y="66992"/>
                  </a:cubicBezTo>
                  <a:cubicBezTo>
                    <a:pt x="17463" y="93028"/>
                    <a:pt x="36513" y="113983"/>
                    <a:pt x="60007" y="113983"/>
                  </a:cubicBezTo>
                  <a:cubicBezTo>
                    <a:pt x="83502" y="113983"/>
                    <a:pt x="102552" y="93028"/>
                    <a:pt x="102552" y="66992"/>
                  </a:cubicBezTo>
                  <a:cubicBezTo>
                    <a:pt x="101917" y="40958"/>
                    <a:pt x="83502" y="20003"/>
                    <a:pt x="60007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任意多边形: 形状 59"/>
            <p:cNvSpPr/>
            <p:nvPr>
              <p:custDataLst>
                <p:tags r:id="rId56"/>
              </p:custDataLst>
            </p:nvPr>
          </p:nvSpPr>
          <p:spPr>
            <a:xfrm>
              <a:off x="96838" y="6428422"/>
              <a:ext cx="177800" cy="19050"/>
            </a:xfrm>
            <a:custGeom>
              <a:avLst/>
              <a:gdLst>
                <a:gd name="connsiteX0" fmla="*/ 166053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6688 w 177800"/>
                <a:gd name="connsiteY4" fmla="*/ 4763 h 19050"/>
                <a:gd name="connsiteX5" fmla="*/ 173038 w 177800"/>
                <a:gd name="connsiteY5" fmla="*/ 11748 h 19050"/>
                <a:gd name="connsiteX6" fmla="*/ 166053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6053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6688" y="4763"/>
                  </a:lnTo>
                  <a:cubicBezTo>
                    <a:pt x="170497" y="4763"/>
                    <a:pt x="173038" y="7938"/>
                    <a:pt x="173038" y="11748"/>
                  </a:cubicBezTo>
                  <a:cubicBezTo>
                    <a:pt x="173038" y="15558"/>
                    <a:pt x="169863" y="18733"/>
                    <a:pt x="16605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任意多边形: 形状 60"/>
            <p:cNvSpPr/>
            <p:nvPr>
              <p:custDataLst>
                <p:tags r:id="rId57"/>
              </p:custDataLst>
            </p:nvPr>
          </p:nvSpPr>
          <p:spPr>
            <a:xfrm>
              <a:off x="314008" y="6404292"/>
              <a:ext cx="63500" cy="69850"/>
            </a:xfrm>
            <a:custGeom>
              <a:avLst/>
              <a:gdLst>
                <a:gd name="connsiteX0" fmla="*/ 32702 w 63500"/>
                <a:gd name="connsiteY0" fmla="*/ 66992 h 69850"/>
                <a:gd name="connsiteX1" fmla="*/ 4763 w 63500"/>
                <a:gd name="connsiteY1" fmla="*/ 35878 h 69850"/>
                <a:gd name="connsiteX2" fmla="*/ 32702 w 63500"/>
                <a:gd name="connsiteY2" fmla="*/ 4763 h 69850"/>
                <a:gd name="connsiteX3" fmla="*/ 60642 w 63500"/>
                <a:gd name="connsiteY3" fmla="*/ 35878 h 69850"/>
                <a:gd name="connsiteX4" fmla="*/ 32702 w 63500"/>
                <a:gd name="connsiteY4" fmla="*/ 66992 h 69850"/>
                <a:gd name="connsiteX5" fmla="*/ 32702 w 63500"/>
                <a:gd name="connsiteY5" fmla="*/ 19367 h 69850"/>
                <a:gd name="connsiteX6" fmla="*/ 17463 w 63500"/>
                <a:gd name="connsiteY6" fmla="*/ 35878 h 69850"/>
                <a:gd name="connsiteX7" fmla="*/ 32702 w 63500"/>
                <a:gd name="connsiteY7" fmla="*/ 52388 h 69850"/>
                <a:gd name="connsiteX8" fmla="*/ 47308 w 63500"/>
                <a:gd name="connsiteY8" fmla="*/ 35878 h 69850"/>
                <a:gd name="connsiteX9" fmla="*/ 32702 w 63500"/>
                <a:gd name="connsiteY9" fmla="*/ 1936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2" y="66992"/>
                  </a:moveTo>
                  <a:cubicBezTo>
                    <a:pt x="17463" y="66992"/>
                    <a:pt x="4763" y="53023"/>
                    <a:pt x="4763" y="35878"/>
                  </a:cubicBezTo>
                  <a:cubicBezTo>
                    <a:pt x="4763" y="18733"/>
                    <a:pt x="17463" y="4763"/>
                    <a:pt x="32702" y="4763"/>
                  </a:cubicBezTo>
                  <a:cubicBezTo>
                    <a:pt x="47942" y="4763"/>
                    <a:pt x="60642" y="18733"/>
                    <a:pt x="60642" y="35878"/>
                  </a:cubicBezTo>
                  <a:cubicBezTo>
                    <a:pt x="60642" y="53023"/>
                    <a:pt x="47942" y="66992"/>
                    <a:pt x="32702" y="66992"/>
                  </a:cubicBezTo>
                  <a:close/>
                  <a:moveTo>
                    <a:pt x="32702" y="19367"/>
                  </a:moveTo>
                  <a:cubicBezTo>
                    <a:pt x="24447" y="19367"/>
                    <a:pt x="17463" y="26988"/>
                    <a:pt x="17463" y="35878"/>
                  </a:cubicBezTo>
                  <a:cubicBezTo>
                    <a:pt x="17463" y="44767"/>
                    <a:pt x="24447" y="52388"/>
                    <a:pt x="32702" y="52388"/>
                  </a:cubicBezTo>
                  <a:cubicBezTo>
                    <a:pt x="40958" y="52388"/>
                    <a:pt x="47308" y="44767"/>
                    <a:pt x="47308" y="35878"/>
                  </a:cubicBezTo>
                  <a:cubicBezTo>
                    <a:pt x="47308" y="26988"/>
                    <a:pt x="40958" y="19367"/>
                    <a:pt x="32702" y="19367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任意多边形: 形状 61"/>
            <p:cNvSpPr/>
            <p:nvPr>
              <p:custDataLst>
                <p:tags r:id="rId58"/>
              </p:custDataLst>
            </p:nvPr>
          </p:nvSpPr>
          <p:spPr>
            <a:xfrm>
              <a:off x="1282382" y="5577522"/>
              <a:ext cx="177800" cy="19050"/>
            </a:xfrm>
            <a:custGeom>
              <a:avLst/>
              <a:gdLst>
                <a:gd name="connsiteX0" fmla="*/ 166688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6688 w 177800"/>
                <a:gd name="connsiteY4" fmla="*/ 4763 h 19050"/>
                <a:gd name="connsiteX5" fmla="*/ 173038 w 177800"/>
                <a:gd name="connsiteY5" fmla="*/ 11748 h 19050"/>
                <a:gd name="connsiteX6" fmla="*/ 166688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668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6688" y="4763"/>
                  </a:lnTo>
                  <a:cubicBezTo>
                    <a:pt x="170498" y="4763"/>
                    <a:pt x="173038" y="7938"/>
                    <a:pt x="173038" y="11748"/>
                  </a:cubicBezTo>
                  <a:cubicBezTo>
                    <a:pt x="173673" y="15558"/>
                    <a:pt x="170498" y="18733"/>
                    <a:pt x="16668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任意多边形: 形状 62"/>
            <p:cNvSpPr/>
            <p:nvPr>
              <p:custDataLst>
                <p:tags r:id="rId59"/>
              </p:custDataLst>
            </p:nvPr>
          </p:nvSpPr>
          <p:spPr>
            <a:xfrm>
              <a:off x="1500188" y="5552758"/>
              <a:ext cx="63500" cy="69850"/>
            </a:xfrm>
            <a:custGeom>
              <a:avLst/>
              <a:gdLst>
                <a:gd name="connsiteX0" fmla="*/ 32702 w 63500"/>
                <a:gd name="connsiteY0" fmla="*/ 66992 h 69850"/>
                <a:gd name="connsiteX1" fmla="*/ 4763 w 63500"/>
                <a:gd name="connsiteY1" fmla="*/ 35877 h 69850"/>
                <a:gd name="connsiteX2" fmla="*/ 32702 w 63500"/>
                <a:gd name="connsiteY2" fmla="*/ 4763 h 69850"/>
                <a:gd name="connsiteX3" fmla="*/ 60643 w 63500"/>
                <a:gd name="connsiteY3" fmla="*/ 35877 h 69850"/>
                <a:gd name="connsiteX4" fmla="*/ 32702 w 63500"/>
                <a:gd name="connsiteY4" fmla="*/ 66992 h 69850"/>
                <a:gd name="connsiteX5" fmla="*/ 32702 w 63500"/>
                <a:gd name="connsiteY5" fmla="*/ 20002 h 69850"/>
                <a:gd name="connsiteX6" fmla="*/ 17463 w 63500"/>
                <a:gd name="connsiteY6" fmla="*/ 36513 h 69850"/>
                <a:gd name="connsiteX7" fmla="*/ 32702 w 63500"/>
                <a:gd name="connsiteY7" fmla="*/ 53022 h 69850"/>
                <a:gd name="connsiteX8" fmla="*/ 47307 w 63500"/>
                <a:gd name="connsiteY8" fmla="*/ 36513 h 69850"/>
                <a:gd name="connsiteX9" fmla="*/ 32702 w 63500"/>
                <a:gd name="connsiteY9" fmla="*/ 20002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2" y="66992"/>
                  </a:moveTo>
                  <a:cubicBezTo>
                    <a:pt x="17463" y="66992"/>
                    <a:pt x="4763" y="53022"/>
                    <a:pt x="4763" y="35877"/>
                  </a:cubicBezTo>
                  <a:cubicBezTo>
                    <a:pt x="4763" y="18733"/>
                    <a:pt x="17463" y="4763"/>
                    <a:pt x="32702" y="4763"/>
                  </a:cubicBezTo>
                  <a:cubicBezTo>
                    <a:pt x="47943" y="4763"/>
                    <a:pt x="60643" y="18733"/>
                    <a:pt x="60643" y="35877"/>
                  </a:cubicBezTo>
                  <a:cubicBezTo>
                    <a:pt x="60643" y="53658"/>
                    <a:pt x="47943" y="66992"/>
                    <a:pt x="32702" y="66992"/>
                  </a:cubicBezTo>
                  <a:close/>
                  <a:moveTo>
                    <a:pt x="32702" y="20002"/>
                  </a:moveTo>
                  <a:cubicBezTo>
                    <a:pt x="24448" y="20002"/>
                    <a:pt x="17463" y="27622"/>
                    <a:pt x="17463" y="36513"/>
                  </a:cubicBezTo>
                  <a:cubicBezTo>
                    <a:pt x="17463" y="45402"/>
                    <a:pt x="24448" y="53022"/>
                    <a:pt x="32702" y="53022"/>
                  </a:cubicBezTo>
                  <a:cubicBezTo>
                    <a:pt x="40957" y="53022"/>
                    <a:pt x="47307" y="45402"/>
                    <a:pt x="47307" y="36513"/>
                  </a:cubicBezTo>
                  <a:cubicBezTo>
                    <a:pt x="47307" y="26988"/>
                    <a:pt x="40957" y="20002"/>
                    <a:pt x="32702" y="2000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任意多边形: 形状 63"/>
            <p:cNvSpPr/>
            <p:nvPr>
              <p:custDataLst>
                <p:tags r:id="rId60"/>
              </p:custDataLst>
            </p:nvPr>
          </p:nvSpPr>
          <p:spPr>
            <a:xfrm>
              <a:off x="722313" y="5694363"/>
              <a:ext cx="158750" cy="19050"/>
            </a:xfrm>
            <a:custGeom>
              <a:avLst/>
              <a:gdLst>
                <a:gd name="connsiteX0" fmla="*/ 150177 w 158750"/>
                <a:gd name="connsiteY0" fmla="*/ 18733 h 19050"/>
                <a:gd name="connsiteX1" fmla="*/ 11113 w 158750"/>
                <a:gd name="connsiteY1" fmla="*/ 18733 h 19050"/>
                <a:gd name="connsiteX2" fmla="*/ 4763 w 158750"/>
                <a:gd name="connsiteY2" fmla="*/ 11747 h 19050"/>
                <a:gd name="connsiteX3" fmla="*/ 11113 w 158750"/>
                <a:gd name="connsiteY3" fmla="*/ 4763 h 19050"/>
                <a:gd name="connsiteX4" fmla="*/ 150177 w 158750"/>
                <a:gd name="connsiteY4" fmla="*/ 4763 h 19050"/>
                <a:gd name="connsiteX5" fmla="*/ 156527 w 158750"/>
                <a:gd name="connsiteY5" fmla="*/ 11747 h 19050"/>
                <a:gd name="connsiteX6" fmla="*/ 150177 w 1587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7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7" y="4763"/>
                  </a:lnTo>
                  <a:cubicBezTo>
                    <a:pt x="153988" y="4763"/>
                    <a:pt x="156527" y="7938"/>
                    <a:pt x="156527" y="11747"/>
                  </a:cubicBezTo>
                  <a:cubicBezTo>
                    <a:pt x="157163" y="14922"/>
                    <a:pt x="153988" y="18733"/>
                    <a:pt x="150177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任意多边形: 形状 64"/>
            <p:cNvSpPr/>
            <p:nvPr>
              <p:custDataLst>
                <p:tags r:id="rId61"/>
              </p:custDataLst>
            </p:nvPr>
          </p:nvSpPr>
          <p:spPr>
            <a:xfrm>
              <a:off x="942657" y="5634038"/>
              <a:ext cx="50800" cy="19050"/>
            </a:xfrm>
            <a:custGeom>
              <a:avLst/>
              <a:gdLst>
                <a:gd name="connsiteX0" fmla="*/ 40323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7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7 h 19050"/>
                <a:gd name="connsiteX6" fmla="*/ 40323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2" y="4763"/>
                    <a:pt x="46673" y="7938"/>
                    <a:pt x="46673" y="11747"/>
                  </a:cubicBezTo>
                  <a:cubicBezTo>
                    <a:pt x="47307" y="15558"/>
                    <a:pt x="44132" y="18733"/>
                    <a:pt x="4032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任意多边形: 形状 65"/>
            <p:cNvSpPr/>
            <p:nvPr>
              <p:custDataLst>
                <p:tags r:id="rId62"/>
              </p:custDataLst>
            </p:nvPr>
          </p:nvSpPr>
          <p:spPr>
            <a:xfrm>
              <a:off x="880427" y="5634038"/>
              <a:ext cx="50800" cy="19050"/>
            </a:xfrm>
            <a:custGeom>
              <a:avLst/>
              <a:gdLst>
                <a:gd name="connsiteX0" fmla="*/ 40323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7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7 h 19050"/>
                <a:gd name="connsiteX6" fmla="*/ 40323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3" y="4763"/>
                    <a:pt x="46673" y="7938"/>
                    <a:pt x="46673" y="11747"/>
                  </a:cubicBezTo>
                  <a:cubicBezTo>
                    <a:pt x="46673" y="15558"/>
                    <a:pt x="44133" y="18733"/>
                    <a:pt x="4032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任意多边形: 形状 66"/>
            <p:cNvSpPr/>
            <p:nvPr>
              <p:custDataLst>
                <p:tags r:id="rId63"/>
              </p:custDataLst>
            </p:nvPr>
          </p:nvSpPr>
          <p:spPr>
            <a:xfrm>
              <a:off x="1873567" y="6624003"/>
              <a:ext cx="158750" cy="19050"/>
            </a:xfrm>
            <a:custGeom>
              <a:avLst/>
              <a:gdLst>
                <a:gd name="connsiteX0" fmla="*/ 150178 w 158750"/>
                <a:gd name="connsiteY0" fmla="*/ 18732 h 19050"/>
                <a:gd name="connsiteX1" fmla="*/ 11113 w 158750"/>
                <a:gd name="connsiteY1" fmla="*/ 18732 h 19050"/>
                <a:gd name="connsiteX2" fmla="*/ 4763 w 158750"/>
                <a:gd name="connsiteY2" fmla="*/ 11747 h 19050"/>
                <a:gd name="connsiteX3" fmla="*/ 11113 w 158750"/>
                <a:gd name="connsiteY3" fmla="*/ 4763 h 19050"/>
                <a:gd name="connsiteX4" fmla="*/ 150178 w 158750"/>
                <a:gd name="connsiteY4" fmla="*/ 4763 h 19050"/>
                <a:gd name="connsiteX5" fmla="*/ 156528 w 158750"/>
                <a:gd name="connsiteY5" fmla="*/ 11747 h 19050"/>
                <a:gd name="connsiteX6" fmla="*/ 150178 w 15875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8" y="18732"/>
                  </a:moveTo>
                  <a:lnTo>
                    <a:pt x="11113" y="18732"/>
                  </a:lnTo>
                  <a:cubicBezTo>
                    <a:pt x="7303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8" y="4763"/>
                  </a:lnTo>
                  <a:cubicBezTo>
                    <a:pt x="153988" y="4763"/>
                    <a:pt x="156528" y="7938"/>
                    <a:pt x="156528" y="11747"/>
                  </a:cubicBezTo>
                  <a:cubicBezTo>
                    <a:pt x="156528" y="15557"/>
                    <a:pt x="153353" y="18732"/>
                    <a:pt x="150178" y="1873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任意多边形: 形状 67"/>
            <p:cNvSpPr/>
            <p:nvPr>
              <p:custDataLst>
                <p:tags r:id="rId64"/>
              </p:custDataLst>
            </p:nvPr>
          </p:nvSpPr>
          <p:spPr>
            <a:xfrm>
              <a:off x="1785302" y="6568122"/>
              <a:ext cx="158750" cy="19050"/>
            </a:xfrm>
            <a:custGeom>
              <a:avLst/>
              <a:gdLst>
                <a:gd name="connsiteX0" fmla="*/ 150177 w 158750"/>
                <a:gd name="connsiteY0" fmla="*/ 18733 h 19050"/>
                <a:gd name="connsiteX1" fmla="*/ 11113 w 158750"/>
                <a:gd name="connsiteY1" fmla="*/ 18733 h 19050"/>
                <a:gd name="connsiteX2" fmla="*/ 4763 w 158750"/>
                <a:gd name="connsiteY2" fmla="*/ 11747 h 19050"/>
                <a:gd name="connsiteX3" fmla="*/ 11113 w 158750"/>
                <a:gd name="connsiteY3" fmla="*/ 4763 h 19050"/>
                <a:gd name="connsiteX4" fmla="*/ 150177 w 158750"/>
                <a:gd name="connsiteY4" fmla="*/ 4763 h 19050"/>
                <a:gd name="connsiteX5" fmla="*/ 156527 w 158750"/>
                <a:gd name="connsiteY5" fmla="*/ 11747 h 19050"/>
                <a:gd name="connsiteX6" fmla="*/ 150177 w 1587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7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7" y="4763"/>
                  </a:lnTo>
                  <a:cubicBezTo>
                    <a:pt x="153988" y="4763"/>
                    <a:pt x="156527" y="7938"/>
                    <a:pt x="156527" y="11747"/>
                  </a:cubicBezTo>
                  <a:cubicBezTo>
                    <a:pt x="156527" y="15558"/>
                    <a:pt x="153988" y="18733"/>
                    <a:pt x="150177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任意多边形: 形状 68"/>
            <p:cNvSpPr/>
            <p:nvPr>
              <p:custDataLst>
                <p:tags r:id="rId65"/>
              </p:custDataLst>
            </p:nvPr>
          </p:nvSpPr>
          <p:spPr>
            <a:xfrm>
              <a:off x="2005648" y="6508432"/>
              <a:ext cx="50800" cy="19050"/>
            </a:xfrm>
            <a:custGeom>
              <a:avLst/>
              <a:gdLst>
                <a:gd name="connsiteX0" fmla="*/ 40323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8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8 h 19050"/>
                <a:gd name="connsiteX6" fmla="*/ 40323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2" y="4763"/>
                    <a:pt x="46673" y="7938"/>
                    <a:pt x="46673" y="11748"/>
                  </a:cubicBezTo>
                  <a:cubicBezTo>
                    <a:pt x="46673" y="15558"/>
                    <a:pt x="44132" y="18733"/>
                    <a:pt x="4032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任意多边形: 形状 69"/>
            <p:cNvSpPr/>
            <p:nvPr>
              <p:custDataLst>
                <p:tags r:id="rId66"/>
              </p:custDataLst>
            </p:nvPr>
          </p:nvSpPr>
          <p:spPr>
            <a:xfrm>
              <a:off x="1943417" y="6508432"/>
              <a:ext cx="50800" cy="19050"/>
            </a:xfrm>
            <a:custGeom>
              <a:avLst/>
              <a:gdLst>
                <a:gd name="connsiteX0" fmla="*/ 40323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8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8 h 19050"/>
                <a:gd name="connsiteX6" fmla="*/ 40323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3" y="4763"/>
                    <a:pt x="46673" y="7938"/>
                    <a:pt x="46673" y="11748"/>
                  </a:cubicBezTo>
                  <a:cubicBezTo>
                    <a:pt x="46673" y="15558"/>
                    <a:pt x="43498" y="18733"/>
                    <a:pt x="4032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任意多边形: 形状 70"/>
            <p:cNvSpPr/>
            <p:nvPr>
              <p:custDataLst>
                <p:tags r:id="rId67"/>
              </p:custDataLst>
            </p:nvPr>
          </p:nvSpPr>
          <p:spPr>
            <a:xfrm>
              <a:off x="1618298" y="5724208"/>
              <a:ext cx="311150" cy="158750"/>
            </a:xfrm>
            <a:custGeom>
              <a:avLst/>
              <a:gdLst>
                <a:gd name="connsiteX0" fmla="*/ 22542 w 311150"/>
                <a:gd name="connsiteY0" fmla="*/ 56833 h 158750"/>
                <a:gd name="connsiteX1" fmla="*/ 164148 w 311150"/>
                <a:gd name="connsiteY1" fmla="*/ 56833 h 158750"/>
                <a:gd name="connsiteX2" fmla="*/ 167957 w 311150"/>
                <a:gd name="connsiteY2" fmla="*/ 32067 h 158750"/>
                <a:gd name="connsiteX3" fmla="*/ 158432 w 311150"/>
                <a:gd name="connsiteY3" fmla="*/ 32067 h 158750"/>
                <a:gd name="connsiteX4" fmla="*/ 146367 w 311150"/>
                <a:gd name="connsiteY4" fmla="*/ 20638 h 158750"/>
                <a:gd name="connsiteX5" fmla="*/ 146367 w 311150"/>
                <a:gd name="connsiteY5" fmla="*/ 16192 h 158750"/>
                <a:gd name="connsiteX6" fmla="*/ 158432 w 311150"/>
                <a:gd name="connsiteY6" fmla="*/ 4763 h 158750"/>
                <a:gd name="connsiteX7" fmla="*/ 269557 w 311150"/>
                <a:gd name="connsiteY7" fmla="*/ 4763 h 158750"/>
                <a:gd name="connsiteX8" fmla="*/ 281623 w 311150"/>
                <a:gd name="connsiteY8" fmla="*/ 16192 h 158750"/>
                <a:gd name="connsiteX9" fmla="*/ 281623 w 311150"/>
                <a:gd name="connsiteY9" fmla="*/ 20638 h 158750"/>
                <a:gd name="connsiteX10" fmla="*/ 269557 w 311150"/>
                <a:gd name="connsiteY10" fmla="*/ 32067 h 158750"/>
                <a:gd name="connsiteX11" fmla="*/ 254952 w 311150"/>
                <a:gd name="connsiteY11" fmla="*/ 32067 h 158750"/>
                <a:gd name="connsiteX12" fmla="*/ 258763 w 311150"/>
                <a:gd name="connsiteY12" fmla="*/ 56833 h 158750"/>
                <a:gd name="connsiteX13" fmla="*/ 294323 w 311150"/>
                <a:gd name="connsiteY13" fmla="*/ 56833 h 158750"/>
                <a:gd name="connsiteX14" fmla="*/ 312102 w 311150"/>
                <a:gd name="connsiteY14" fmla="*/ 76517 h 158750"/>
                <a:gd name="connsiteX15" fmla="*/ 312102 w 311150"/>
                <a:gd name="connsiteY15" fmla="*/ 84772 h 158750"/>
                <a:gd name="connsiteX16" fmla="*/ 294323 w 311150"/>
                <a:gd name="connsiteY16" fmla="*/ 104458 h 158750"/>
                <a:gd name="connsiteX17" fmla="*/ 151448 w 311150"/>
                <a:gd name="connsiteY17" fmla="*/ 104458 h 158750"/>
                <a:gd name="connsiteX18" fmla="*/ 147638 w 311150"/>
                <a:gd name="connsiteY18" fmla="*/ 129222 h 158750"/>
                <a:gd name="connsiteX19" fmla="*/ 162242 w 311150"/>
                <a:gd name="connsiteY19" fmla="*/ 129222 h 158750"/>
                <a:gd name="connsiteX20" fmla="*/ 174307 w 311150"/>
                <a:gd name="connsiteY20" fmla="*/ 140652 h 158750"/>
                <a:gd name="connsiteX21" fmla="*/ 174307 w 311150"/>
                <a:gd name="connsiteY21" fmla="*/ 145097 h 158750"/>
                <a:gd name="connsiteX22" fmla="*/ 162242 w 311150"/>
                <a:gd name="connsiteY22" fmla="*/ 156527 h 158750"/>
                <a:gd name="connsiteX23" fmla="*/ 51117 w 311150"/>
                <a:gd name="connsiteY23" fmla="*/ 156527 h 158750"/>
                <a:gd name="connsiteX24" fmla="*/ 39052 w 311150"/>
                <a:gd name="connsiteY24" fmla="*/ 145097 h 158750"/>
                <a:gd name="connsiteX25" fmla="*/ 39052 w 311150"/>
                <a:gd name="connsiteY25" fmla="*/ 140652 h 158750"/>
                <a:gd name="connsiteX26" fmla="*/ 51117 w 311150"/>
                <a:gd name="connsiteY26" fmla="*/ 129222 h 158750"/>
                <a:gd name="connsiteX27" fmla="*/ 65723 w 311150"/>
                <a:gd name="connsiteY27" fmla="*/ 129222 h 158750"/>
                <a:gd name="connsiteX28" fmla="*/ 61913 w 311150"/>
                <a:gd name="connsiteY28" fmla="*/ 104458 h 158750"/>
                <a:gd name="connsiteX29" fmla="*/ 22542 w 311150"/>
                <a:gd name="connsiteY29" fmla="*/ 104458 h 158750"/>
                <a:gd name="connsiteX30" fmla="*/ 4763 w 311150"/>
                <a:gd name="connsiteY30" fmla="*/ 84772 h 158750"/>
                <a:gd name="connsiteX31" fmla="*/ 4763 w 311150"/>
                <a:gd name="connsiteY31" fmla="*/ 76517 h 158750"/>
                <a:gd name="connsiteX32" fmla="*/ 22542 w 311150"/>
                <a:gd name="connsiteY32" fmla="*/ 56833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1150" h="158750">
                  <a:moveTo>
                    <a:pt x="22542" y="56833"/>
                  </a:moveTo>
                  <a:lnTo>
                    <a:pt x="164148" y="56833"/>
                  </a:lnTo>
                  <a:cubicBezTo>
                    <a:pt x="173673" y="46672"/>
                    <a:pt x="171132" y="37783"/>
                    <a:pt x="167957" y="32067"/>
                  </a:cubicBezTo>
                  <a:lnTo>
                    <a:pt x="158432" y="32067"/>
                  </a:lnTo>
                  <a:cubicBezTo>
                    <a:pt x="152082" y="32067"/>
                    <a:pt x="146367" y="26988"/>
                    <a:pt x="146367" y="20638"/>
                  </a:cubicBezTo>
                  <a:lnTo>
                    <a:pt x="146367" y="16192"/>
                  </a:lnTo>
                  <a:cubicBezTo>
                    <a:pt x="146367" y="9842"/>
                    <a:pt x="151448" y="4763"/>
                    <a:pt x="158432" y="4763"/>
                  </a:cubicBezTo>
                  <a:lnTo>
                    <a:pt x="269557" y="4763"/>
                  </a:lnTo>
                  <a:cubicBezTo>
                    <a:pt x="275907" y="4763"/>
                    <a:pt x="281623" y="9842"/>
                    <a:pt x="281623" y="16192"/>
                  </a:cubicBezTo>
                  <a:lnTo>
                    <a:pt x="281623" y="20638"/>
                  </a:lnTo>
                  <a:cubicBezTo>
                    <a:pt x="281623" y="26988"/>
                    <a:pt x="276542" y="32067"/>
                    <a:pt x="269557" y="32067"/>
                  </a:cubicBezTo>
                  <a:lnTo>
                    <a:pt x="254952" y="32067"/>
                  </a:lnTo>
                  <a:cubicBezTo>
                    <a:pt x="251777" y="37147"/>
                    <a:pt x="249238" y="46038"/>
                    <a:pt x="258763" y="56833"/>
                  </a:cubicBezTo>
                  <a:lnTo>
                    <a:pt x="294323" y="56833"/>
                  </a:lnTo>
                  <a:cubicBezTo>
                    <a:pt x="304482" y="56833"/>
                    <a:pt x="312102" y="65722"/>
                    <a:pt x="312102" y="76517"/>
                  </a:cubicBezTo>
                  <a:lnTo>
                    <a:pt x="312102" y="84772"/>
                  </a:lnTo>
                  <a:cubicBezTo>
                    <a:pt x="312102" y="95567"/>
                    <a:pt x="303848" y="104458"/>
                    <a:pt x="294323" y="104458"/>
                  </a:cubicBezTo>
                  <a:lnTo>
                    <a:pt x="151448" y="104458"/>
                  </a:lnTo>
                  <a:cubicBezTo>
                    <a:pt x="141923" y="114617"/>
                    <a:pt x="144463" y="123508"/>
                    <a:pt x="147638" y="129222"/>
                  </a:cubicBezTo>
                  <a:lnTo>
                    <a:pt x="162242" y="129222"/>
                  </a:lnTo>
                  <a:cubicBezTo>
                    <a:pt x="168592" y="129222"/>
                    <a:pt x="174307" y="134302"/>
                    <a:pt x="174307" y="140652"/>
                  </a:cubicBezTo>
                  <a:lnTo>
                    <a:pt x="174307" y="145097"/>
                  </a:lnTo>
                  <a:cubicBezTo>
                    <a:pt x="174307" y="151447"/>
                    <a:pt x="169227" y="156527"/>
                    <a:pt x="162242" y="156527"/>
                  </a:cubicBezTo>
                  <a:lnTo>
                    <a:pt x="51117" y="156527"/>
                  </a:lnTo>
                  <a:cubicBezTo>
                    <a:pt x="44767" y="156527"/>
                    <a:pt x="39052" y="151447"/>
                    <a:pt x="39052" y="145097"/>
                  </a:cubicBezTo>
                  <a:lnTo>
                    <a:pt x="39052" y="140652"/>
                  </a:lnTo>
                  <a:cubicBezTo>
                    <a:pt x="39052" y="134302"/>
                    <a:pt x="44132" y="129222"/>
                    <a:pt x="51117" y="129222"/>
                  </a:cubicBezTo>
                  <a:lnTo>
                    <a:pt x="65723" y="129222"/>
                  </a:lnTo>
                  <a:cubicBezTo>
                    <a:pt x="68898" y="124142"/>
                    <a:pt x="71438" y="115252"/>
                    <a:pt x="61913" y="104458"/>
                  </a:cubicBezTo>
                  <a:lnTo>
                    <a:pt x="22542" y="104458"/>
                  </a:lnTo>
                  <a:cubicBezTo>
                    <a:pt x="12382" y="104458"/>
                    <a:pt x="4763" y="95567"/>
                    <a:pt x="4763" y="84772"/>
                  </a:cubicBezTo>
                  <a:lnTo>
                    <a:pt x="4763" y="76517"/>
                  </a:lnTo>
                  <a:cubicBezTo>
                    <a:pt x="4763" y="65722"/>
                    <a:pt x="13017" y="56833"/>
                    <a:pt x="22542" y="56833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任意多边形: 形状 71"/>
            <p:cNvSpPr/>
            <p:nvPr>
              <p:custDataLst>
                <p:tags r:id="rId68"/>
              </p:custDataLst>
            </p:nvPr>
          </p:nvSpPr>
          <p:spPr>
            <a:xfrm>
              <a:off x="1611948" y="5714683"/>
              <a:ext cx="330200" cy="177800"/>
            </a:xfrm>
            <a:custGeom>
              <a:avLst/>
              <a:gdLst>
                <a:gd name="connsiteX0" fmla="*/ 169227 w 330200"/>
                <a:gd name="connsiteY0" fmla="*/ 173038 h 177800"/>
                <a:gd name="connsiteX1" fmla="*/ 58102 w 330200"/>
                <a:gd name="connsiteY1" fmla="*/ 173038 h 177800"/>
                <a:gd name="connsiteX2" fmla="*/ 39688 w 330200"/>
                <a:gd name="connsiteY2" fmla="*/ 153988 h 177800"/>
                <a:gd name="connsiteX3" fmla="*/ 39688 w 330200"/>
                <a:gd name="connsiteY3" fmla="*/ 149542 h 177800"/>
                <a:gd name="connsiteX4" fmla="*/ 58102 w 330200"/>
                <a:gd name="connsiteY4" fmla="*/ 130492 h 177800"/>
                <a:gd name="connsiteX5" fmla="*/ 68898 w 330200"/>
                <a:gd name="connsiteY5" fmla="*/ 130492 h 177800"/>
                <a:gd name="connsiteX6" fmla="*/ 66357 w 330200"/>
                <a:gd name="connsiteY6" fmla="*/ 120333 h 177800"/>
                <a:gd name="connsiteX7" fmla="*/ 29527 w 330200"/>
                <a:gd name="connsiteY7" fmla="*/ 120333 h 177800"/>
                <a:gd name="connsiteX8" fmla="*/ 4763 w 330200"/>
                <a:gd name="connsiteY8" fmla="*/ 93027 h 177800"/>
                <a:gd name="connsiteX9" fmla="*/ 4763 w 330200"/>
                <a:gd name="connsiteY9" fmla="*/ 84772 h 177800"/>
                <a:gd name="connsiteX10" fmla="*/ 29527 w 330200"/>
                <a:gd name="connsiteY10" fmla="*/ 57467 h 177800"/>
                <a:gd name="connsiteX11" fmla="*/ 168592 w 330200"/>
                <a:gd name="connsiteY11" fmla="*/ 57467 h 177800"/>
                <a:gd name="connsiteX12" fmla="*/ 171132 w 330200"/>
                <a:gd name="connsiteY12" fmla="*/ 47308 h 177800"/>
                <a:gd name="connsiteX13" fmla="*/ 166052 w 330200"/>
                <a:gd name="connsiteY13" fmla="*/ 47308 h 177800"/>
                <a:gd name="connsiteX14" fmla="*/ 147638 w 330200"/>
                <a:gd name="connsiteY14" fmla="*/ 28258 h 177800"/>
                <a:gd name="connsiteX15" fmla="*/ 147638 w 330200"/>
                <a:gd name="connsiteY15" fmla="*/ 23813 h 177800"/>
                <a:gd name="connsiteX16" fmla="*/ 166052 w 330200"/>
                <a:gd name="connsiteY16" fmla="*/ 4763 h 177800"/>
                <a:gd name="connsiteX17" fmla="*/ 277177 w 330200"/>
                <a:gd name="connsiteY17" fmla="*/ 4763 h 177800"/>
                <a:gd name="connsiteX18" fmla="*/ 295592 w 330200"/>
                <a:gd name="connsiteY18" fmla="*/ 23813 h 177800"/>
                <a:gd name="connsiteX19" fmla="*/ 295592 w 330200"/>
                <a:gd name="connsiteY19" fmla="*/ 28258 h 177800"/>
                <a:gd name="connsiteX20" fmla="*/ 277177 w 330200"/>
                <a:gd name="connsiteY20" fmla="*/ 47308 h 177800"/>
                <a:gd name="connsiteX21" fmla="*/ 266382 w 330200"/>
                <a:gd name="connsiteY21" fmla="*/ 47308 h 177800"/>
                <a:gd name="connsiteX22" fmla="*/ 268923 w 330200"/>
                <a:gd name="connsiteY22" fmla="*/ 57467 h 177800"/>
                <a:gd name="connsiteX23" fmla="*/ 301307 w 330200"/>
                <a:gd name="connsiteY23" fmla="*/ 57467 h 177800"/>
                <a:gd name="connsiteX24" fmla="*/ 326073 w 330200"/>
                <a:gd name="connsiteY24" fmla="*/ 84772 h 177800"/>
                <a:gd name="connsiteX25" fmla="*/ 326073 w 330200"/>
                <a:gd name="connsiteY25" fmla="*/ 93027 h 177800"/>
                <a:gd name="connsiteX26" fmla="*/ 301307 w 330200"/>
                <a:gd name="connsiteY26" fmla="*/ 120333 h 177800"/>
                <a:gd name="connsiteX27" fmla="*/ 160973 w 330200"/>
                <a:gd name="connsiteY27" fmla="*/ 120333 h 177800"/>
                <a:gd name="connsiteX28" fmla="*/ 158432 w 330200"/>
                <a:gd name="connsiteY28" fmla="*/ 130492 h 177800"/>
                <a:gd name="connsiteX29" fmla="*/ 169227 w 330200"/>
                <a:gd name="connsiteY29" fmla="*/ 130492 h 177800"/>
                <a:gd name="connsiteX30" fmla="*/ 187642 w 330200"/>
                <a:gd name="connsiteY30" fmla="*/ 149542 h 177800"/>
                <a:gd name="connsiteX31" fmla="*/ 187642 w 330200"/>
                <a:gd name="connsiteY31" fmla="*/ 153988 h 177800"/>
                <a:gd name="connsiteX32" fmla="*/ 169227 w 330200"/>
                <a:gd name="connsiteY32" fmla="*/ 173038 h 177800"/>
                <a:gd name="connsiteX33" fmla="*/ 57467 w 330200"/>
                <a:gd name="connsiteY33" fmla="*/ 145733 h 177800"/>
                <a:gd name="connsiteX34" fmla="*/ 52388 w 330200"/>
                <a:gd name="connsiteY34" fmla="*/ 150177 h 177800"/>
                <a:gd name="connsiteX35" fmla="*/ 52388 w 330200"/>
                <a:gd name="connsiteY35" fmla="*/ 154622 h 177800"/>
                <a:gd name="connsiteX36" fmla="*/ 57467 w 330200"/>
                <a:gd name="connsiteY36" fmla="*/ 159067 h 177800"/>
                <a:gd name="connsiteX37" fmla="*/ 168592 w 330200"/>
                <a:gd name="connsiteY37" fmla="*/ 159067 h 177800"/>
                <a:gd name="connsiteX38" fmla="*/ 173673 w 330200"/>
                <a:gd name="connsiteY38" fmla="*/ 154622 h 177800"/>
                <a:gd name="connsiteX39" fmla="*/ 173673 w 330200"/>
                <a:gd name="connsiteY39" fmla="*/ 150177 h 177800"/>
                <a:gd name="connsiteX40" fmla="*/ 168592 w 330200"/>
                <a:gd name="connsiteY40" fmla="*/ 145733 h 177800"/>
                <a:gd name="connsiteX41" fmla="*/ 150813 w 330200"/>
                <a:gd name="connsiteY41" fmla="*/ 145733 h 177800"/>
                <a:gd name="connsiteX42" fmla="*/ 148907 w 330200"/>
                <a:gd name="connsiteY42" fmla="*/ 142558 h 177800"/>
                <a:gd name="connsiteX43" fmla="*/ 153352 w 330200"/>
                <a:gd name="connsiteY43" fmla="*/ 108902 h 177800"/>
                <a:gd name="connsiteX44" fmla="*/ 155257 w 330200"/>
                <a:gd name="connsiteY44" fmla="*/ 106997 h 177800"/>
                <a:gd name="connsiteX45" fmla="*/ 300673 w 330200"/>
                <a:gd name="connsiteY45" fmla="*/ 106997 h 177800"/>
                <a:gd name="connsiteX46" fmla="*/ 312102 w 330200"/>
                <a:gd name="connsiteY46" fmla="*/ 94297 h 177800"/>
                <a:gd name="connsiteX47" fmla="*/ 312102 w 330200"/>
                <a:gd name="connsiteY47" fmla="*/ 86042 h 177800"/>
                <a:gd name="connsiteX48" fmla="*/ 300673 w 330200"/>
                <a:gd name="connsiteY48" fmla="*/ 73342 h 177800"/>
                <a:gd name="connsiteX49" fmla="*/ 262573 w 330200"/>
                <a:gd name="connsiteY49" fmla="*/ 73342 h 177800"/>
                <a:gd name="connsiteX50" fmla="*/ 260667 w 330200"/>
                <a:gd name="connsiteY50" fmla="*/ 71438 h 177800"/>
                <a:gd name="connsiteX51" fmla="*/ 256223 w 330200"/>
                <a:gd name="connsiteY51" fmla="*/ 37783 h 177800"/>
                <a:gd name="connsiteX52" fmla="*/ 258127 w 330200"/>
                <a:gd name="connsiteY52" fmla="*/ 34608 h 177800"/>
                <a:gd name="connsiteX53" fmla="*/ 276542 w 330200"/>
                <a:gd name="connsiteY53" fmla="*/ 34608 h 177800"/>
                <a:gd name="connsiteX54" fmla="*/ 281623 w 330200"/>
                <a:gd name="connsiteY54" fmla="*/ 30163 h 177800"/>
                <a:gd name="connsiteX55" fmla="*/ 281623 w 330200"/>
                <a:gd name="connsiteY55" fmla="*/ 25717 h 177800"/>
                <a:gd name="connsiteX56" fmla="*/ 276542 w 330200"/>
                <a:gd name="connsiteY56" fmla="*/ 21272 h 177800"/>
                <a:gd name="connsiteX57" fmla="*/ 165417 w 330200"/>
                <a:gd name="connsiteY57" fmla="*/ 21272 h 177800"/>
                <a:gd name="connsiteX58" fmla="*/ 160338 w 330200"/>
                <a:gd name="connsiteY58" fmla="*/ 25717 h 177800"/>
                <a:gd name="connsiteX59" fmla="*/ 160338 w 330200"/>
                <a:gd name="connsiteY59" fmla="*/ 30163 h 177800"/>
                <a:gd name="connsiteX60" fmla="*/ 165417 w 330200"/>
                <a:gd name="connsiteY60" fmla="*/ 34608 h 177800"/>
                <a:gd name="connsiteX61" fmla="*/ 178117 w 330200"/>
                <a:gd name="connsiteY61" fmla="*/ 34608 h 177800"/>
                <a:gd name="connsiteX62" fmla="*/ 180023 w 330200"/>
                <a:gd name="connsiteY62" fmla="*/ 37783 h 177800"/>
                <a:gd name="connsiteX63" fmla="*/ 175577 w 330200"/>
                <a:gd name="connsiteY63" fmla="*/ 71438 h 177800"/>
                <a:gd name="connsiteX64" fmla="*/ 173673 w 330200"/>
                <a:gd name="connsiteY64" fmla="*/ 73342 h 177800"/>
                <a:gd name="connsiteX65" fmla="*/ 28892 w 330200"/>
                <a:gd name="connsiteY65" fmla="*/ 73342 h 177800"/>
                <a:gd name="connsiteX66" fmla="*/ 17463 w 330200"/>
                <a:gd name="connsiteY66" fmla="*/ 86042 h 177800"/>
                <a:gd name="connsiteX67" fmla="*/ 17463 w 330200"/>
                <a:gd name="connsiteY67" fmla="*/ 94297 h 177800"/>
                <a:gd name="connsiteX68" fmla="*/ 28892 w 330200"/>
                <a:gd name="connsiteY68" fmla="*/ 106997 h 177800"/>
                <a:gd name="connsiteX69" fmla="*/ 70802 w 330200"/>
                <a:gd name="connsiteY69" fmla="*/ 106997 h 177800"/>
                <a:gd name="connsiteX70" fmla="*/ 72707 w 330200"/>
                <a:gd name="connsiteY70" fmla="*/ 108902 h 177800"/>
                <a:gd name="connsiteX71" fmla="*/ 77788 w 330200"/>
                <a:gd name="connsiteY71" fmla="*/ 142558 h 177800"/>
                <a:gd name="connsiteX72" fmla="*/ 75882 w 330200"/>
                <a:gd name="connsiteY72" fmla="*/ 145733 h 177800"/>
                <a:gd name="connsiteX73" fmla="*/ 57467 w 330200"/>
                <a:gd name="connsiteY73" fmla="*/ 145733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30200" h="177800">
                  <a:moveTo>
                    <a:pt x="169227" y="173038"/>
                  </a:moveTo>
                  <a:lnTo>
                    <a:pt x="58102" y="173038"/>
                  </a:lnTo>
                  <a:cubicBezTo>
                    <a:pt x="47942" y="173038"/>
                    <a:pt x="39688" y="164783"/>
                    <a:pt x="39688" y="153988"/>
                  </a:cubicBezTo>
                  <a:lnTo>
                    <a:pt x="39688" y="149542"/>
                  </a:lnTo>
                  <a:cubicBezTo>
                    <a:pt x="39688" y="139383"/>
                    <a:pt x="47942" y="130492"/>
                    <a:pt x="58102" y="130492"/>
                  </a:cubicBezTo>
                  <a:lnTo>
                    <a:pt x="68898" y="130492"/>
                  </a:lnTo>
                  <a:cubicBezTo>
                    <a:pt x="69532" y="127952"/>
                    <a:pt x="69532" y="124777"/>
                    <a:pt x="66357" y="120333"/>
                  </a:cubicBezTo>
                  <a:lnTo>
                    <a:pt x="29527" y="120333"/>
                  </a:lnTo>
                  <a:cubicBezTo>
                    <a:pt x="16192" y="120333"/>
                    <a:pt x="4763" y="108267"/>
                    <a:pt x="4763" y="93027"/>
                  </a:cubicBezTo>
                  <a:lnTo>
                    <a:pt x="4763" y="84772"/>
                  </a:lnTo>
                  <a:cubicBezTo>
                    <a:pt x="4763" y="69533"/>
                    <a:pt x="15557" y="57467"/>
                    <a:pt x="29527" y="57467"/>
                  </a:cubicBezTo>
                  <a:lnTo>
                    <a:pt x="168592" y="57467"/>
                  </a:lnTo>
                  <a:cubicBezTo>
                    <a:pt x="171767" y="53658"/>
                    <a:pt x="171767" y="49847"/>
                    <a:pt x="171132" y="47308"/>
                  </a:cubicBezTo>
                  <a:lnTo>
                    <a:pt x="166052" y="47308"/>
                  </a:lnTo>
                  <a:cubicBezTo>
                    <a:pt x="155892" y="47308"/>
                    <a:pt x="147638" y="39052"/>
                    <a:pt x="147638" y="28258"/>
                  </a:cubicBezTo>
                  <a:lnTo>
                    <a:pt x="147638" y="23813"/>
                  </a:lnTo>
                  <a:cubicBezTo>
                    <a:pt x="147638" y="13652"/>
                    <a:pt x="155892" y="4763"/>
                    <a:pt x="166052" y="4763"/>
                  </a:cubicBezTo>
                  <a:lnTo>
                    <a:pt x="277177" y="4763"/>
                  </a:lnTo>
                  <a:cubicBezTo>
                    <a:pt x="287338" y="4763"/>
                    <a:pt x="295592" y="13017"/>
                    <a:pt x="295592" y="23813"/>
                  </a:cubicBezTo>
                  <a:lnTo>
                    <a:pt x="295592" y="28258"/>
                  </a:lnTo>
                  <a:cubicBezTo>
                    <a:pt x="295592" y="38417"/>
                    <a:pt x="287338" y="47308"/>
                    <a:pt x="277177" y="47308"/>
                  </a:cubicBezTo>
                  <a:lnTo>
                    <a:pt x="266382" y="47308"/>
                  </a:lnTo>
                  <a:cubicBezTo>
                    <a:pt x="265748" y="49847"/>
                    <a:pt x="265748" y="53022"/>
                    <a:pt x="268923" y="57467"/>
                  </a:cubicBezTo>
                  <a:lnTo>
                    <a:pt x="301307" y="57467"/>
                  </a:lnTo>
                  <a:cubicBezTo>
                    <a:pt x="314642" y="57467"/>
                    <a:pt x="326073" y="69533"/>
                    <a:pt x="326073" y="84772"/>
                  </a:cubicBezTo>
                  <a:lnTo>
                    <a:pt x="326073" y="93027"/>
                  </a:lnTo>
                  <a:cubicBezTo>
                    <a:pt x="326073" y="108267"/>
                    <a:pt x="315277" y="120333"/>
                    <a:pt x="301307" y="120333"/>
                  </a:cubicBezTo>
                  <a:lnTo>
                    <a:pt x="160973" y="120333"/>
                  </a:lnTo>
                  <a:cubicBezTo>
                    <a:pt x="157798" y="124142"/>
                    <a:pt x="157798" y="127952"/>
                    <a:pt x="158432" y="130492"/>
                  </a:cubicBezTo>
                  <a:lnTo>
                    <a:pt x="169227" y="130492"/>
                  </a:lnTo>
                  <a:cubicBezTo>
                    <a:pt x="179388" y="130492"/>
                    <a:pt x="187642" y="138747"/>
                    <a:pt x="187642" y="149542"/>
                  </a:cubicBezTo>
                  <a:lnTo>
                    <a:pt x="187642" y="153988"/>
                  </a:lnTo>
                  <a:cubicBezTo>
                    <a:pt x="187642" y="164783"/>
                    <a:pt x="179388" y="173038"/>
                    <a:pt x="169227" y="173038"/>
                  </a:cubicBezTo>
                  <a:close/>
                  <a:moveTo>
                    <a:pt x="57467" y="145733"/>
                  </a:moveTo>
                  <a:cubicBezTo>
                    <a:pt x="54927" y="145733"/>
                    <a:pt x="52388" y="147638"/>
                    <a:pt x="52388" y="150177"/>
                  </a:cubicBezTo>
                  <a:lnTo>
                    <a:pt x="52388" y="154622"/>
                  </a:lnTo>
                  <a:cubicBezTo>
                    <a:pt x="52388" y="157163"/>
                    <a:pt x="54927" y="159067"/>
                    <a:pt x="57467" y="159067"/>
                  </a:cubicBezTo>
                  <a:lnTo>
                    <a:pt x="168592" y="159067"/>
                  </a:lnTo>
                  <a:cubicBezTo>
                    <a:pt x="171132" y="159067"/>
                    <a:pt x="173673" y="157163"/>
                    <a:pt x="173673" y="154622"/>
                  </a:cubicBezTo>
                  <a:lnTo>
                    <a:pt x="173673" y="150177"/>
                  </a:lnTo>
                  <a:cubicBezTo>
                    <a:pt x="173673" y="147638"/>
                    <a:pt x="171132" y="145733"/>
                    <a:pt x="168592" y="145733"/>
                  </a:cubicBezTo>
                  <a:lnTo>
                    <a:pt x="150813" y="145733"/>
                  </a:lnTo>
                  <a:lnTo>
                    <a:pt x="148907" y="142558"/>
                  </a:lnTo>
                  <a:cubicBezTo>
                    <a:pt x="145732" y="137477"/>
                    <a:pt x="140017" y="123508"/>
                    <a:pt x="153352" y="108902"/>
                  </a:cubicBezTo>
                  <a:lnTo>
                    <a:pt x="155257" y="106997"/>
                  </a:lnTo>
                  <a:lnTo>
                    <a:pt x="300673" y="106997"/>
                  </a:lnTo>
                  <a:cubicBezTo>
                    <a:pt x="307023" y="106997"/>
                    <a:pt x="312102" y="101283"/>
                    <a:pt x="312102" y="94297"/>
                  </a:cubicBezTo>
                  <a:lnTo>
                    <a:pt x="312102" y="86042"/>
                  </a:lnTo>
                  <a:cubicBezTo>
                    <a:pt x="312102" y="79058"/>
                    <a:pt x="307023" y="73342"/>
                    <a:pt x="300673" y="73342"/>
                  </a:cubicBezTo>
                  <a:lnTo>
                    <a:pt x="262573" y="73342"/>
                  </a:lnTo>
                  <a:lnTo>
                    <a:pt x="260667" y="71438"/>
                  </a:lnTo>
                  <a:cubicBezTo>
                    <a:pt x="246698" y="56197"/>
                    <a:pt x="253048" y="42863"/>
                    <a:pt x="256223" y="37783"/>
                  </a:cubicBezTo>
                  <a:lnTo>
                    <a:pt x="258127" y="34608"/>
                  </a:lnTo>
                  <a:lnTo>
                    <a:pt x="276542" y="34608"/>
                  </a:lnTo>
                  <a:cubicBezTo>
                    <a:pt x="279082" y="34608"/>
                    <a:pt x="281623" y="32702"/>
                    <a:pt x="281623" y="30163"/>
                  </a:cubicBezTo>
                  <a:lnTo>
                    <a:pt x="281623" y="25717"/>
                  </a:lnTo>
                  <a:cubicBezTo>
                    <a:pt x="281623" y="23177"/>
                    <a:pt x="279082" y="21272"/>
                    <a:pt x="276542" y="21272"/>
                  </a:cubicBezTo>
                  <a:lnTo>
                    <a:pt x="165417" y="21272"/>
                  </a:lnTo>
                  <a:cubicBezTo>
                    <a:pt x="162877" y="21272"/>
                    <a:pt x="160338" y="23177"/>
                    <a:pt x="160338" y="25717"/>
                  </a:cubicBezTo>
                  <a:lnTo>
                    <a:pt x="160338" y="30163"/>
                  </a:lnTo>
                  <a:cubicBezTo>
                    <a:pt x="160338" y="32702"/>
                    <a:pt x="162877" y="34608"/>
                    <a:pt x="165417" y="34608"/>
                  </a:cubicBezTo>
                  <a:lnTo>
                    <a:pt x="178117" y="34608"/>
                  </a:lnTo>
                  <a:lnTo>
                    <a:pt x="180023" y="37783"/>
                  </a:lnTo>
                  <a:cubicBezTo>
                    <a:pt x="183198" y="42863"/>
                    <a:pt x="188913" y="56833"/>
                    <a:pt x="175577" y="71438"/>
                  </a:cubicBezTo>
                  <a:lnTo>
                    <a:pt x="173673" y="73342"/>
                  </a:lnTo>
                  <a:lnTo>
                    <a:pt x="28892" y="73342"/>
                  </a:lnTo>
                  <a:cubicBezTo>
                    <a:pt x="22542" y="73342"/>
                    <a:pt x="17463" y="79058"/>
                    <a:pt x="17463" y="86042"/>
                  </a:cubicBezTo>
                  <a:lnTo>
                    <a:pt x="17463" y="94297"/>
                  </a:lnTo>
                  <a:cubicBezTo>
                    <a:pt x="17463" y="101283"/>
                    <a:pt x="22542" y="106997"/>
                    <a:pt x="28892" y="106997"/>
                  </a:cubicBezTo>
                  <a:lnTo>
                    <a:pt x="70802" y="106997"/>
                  </a:lnTo>
                  <a:lnTo>
                    <a:pt x="72707" y="108902"/>
                  </a:lnTo>
                  <a:cubicBezTo>
                    <a:pt x="86677" y="123508"/>
                    <a:pt x="80327" y="137477"/>
                    <a:pt x="77788" y="142558"/>
                  </a:cubicBezTo>
                  <a:lnTo>
                    <a:pt x="75882" y="145733"/>
                  </a:lnTo>
                  <a:lnTo>
                    <a:pt x="57467" y="14573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任意多边形: 形状 72"/>
            <p:cNvSpPr/>
            <p:nvPr>
              <p:custDataLst>
                <p:tags r:id="rId69"/>
              </p:custDataLst>
            </p:nvPr>
          </p:nvSpPr>
          <p:spPr>
            <a:xfrm>
              <a:off x="169193" y="6002972"/>
              <a:ext cx="311150" cy="158750"/>
            </a:xfrm>
            <a:custGeom>
              <a:avLst/>
              <a:gdLst>
                <a:gd name="connsiteX0" fmla="*/ 21942 w 311150"/>
                <a:gd name="connsiteY0" fmla="*/ 56833 h 158750"/>
                <a:gd name="connsiteX1" fmla="*/ 163547 w 311150"/>
                <a:gd name="connsiteY1" fmla="*/ 56833 h 158750"/>
                <a:gd name="connsiteX2" fmla="*/ 167357 w 311150"/>
                <a:gd name="connsiteY2" fmla="*/ 32068 h 158750"/>
                <a:gd name="connsiteX3" fmla="*/ 157832 w 311150"/>
                <a:gd name="connsiteY3" fmla="*/ 32068 h 158750"/>
                <a:gd name="connsiteX4" fmla="*/ 145767 w 311150"/>
                <a:gd name="connsiteY4" fmla="*/ 20638 h 158750"/>
                <a:gd name="connsiteX5" fmla="*/ 145767 w 311150"/>
                <a:gd name="connsiteY5" fmla="*/ 16193 h 158750"/>
                <a:gd name="connsiteX6" fmla="*/ 157832 w 311150"/>
                <a:gd name="connsiteY6" fmla="*/ 4763 h 158750"/>
                <a:gd name="connsiteX7" fmla="*/ 268957 w 311150"/>
                <a:gd name="connsiteY7" fmla="*/ 4763 h 158750"/>
                <a:gd name="connsiteX8" fmla="*/ 281022 w 311150"/>
                <a:gd name="connsiteY8" fmla="*/ 16193 h 158750"/>
                <a:gd name="connsiteX9" fmla="*/ 281022 w 311150"/>
                <a:gd name="connsiteY9" fmla="*/ 20638 h 158750"/>
                <a:gd name="connsiteX10" fmla="*/ 268957 w 311150"/>
                <a:gd name="connsiteY10" fmla="*/ 32068 h 158750"/>
                <a:gd name="connsiteX11" fmla="*/ 254352 w 311150"/>
                <a:gd name="connsiteY11" fmla="*/ 32068 h 158750"/>
                <a:gd name="connsiteX12" fmla="*/ 258162 w 311150"/>
                <a:gd name="connsiteY12" fmla="*/ 56833 h 158750"/>
                <a:gd name="connsiteX13" fmla="*/ 294357 w 311150"/>
                <a:gd name="connsiteY13" fmla="*/ 56833 h 158750"/>
                <a:gd name="connsiteX14" fmla="*/ 312137 w 311150"/>
                <a:gd name="connsiteY14" fmla="*/ 76518 h 158750"/>
                <a:gd name="connsiteX15" fmla="*/ 312137 w 311150"/>
                <a:gd name="connsiteY15" fmla="*/ 84773 h 158750"/>
                <a:gd name="connsiteX16" fmla="*/ 294357 w 311150"/>
                <a:gd name="connsiteY16" fmla="*/ 104458 h 158750"/>
                <a:gd name="connsiteX17" fmla="*/ 151482 w 311150"/>
                <a:gd name="connsiteY17" fmla="*/ 104458 h 158750"/>
                <a:gd name="connsiteX18" fmla="*/ 147672 w 311150"/>
                <a:gd name="connsiteY18" fmla="*/ 129223 h 158750"/>
                <a:gd name="connsiteX19" fmla="*/ 162277 w 311150"/>
                <a:gd name="connsiteY19" fmla="*/ 129223 h 158750"/>
                <a:gd name="connsiteX20" fmla="*/ 174342 w 311150"/>
                <a:gd name="connsiteY20" fmla="*/ 140653 h 158750"/>
                <a:gd name="connsiteX21" fmla="*/ 174342 w 311150"/>
                <a:gd name="connsiteY21" fmla="*/ 145098 h 158750"/>
                <a:gd name="connsiteX22" fmla="*/ 162277 w 311150"/>
                <a:gd name="connsiteY22" fmla="*/ 156528 h 158750"/>
                <a:gd name="connsiteX23" fmla="*/ 50517 w 311150"/>
                <a:gd name="connsiteY23" fmla="*/ 156528 h 158750"/>
                <a:gd name="connsiteX24" fmla="*/ 38452 w 311150"/>
                <a:gd name="connsiteY24" fmla="*/ 145098 h 158750"/>
                <a:gd name="connsiteX25" fmla="*/ 38452 w 311150"/>
                <a:gd name="connsiteY25" fmla="*/ 140653 h 158750"/>
                <a:gd name="connsiteX26" fmla="*/ 50517 w 311150"/>
                <a:gd name="connsiteY26" fmla="*/ 129223 h 158750"/>
                <a:gd name="connsiteX27" fmla="*/ 65757 w 311150"/>
                <a:gd name="connsiteY27" fmla="*/ 129223 h 158750"/>
                <a:gd name="connsiteX28" fmla="*/ 61947 w 311150"/>
                <a:gd name="connsiteY28" fmla="*/ 104458 h 158750"/>
                <a:gd name="connsiteX29" fmla="*/ 22577 w 311150"/>
                <a:gd name="connsiteY29" fmla="*/ 104458 h 158750"/>
                <a:gd name="connsiteX30" fmla="*/ 4797 w 311150"/>
                <a:gd name="connsiteY30" fmla="*/ 84773 h 158750"/>
                <a:gd name="connsiteX31" fmla="*/ 4797 w 311150"/>
                <a:gd name="connsiteY31" fmla="*/ 76518 h 158750"/>
                <a:gd name="connsiteX32" fmla="*/ 21942 w 311150"/>
                <a:gd name="connsiteY32" fmla="*/ 56833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1150" h="158750">
                  <a:moveTo>
                    <a:pt x="21942" y="56833"/>
                  </a:moveTo>
                  <a:lnTo>
                    <a:pt x="163547" y="56833"/>
                  </a:lnTo>
                  <a:cubicBezTo>
                    <a:pt x="173072" y="46673"/>
                    <a:pt x="170532" y="37783"/>
                    <a:pt x="167357" y="32068"/>
                  </a:cubicBezTo>
                  <a:lnTo>
                    <a:pt x="157832" y="32068"/>
                  </a:lnTo>
                  <a:cubicBezTo>
                    <a:pt x="151482" y="32068"/>
                    <a:pt x="145767" y="26988"/>
                    <a:pt x="145767" y="20638"/>
                  </a:cubicBezTo>
                  <a:lnTo>
                    <a:pt x="145767" y="16193"/>
                  </a:lnTo>
                  <a:cubicBezTo>
                    <a:pt x="145767" y="9843"/>
                    <a:pt x="150847" y="4763"/>
                    <a:pt x="157832" y="4763"/>
                  </a:cubicBezTo>
                  <a:lnTo>
                    <a:pt x="268957" y="4763"/>
                  </a:lnTo>
                  <a:cubicBezTo>
                    <a:pt x="275307" y="4763"/>
                    <a:pt x="281022" y="9843"/>
                    <a:pt x="281022" y="16193"/>
                  </a:cubicBezTo>
                  <a:lnTo>
                    <a:pt x="281022" y="20638"/>
                  </a:lnTo>
                  <a:cubicBezTo>
                    <a:pt x="281022" y="26988"/>
                    <a:pt x="275942" y="32068"/>
                    <a:pt x="268957" y="32068"/>
                  </a:cubicBezTo>
                  <a:lnTo>
                    <a:pt x="254352" y="32068"/>
                  </a:lnTo>
                  <a:cubicBezTo>
                    <a:pt x="251177" y="37148"/>
                    <a:pt x="248637" y="46038"/>
                    <a:pt x="258162" y="56833"/>
                  </a:cubicBezTo>
                  <a:lnTo>
                    <a:pt x="294357" y="56833"/>
                  </a:lnTo>
                  <a:cubicBezTo>
                    <a:pt x="304517" y="56833"/>
                    <a:pt x="312137" y="65723"/>
                    <a:pt x="312137" y="76518"/>
                  </a:cubicBezTo>
                  <a:lnTo>
                    <a:pt x="312137" y="84773"/>
                  </a:lnTo>
                  <a:cubicBezTo>
                    <a:pt x="312137" y="95568"/>
                    <a:pt x="303882" y="104458"/>
                    <a:pt x="294357" y="104458"/>
                  </a:cubicBezTo>
                  <a:lnTo>
                    <a:pt x="151482" y="104458"/>
                  </a:lnTo>
                  <a:cubicBezTo>
                    <a:pt x="141957" y="114618"/>
                    <a:pt x="144497" y="123508"/>
                    <a:pt x="147672" y="129223"/>
                  </a:cubicBezTo>
                  <a:lnTo>
                    <a:pt x="162277" y="129223"/>
                  </a:lnTo>
                  <a:cubicBezTo>
                    <a:pt x="168627" y="129223"/>
                    <a:pt x="174342" y="134303"/>
                    <a:pt x="174342" y="140653"/>
                  </a:cubicBezTo>
                  <a:lnTo>
                    <a:pt x="174342" y="145098"/>
                  </a:lnTo>
                  <a:cubicBezTo>
                    <a:pt x="174342" y="151448"/>
                    <a:pt x="169262" y="156528"/>
                    <a:pt x="162277" y="156528"/>
                  </a:cubicBezTo>
                  <a:lnTo>
                    <a:pt x="50517" y="156528"/>
                  </a:lnTo>
                  <a:cubicBezTo>
                    <a:pt x="44167" y="156528"/>
                    <a:pt x="38452" y="151448"/>
                    <a:pt x="38452" y="145098"/>
                  </a:cubicBezTo>
                  <a:lnTo>
                    <a:pt x="38452" y="140653"/>
                  </a:lnTo>
                  <a:cubicBezTo>
                    <a:pt x="38452" y="134303"/>
                    <a:pt x="43532" y="129223"/>
                    <a:pt x="50517" y="129223"/>
                  </a:cubicBezTo>
                  <a:lnTo>
                    <a:pt x="65757" y="129223"/>
                  </a:lnTo>
                  <a:cubicBezTo>
                    <a:pt x="68932" y="124143"/>
                    <a:pt x="71472" y="115253"/>
                    <a:pt x="61947" y="104458"/>
                  </a:cubicBezTo>
                  <a:lnTo>
                    <a:pt x="22577" y="104458"/>
                  </a:lnTo>
                  <a:cubicBezTo>
                    <a:pt x="12417" y="104458"/>
                    <a:pt x="4797" y="95568"/>
                    <a:pt x="4797" y="84773"/>
                  </a:cubicBezTo>
                  <a:lnTo>
                    <a:pt x="4797" y="76518"/>
                  </a:lnTo>
                  <a:cubicBezTo>
                    <a:pt x="4162" y="65723"/>
                    <a:pt x="12417" y="56833"/>
                    <a:pt x="21942" y="56833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任意多边形: 形状 73"/>
            <p:cNvSpPr/>
            <p:nvPr>
              <p:custDataLst>
                <p:tags r:id="rId70"/>
              </p:custDataLst>
            </p:nvPr>
          </p:nvSpPr>
          <p:spPr>
            <a:xfrm>
              <a:off x="161608" y="5994083"/>
              <a:ext cx="330200" cy="177800"/>
            </a:xfrm>
            <a:custGeom>
              <a:avLst/>
              <a:gdLst>
                <a:gd name="connsiteX0" fmla="*/ 169863 w 330200"/>
                <a:gd name="connsiteY0" fmla="*/ 173038 h 177800"/>
                <a:gd name="connsiteX1" fmla="*/ 58102 w 330200"/>
                <a:gd name="connsiteY1" fmla="*/ 173038 h 177800"/>
                <a:gd name="connsiteX2" fmla="*/ 39688 w 330200"/>
                <a:gd name="connsiteY2" fmla="*/ 153988 h 177800"/>
                <a:gd name="connsiteX3" fmla="*/ 39688 w 330200"/>
                <a:gd name="connsiteY3" fmla="*/ 149542 h 177800"/>
                <a:gd name="connsiteX4" fmla="*/ 58102 w 330200"/>
                <a:gd name="connsiteY4" fmla="*/ 130492 h 177800"/>
                <a:gd name="connsiteX5" fmla="*/ 68897 w 330200"/>
                <a:gd name="connsiteY5" fmla="*/ 130492 h 177800"/>
                <a:gd name="connsiteX6" fmla="*/ 66358 w 330200"/>
                <a:gd name="connsiteY6" fmla="*/ 120333 h 177800"/>
                <a:gd name="connsiteX7" fmla="*/ 29527 w 330200"/>
                <a:gd name="connsiteY7" fmla="*/ 120333 h 177800"/>
                <a:gd name="connsiteX8" fmla="*/ 4763 w 330200"/>
                <a:gd name="connsiteY8" fmla="*/ 93027 h 177800"/>
                <a:gd name="connsiteX9" fmla="*/ 4763 w 330200"/>
                <a:gd name="connsiteY9" fmla="*/ 84772 h 177800"/>
                <a:gd name="connsiteX10" fmla="*/ 29527 w 330200"/>
                <a:gd name="connsiteY10" fmla="*/ 57467 h 177800"/>
                <a:gd name="connsiteX11" fmla="*/ 168593 w 330200"/>
                <a:gd name="connsiteY11" fmla="*/ 57467 h 177800"/>
                <a:gd name="connsiteX12" fmla="*/ 171133 w 330200"/>
                <a:gd name="connsiteY12" fmla="*/ 47308 h 177800"/>
                <a:gd name="connsiteX13" fmla="*/ 165418 w 330200"/>
                <a:gd name="connsiteY13" fmla="*/ 47308 h 177800"/>
                <a:gd name="connsiteX14" fmla="*/ 147002 w 330200"/>
                <a:gd name="connsiteY14" fmla="*/ 28258 h 177800"/>
                <a:gd name="connsiteX15" fmla="*/ 147002 w 330200"/>
                <a:gd name="connsiteY15" fmla="*/ 23813 h 177800"/>
                <a:gd name="connsiteX16" fmla="*/ 165418 w 330200"/>
                <a:gd name="connsiteY16" fmla="*/ 4763 h 177800"/>
                <a:gd name="connsiteX17" fmla="*/ 276543 w 330200"/>
                <a:gd name="connsiteY17" fmla="*/ 4763 h 177800"/>
                <a:gd name="connsiteX18" fmla="*/ 294958 w 330200"/>
                <a:gd name="connsiteY18" fmla="*/ 23813 h 177800"/>
                <a:gd name="connsiteX19" fmla="*/ 294958 w 330200"/>
                <a:gd name="connsiteY19" fmla="*/ 28258 h 177800"/>
                <a:gd name="connsiteX20" fmla="*/ 276543 w 330200"/>
                <a:gd name="connsiteY20" fmla="*/ 47308 h 177800"/>
                <a:gd name="connsiteX21" fmla="*/ 265748 w 330200"/>
                <a:gd name="connsiteY21" fmla="*/ 47308 h 177800"/>
                <a:gd name="connsiteX22" fmla="*/ 268287 w 330200"/>
                <a:gd name="connsiteY22" fmla="*/ 57467 h 177800"/>
                <a:gd name="connsiteX23" fmla="*/ 301943 w 330200"/>
                <a:gd name="connsiteY23" fmla="*/ 57467 h 177800"/>
                <a:gd name="connsiteX24" fmla="*/ 326708 w 330200"/>
                <a:gd name="connsiteY24" fmla="*/ 84772 h 177800"/>
                <a:gd name="connsiteX25" fmla="*/ 326708 w 330200"/>
                <a:gd name="connsiteY25" fmla="*/ 93027 h 177800"/>
                <a:gd name="connsiteX26" fmla="*/ 301943 w 330200"/>
                <a:gd name="connsiteY26" fmla="*/ 120333 h 177800"/>
                <a:gd name="connsiteX27" fmla="*/ 162243 w 330200"/>
                <a:gd name="connsiteY27" fmla="*/ 120333 h 177800"/>
                <a:gd name="connsiteX28" fmla="*/ 159702 w 330200"/>
                <a:gd name="connsiteY28" fmla="*/ 130492 h 177800"/>
                <a:gd name="connsiteX29" fmla="*/ 170497 w 330200"/>
                <a:gd name="connsiteY29" fmla="*/ 130492 h 177800"/>
                <a:gd name="connsiteX30" fmla="*/ 188913 w 330200"/>
                <a:gd name="connsiteY30" fmla="*/ 149542 h 177800"/>
                <a:gd name="connsiteX31" fmla="*/ 188913 w 330200"/>
                <a:gd name="connsiteY31" fmla="*/ 153988 h 177800"/>
                <a:gd name="connsiteX32" fmla="*/ 169863 w 330200"/>
                <a:gd name="connsiteY32" fmla="*/ 173038 h 177800"/>
                <a:gd name="connsiteX33" fmla="*/ 58102 w 330200"/>
                <a:gd name="connsiteY33" fmla="*/ 145097 h 177800"/>
                <a:gd name="connsiteX34" fmla="*/ 53022 w 330200"/>
                <a:gd name="connsiteY34" fmla="*/ 149542 h 177800"/>
                <a:gd name="connsiteX35" fmla="*/ 53022 w 330200"/>
                <a:gd name="connsiteY35" fmla="*/ 153988 h 177800"/>
                <a:gd name="connsiteX36" fmla="*/ 58102 w 330200"/>
                <a:gd name="connsiteY36" fmla="*/ 158433 h 177800"/>
                <a:gd name="connsiteX37" fmla="*/ 169227 w 330200"/>
                <a:gd name="connsiteY37" fmla="*/ 158433 h 177800"/>
                <a:gd name="connsiteX38" fmla="*/ 174308 w 330200"/>
                <a:gd name="connsiteY38" fmla="*/ 153988 h 177800"/>
                <a:gd name="connsiteX39" fmla="*/ 174308 w 330200"/>
                <a:gd name="connsiteY39" fmla="*/ 149542 h 177800"/>
                <a:gd name="connsiteX40" fmla="*/ 169227 w 330200"/>
                <a:gd name="connsiteY40" fmla="*/ 145097 h 177800"/>
                <a:gd name="connsiteX41" fmla="*/ 151447 w 330200"/>
                <a:gd name="connsiteY41" fmla="*/ 145097 h 177800"/>
                <a:gd name="connsiteX42" fmla="*/ 149543 w 330200"/>
                <a:gd name="connsiteY42" fmla="*/ 141922 h 177800"/>
                <a:gd name="connsiteX43" fmla="*/ 153988 w 330200"/>
                <a:gd name="connsiteY43" fmla="*/ 108267 h 177800"/>
                <a:gd name="connsiteX44" fmla="*/ 155893 w 330200"/>
                <a:gd name="connsiteY44" fmla="*/ 106363 h 177800"/>
                <a:gd name="connsiteX45" fmla="*/ 301943 w 330200"/>
                <a:gd name="connsiteY45" fmla="*/ 106363 h 177800"/>
                <a:gd name="connsiteX46" fmla="*/ 313373 w 330200"/>
                <a:gd name="connsiteY46" fmla="*/ 93663 h 177800"/>
                <a:gd name="connsiteX47" fmla="*/ 313373 w 330200"/>
                <a:gd name="connsiteY47" fmla="*/ 85408 h 177800"/>
                <a:gd name="connsiteX48" fmla="*/ 301943 w 330200"/>
                <a:gd name="connsiteY48" fmla="*/ 72708 h 177800"/>
                <a:gd name="connsiteX49" fmla="*/ 263843 w 330200"/>
                <a:gd name="connsiteY49" fmla="*/ 72708 h 177800"/>
                <a:gd name="connsiteX50" fmla="*/ 261937 w 330200"/>
                <a:gd name="connsiteY50" fmla="*/ 70802 h 177800"/>
                <a:gd name="connsiteX51" fmla="*/ 257493 w 330200"/>
                <a:gd name="connsiteY51" fmla="*/ 37147 h 177800"/>
                <a:gd name="connsiteX52" fmla="*/ 259398 w 330200"/>
                <a:gd name="connsiteY52" fmla="*/ 33972 h 177800"/>
                <a:gd name="connsiteX53" fmla="*/ 277812 w 330200"/>
                <a:gd name="connsiteY53" fmla="*/ 33972 h 177800"/>
                <a:gd name="connsiteX54" fmla="*/ 282893 w 330200"/>
                <a:gd name="connsiteY54" fmla="*/ 29527 h 177800"/>
                <a:gd name="connsiteX55" fmla="*/ 282893 w 330200"/>
                <a:gd name="connsiteY55" fmla="*/ 25083 h 177800"/>
                <a:gd name="connsiteX56" fmla="*/ 277812 w 330200"/>
                <a:gd name="connsiteY56" fmla="*/ 20638 h 177800"/>
                <a:gd name="connsiteX57" fmla="*/ 166052 w 330200"/>
                <a:gd name="connsiteY57" fmla="*/ 20638 h 177800"/>
                <a:gd name="connsiteX58" fmla="*/ 160972 w 330200"/>
                <a:gd name="connsiteY58" fmla="*/ 25083 h 177800"/>
                <a:gd name="connsiteX59" fmla="*/ 160972 w 330200"/>
                <a:gd name="connsiteY59" fmla="*/ 29527 h 177800"/>
                <a:gd name="connsiteX60" fmla="*/ 166052 w 330200"/>
                <a:gd name="connsiteY60" fmla="*/ 33972 h 177800"/>
                <a:gd name="connsiteX61" fmla="*/ 178752 w 330200"/>
                <a:gd name="connsiteY61" fmla="*/ 33972 h 177800"/>
                <a:gd name="connsiteX62" fmla="*/ 180658 w 330200"/>
                <a:gd name="connsiteY62" fmla="*/ 37147 h 177800"/>
                <a:gd name="connsiteX63" fmla="*/ 176213 w 330200"/>
                <a:gd name="connsiteY63" fmla="*/ 70802 h 177800"/>
                <a:gd name="connsiteX64" fmla="*/ 174308 w 330200"/>
                <a:gd name="connsiteY64" fmla="*/ 72708 h 177800"/>
                <a:gd name="connsiteX65" fmla="*/ 29527 w 330200"/>
                <a:gd name="connsiteY65" fmla="*/ 72708 h 177800"/>
                <a:gd name="connsiteX66" fmla="*/ 18097 w 330200"/>
                <a:gd name="connsiteY66" fmla="*/ 85408 h 177800"/>
                <a:gd name="connsiteX67" fmla="*/ 18097 w 330200"/>
                <a:gd name="connsiteY67" fmla="*/ 93663 h 177800"/>
                <a:gd name="connsiteX68" fmla="*/ 29527 w 330200"/>
                <a:gd name="connsiteY68" fmla="*/ 106363 h 177800"/>
                <a:gd name="connsiteX69" fmla="*/ 71438 w 330200"/>
                <a:gd name="connsiteY69" fmla="*/ 106363 h 177800"/>
                <a:gd name="connsiteX70" fmla="*/ 73342 w 330200"/>
                <a:gd name="connsiteY70" fmla="*/ 108267 h 177800"/>
                <a:gd name="connsiteX71" fmla="*/ 77788 w 330200"/>
                <a:gd name="connsiteY71" fmla="*/ 141922 h 177800"/>
                <a:gd name="connsiteX72" fmla="*/ 75883 w 330200"/>
                <a:gd name="connsiteY72" fmla="*/ 145097 h 177800"/>
                <a:gd name="connsiteX73" fmla="*/ 58102 w 330200"/>
                <a:gd name="connsiteY73" fmla="*/ 145097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30200" h="177800">
                  <a:moveTo>
                    <a:pt x="169863" y="173038"/>
                  </a:moveTo>
                  <a:lnTo>
                    <a:pt x="58102" y="173038"/>
                  </a:lnTo>
                  <a:cubicBezTo>
                    <a:pt x="47942" y="173038"/>
                    <a:pt x="39688" y="164783"/>
                    <a:pt x="39688" y="153988"/>
                  </a:cubicBezTo>
                  <a:lnTo>
                    <a:pt x="39688" y="149542"/>
                  </a:lnTo>
                  <a:cubicBezTo>
                    <a:pt x="39688" y="139383"/>
                    <a:pt x="47942" y="130492"/>
                    <a:pt x="58102" y="130492"/>
                  </a:cubicBezTo>
                  <a:lnTo>
                    <a:pt x="68897" y="130492"/>
                  </a:lnTo>
                  <a:cubicBezTo>
                    <a:pt x="69533" y="127952"/>
                    <a:pt x="69533" y="124777"/>
                    <a:pt x="66358" y="120333"/>
                  </a:cubicBezTo>
                  <a:lnTo>
                    <a:pt x="29527" y="120333"/>
                  </a:lnTo>
                  <a:cubicBezTo>
                    <a:pt x="16192" y="120333"/>
                    <a:pt x="4763" y="108267"/>
                    <a:pt x="4763" y="93027"/>
                  </a:cubicBezTo>
                  <a:lnTo>
                    <a:pt x="4763" y="84772"/>
                  </a:lnTo>
                  <a:cubicBezTo>
                    <a:pt x="4763" y="69533"/>
                    <a:pt x="15557" y="57467"/>
                    <a:pt x="29527" y="57467"/>
                  </a:cubicBezTo>
                  <a:lnTo>
                    <a:pt x="168593" y="57467"/>
                  </a:lnTo>
                  <a:cubicBezTo>
                    <a:pt x="171768" y="53658"/>
                    <a:pt x="171768" y="49847"/>
                    <a:pt x="171133" y="47308"/>
                  </a:cubicBezTo>
                  <a:lnTo>
                    <a:pt x="165418" y="47308"/>
                  </a:lnTo>
                  <a:cubicBezTo>
                    <a:pt x="155258" y="47308"/>
                    <a:pt x="147002" y="39052"/>
                    <a:pt x="147002" y="28258"/>
                  </a:cubicBezTo>
                  <a:lnTo>
                    <a:pt x="147002" y="23813"/>
                  </a:lnTo>
                  <a:cubicBezTo>
                    <a:pt x="147002" y="13652"/>
                    <a:pt x="155258" y="4763"/>
                    <a:pt x="165418" y="4763"/>
                  </a:cubicBezTo>
                  <a:lnTo>
                    <a:pt x="276543" y="4763"/>
                  </a:lnTo>
                  <a:cubicBezTo>
                    <a:pt x="286703" y="4763"/>
                    <a:pt x="294958" y="13017"/>
                    <a:pt x="294958" y="23813"/>
                  </a:cubicBezTo>
                  <a:lnTo>
                    <a:pt x="294958" y="28258"/>
                  </a:lnTo>
                  <a:cubicBezTo>
                    <a:pt x="294958" y="38417"/>
                    <a:pt x="286703" y="47308"/>
                    <a:pt x="276543" y="47308"/>
                  </a:cubicBezTo>
                  <a:lnTo>
                    <a:pt x="265748" y="47308"/>
                  </a:lnTo>
                  <a:cubicBezTo>
                    <a:pt x="265112" y="49847"/>
                    <a:pt x="265112" y="53022"/>
                    <a:pt x="268287" y="57467"/>
                  </a:cubicBezTo>
                  <a:lnTo>
                    <a:pt x="301943" y="57467"/>
                  </a:lnTo>
                  <a:cubicBezTo>
                    <a:pt x="315278" y="57467"/>
                    <a:pt x="326708" y="69533"/>
                    <a:pt x="326708" y="84772"/>
                  </a:cubicBezTo>
                  <a:lnTo>
                    <a:pt x="326708" y="93027"/>
                  </a:lnTo>
                  <a:cubicBezTo>
                    <a:pt x="326708" y="108267"/>
                    <a:pt x="315912" y="120333"/>
                    <a:pt x="301943" y="120333"/>
                  </a:cubicBezTo>
                  <a:lnTo>
                    <a:pt x="162243" y="120333"/>
                  </a:lnTo>
                  <a:cubicBezTo>
                    <a:pt x="159068" y="124777"/>
                    <a:pt x="159068" y="127952"/>
                    <a:pt x="159702" y="130492"/>
                  </a:cubicBezTo>
                  <a:lnTo>
                    <a:pt x="170497" y="130492"/>
                  </a:lnTo>
                  <a:cubicBezTo>
                    <a:pt x="180658" y="130492"/>
                    <a:pt x="188913" y="138747"/>
                    <a:pt x="188913" y="149542"/>
                  </a:cubicBezTo>
                  <a:lnTo>
                    <a:pt x="188913" y="153988"/>
                  </a:lnTo>
                  <a:cubicBezTo>
                    <a:pt x="188277" y="164147"/>
                    <a:pt x="180022" y="173038"/>
                    <a:pt x="169863" y="173038"/>
                  </a:cubicBezTo>
                  <a:close/>
                  <a:moveTo>
                    <a:pt x="58102" y="145097"/>
                  </a:moveTo>
                  <a:cubicBezTo>
                    <a:pt x="55563" y="145097"/>
                    <a:pt x="53022" y="147002"/>
                    <a:pt x="53022" y="149542"/>
                  </a:cubicBezTo>
                  <a:lnTo>
                    <a:pt x="53022" y="153988"/>
                  </a:lnTo>
                  <a:cubicBezTo>
                    <a:pt x="53022" y="156527"/>
                    <a:pt x="55563" y="158433"/>
                    <a:pt x="58102" y="158433"/>
                  </a:cubicBezTo>
                  <a:lnTo>
                    <a:pt x="169227" y="158433"/>
                  </a:lnTo>
                  <a:cubicBezTo>
                    <a:pt x="171768" y="158433"/>
                    <a:pt x="174308" y="156527"/>
                    <a:pt x="174308" y="153988"/>
                  </a:cubicBezTo>
                  <a:lnTo>
                    <a:pt x="174308" y="149542"/>
                  </a:lnTo>
                  <a:cubicBezTo>
                    <a:pt x="174308" y="147002"/>
                    <a:pt x="171768" y="145097"/>
                    <a:pt x="169227" y="145097"/>
                  </a:cubicBezTo>
                  <a:lnTo>
                    <a:pt x="151447" y="145097"/>
                  </a:lnTo>
                  <a:lnTo>
                    <a:pt x="149543" y="141922"/>
                  </a:lnTo>
                  <a:cubicBezTo>
                    <a:pt x="146368" y="136842"/>
                    <a:pt x="140652" y="122872"/>
                    <a:pt x="153988" y="108267"/>
                  </a:cubicBezTo>
                  <a:lnTo>
                    <a:pt x="155893" y="106363"/>
                  </a:lnTo>
                  <a:lnTo>
                    <a:pt x="301943" y="106363"/>
                  </a:lnTo>
                  <a:cubicBezTo>
                    <a:pt x="308293" y="106363"/>
                    <a:pt x="313373" y="100647"/>
                    <a:pt x="313373" y="93663"/>
                  </a:cubicBezTo>
                  <a:lnTo>
                    <a:pt x="313373" y="85408"/>
                  </a:lnTo>
                  <a:cubicBezTo>
                    <a:pt x="313373" y="78422"/>
                    <a:pt x="308293" y="72708"/>
                    <a:pt x="301943" y="72708"/>
                  </a:cubicBezTo>
                  <a:lnTo>
                    <a:pt x="263843" y="72708"/>
                  </a:lnTo>
                  <a:lnTo>
                    <a:pt x="261937" y="70802"/>
                  </a:lnTo>
                  <a:cubicBezTo>
                    <a:pt x="247968" y="56197"/>
                    <a:pt x="254318" y="42227"/>
                    <a:pt x="257493" y="37147"/>
                  </a:cubicBezTo>
                  <a:lnTo>
                    <a:pt x="259398" y="33972"/>
                  </a:lnTo>
                  <a:lnTo>
                    <a:pt x="277812" y="33972"/>
                  </a:lnTo>
                  <a:cubicBezTo>
                    <a:pt x="280353" y="33972"/>
                    <a:pt x="282893" y="32067"/>
                    <a:pt x="282893" y="29527"/>
                  </a:cubicBezTo>
                  <a:lnTo>
                    <a:pt x="282893" y="25083"/>
                  </a:lnTo>
                  <a:cubicBezTo>
                    <a:pt x="282893" y="22542"/>
                    <a:pt x="280353" y="20638"/>
                    <a:pt x="277812" y="20638"/>
                  </a:cubicBezTo>
                  <a:lnTo>
                    <a:pt x="166052" y="20638"/>
                  </a:lnTo>
                  <a:cubicBezTo>
                    <a:pt x="163513" y="20638"/>
                    <a:pt x="160972" y="22542"/>
                    <a:pt x="160972" y="25083"/>
                  </a:cubicBezTo>
                  <a:lnTo>
                    <a:pt x="160972" y="29527"/>
                  </a:lnTo>
                  <a:cubicBezTo>
                    <a:pt x="160972" y="32067"/>
                    <a:pt x="163513" y="33972"/>
                    <a:pt x="166052" y="33972"/>
                  </a:cubicBezTo>
                  <a:lnTo>
                    <a:pt x="178752" y="33972"/>
                  </a:lnTo>
                  <a:lnTo>
                    <a:pt x="180658" y="37147"/>
                  </a:lnTo>
                  <a:cubicBezTo>
                    <a:pt x="183833" y="42227"/>
                    <a:pt x="189547" y="56197"/>
                    <a:pt x="176213" y="70802"/>
                  </a:cubicBezTo>
                  <a:lnTo>
                    <a:pt x="174308" y="72708"/>
                  </a:lnTo>
                  <a:lnTo>
                    <a:pt x="29527" y="72708"/>
                  </a:lnTo>
                  <a:cubicBezTo>
                    <a:pt x="23177" y="72708"/>
                    <a:pt x="18097" y="78422"/>
                    <a:pt x="18097" y="85408"/>
                  </a:cubicBezTo>
                  <a:lnTo>
                    <a:pt x="18097" y="93663"/>
                  </a:lnTo>
                  <a:cubicBezTo>
                    <a:pt x="18097" y="100647"/>
                    <a:pt x="23177" y="106363"/>
                    <a:pt x="29527" y="106363"/>
                  </a:cubicBezTo>
                  <a:lnTo>
                    <a:pt x="71438" y="106363"/>
                  </a:lnTo>
                  <a:lnTo>
                    <a:pt x="73342" y="108267"/>
                  </a:lnTo>
                  <a:cubicBezTo>
                    <a:pt x="87313" y="122872"/>
                    <a:pt x="80963" y="136842"/>
                    <a:pt x="77788" y="141922"/>
                  </a:cubicBezTo>
                  <a:lnTo>
                    <a:pt x="75883" y="145097"/>
                  </a:lnTo>
                  <a:lnTo>
                    <a:pt x="58102" y="14509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任意多边形: 形状 74"/>
            <p:cNvSpPr/>
            <p:nvPr>
              <p:custDataLst>
                <p:tags r:id="rId71"/>
              </p:custDataLst>
            </p:nvPr>
          </p:nvSpPr>
          <p:spPr>
            <a:xfrm>
              <a:off x="494982" y="6475413"/>
              <a:ext cx="152400" cy="171450"/>
            </a:xfrm>
            <a:custGeom>
              <a:avLst/>
              <a:gdLst>
                <a:gd name="connsiteX0" fmla="*/ 78423 w 152400"/>
                <a:gd name="connsiteY0" fmla="*/ 4763 h 171450"/>
                <a:gd name="connsiteX1" fmla="*/ 103823 w 152400"/>
                <a:gd name="connsiteY1" fmla="*/ 56832 h 171450"/>
                <a:gd name="connsiteX2" fmla="*/ 151448 w 152400"/>
                <a:gd name="connsiteY2" fmla="*/ 86043 h 171450"/>
                <a:gd name="connsiteX3" fmla="*/ 103823 w 152400"/>
                <a:gd name="connsiteY3" fmla="*/ 114618 h 171450"/>
                <a:gd name="connsiteX4" fmla="*/ 78423 w 152400"/>
                <a:gd name="connsiteY4" fmla="*/ 166688 h 171450"/>
                <a:gd name="connsiteX5" fmla="*/ 52388 w 152400"/>
                <a:gd name="connsiteY5" fmla="*/ 114618 h 171450"/>
                <a:gd name="connsiteX6" fmla="*/ 4763 w 152400"/>
                <a:gd name="connsiteY6" fmla="*/ 86043 h 171450"/>
                <a:gd name="connsiteX7" fmla="*/ 52388 w 152400"/>
                <a:gd name="connsiteY7" fmla="*/ 5683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71450">
                  <a:moveTo>
                    <a:pt x="78423" y="4763"/>
                  </a:moveTo>
                  <a:lnTo>
                    <a:pt x="103823" y="56832"/>
                  </a:lnTo>
                  <a:lnTo>
                    <a:pt x="151448" y="86043"/>
                  </a:lnTo>
                  <a:lnTo>
                    <a:pt x="103823" y="114618"/>
                  </a:lnTo>
                  <a:lnTo>
                    <a:pt x="78423" y="166688"/>
                  </a:lnTo>
                  <a:lnTo>
                    <a:pt x="52388" y="114618"/>
                  </a:lnTo>
                  <a:lnTo>
                    <a:pt x="4763" y="86043"/>
                  </a:lnTo>
                  <a:lnTo>
                    <a:pt x="52388" y="56832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任意多边形: 形状 75"/>
            <p:cNvSpPr/>
            <p:nvPr>
              <p:custDataLst>
                <p:tags r:id="rId72"/>
              </p:custDataLst>
            </p:nvPr>
          </p:nvSpPr>
          <p:spPr>
            <a:xfrm>
              <a:off x="481013" y="6459538"/>
              <a:ext cx="184150" cy="196850"/>
            </a:xfrm>
            <a:custGeom>
              <a:avLst/>
              <a:gdLst>
                <a:gd name="connsiteX0" fmla="*/ 92393 w 184150"/>
                <a:gd name="connsiteY0" fmla="*/ 197803 h 196850"/>
                <a:gd name="connsiteX1" fmla="*/ 61278 w 184150"/>
                <a:gd name="connsiteY1" fmla="*/ 135572 h 196850"/>
                <a:gd name="connsiteX2" fmla="*/ 4763 w 184150"/>
                <a:gd name="connsiteY2" fmla="*/ 101282 h 196850"/>
                <a:gd name="connsiteX3" fmla="*/ 61278 w 184150"/>
                <a:gd name="connsiteY3" fmla="*/ 66993 h 196850"/>
                <a:gd name="connsiteX4" fmla="*/ 92393 w 184150"/>
                <a:gd name="connsiteY4" fmla="*/ 4763 h 196850"/>
                <a:gd name="connsiteX5" fmla="*/ 123507 w 184150"/>
                <a:gd name="connsiteY5" fmla="*/ 66993 h 196850"/>
                <a:gd name="connsiteX6" fmla="*/ 180022 w 184150"/>
                <a:gd name="connsiteY6" fmla="*/ 101282 h 196850"/>
                <a:gd name="connsiteX7" fmla="*/ 123507 w 184150"/>
                <a:gd name="connsiteY7" fmla="*/ 135572 h 196850"/>
                <a:gd name="connsiteX8" fmla="*/ 92393 w 184150"/>
                <a:gd name="connsiteY8" fmla="*/ 197803 h 196850"/>
                <a:gd name="connsiteX9" fmla="*/ 32068 w 184150"/>
                <a:gd name="connsiteY9" fmla="*/ 101918 h 196850"/>
                <a:gd name="connsiteX10" fmla="*/ 70803 w 184150"/>
                <a:gd name="connsiteY10" fmla="*/ 125413 h 196850"/>
                <a:gd name="connsiteX11" fmla="*/ 91757 w 184150"/>
                <a:gd name="connsiteY11" fmla="*/ 167957 h 196850"/>
                <a:gd name="connsiteX12" fmla="*/ 112713 w 184150"/>
                <a:gd name="connsiteY12" fmla="*/ 125413 h 196850"/>
                <a:gd name="connsiteX13" fmla="*/ 151447 w 184150"/>
                <a:gd name="connsiteY13" fmla="*/ 101918 h 196850"/>
                <a:gd name="connsiteX14" fmla="*/ 112713 w 184150"/>
                <a:gd name="connsiteY14" fmla="*/ 78422 h 196850"/>
                <a:gd name="connsiteX15" fmla="*/ 91757 w 184150"/>
                <a:gd name="connsiteY15" fmla="*/ 35878 h 196850"/>
                <a:gd name="connsiteX16" fmla="*/ 70803 w 184150"/>
                <a:gd name="connsiteY16" fmla="*/ 78422 h 196850"/>
                <a:gd name="connsiteX17" fmla="*/ 32068 w 184150"/>
                <a:gd name="connsiteY17" fmla="*/ 101918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150" h="196850">
                  <a:moveTo>
                    <a:pt x="92393" y="197803"/>
                  </a:moveTo>
                  <a:lnTo>
                    <a:pt x="61278" y="135572"/>
                  </a:lnTo>
                  <a:lnTo>
                    <a:pt x="4763" y="101282"/>
                  </a:lnTo>
                  <a:lnTo>
                    <a:pt x="61278" y="66993"/>
                  </a:lnTo>
                  <a:lnTo>
                    <a:pt x="92393" y="4763"/>
                  </a:lnTo>
                  <a:lnTo>
                    <a:pt x="123507" y="66993"/>
                  </a:lnTo>
                  <a:lnTo>
                    <a:pt x="180022" y="101282"/>
                  </a:lnTo>
                  <a:lnTo>
                    <a:pt x="123507" y="135572"/>
                  </a:lnTo>
                  <a:lnTo>
                    <a:pt x="92393" y="197803"/>
                  </a:lnTo>
                  <a:close/>
                  <a:moveTo>
                    <a:pt x="32068" y="101918"/>
                  </a:moveTo>
                  <a:lnTo>
                    <a:pt x="70803" y="125413"/>
                  </a:lnTo>
                  <a:lnTo>
                    <a:pt x="91757" y="167957"/>
                  </a:lnTo>
                  <a:lnTo>
                    <a:pt x="112713" y="125413"/>
                  </a:lnTo>
                  <a:lnTo>
                    <a:pt x="151447" y="101918"/>
                  </a:lnTo>
                  <a:lnTo>
                    <a:pt x="112713" y="78422"/>
                  </a:lnTo>
                  <a:lnTo>
                    <a:pt x="91757" y="35878"/>
                  </a:lnTo>
                  <a:lnTo>
                    <a:pt x="70803" y="78422"/>
                  </a:lnTo>
                  <a:lnTo>
                    <a:pt x="32068" y="10191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任意多边形: 形状 76"/>
            <p:cNvSpPr/>
            <p:nvPr>
              <p:custDataLst>
                <p:tags r:id="rId73"/>
              </p:custDataLst>
            </p:nvPr>
          </p:nvSpPr>
          <p:spPr>
            <a:xfrm>
              <a:off x="2186623" y="6476047"/>
              <a:ext cx="152400" cy="171450"/>
            </a:xfrm>
            <a:custGeom>
              <a:avLst/>
              <a:gdLst>
                <a:gd name="connsiteX0" fmla="*/ 77788 w 152400"/>
                <a:gd name="connsiteY0" fmla="*/ 4763 h 171450"/>
                <a:gd name="connsiteX1" fmla="*/ 103823 w 152400"/>
                <a:gd name="connsiteY1" fmla="*/ 57468 h 171450"/>
                <a:gd name="connsiteX2" fmla="*/ 151448 w 152400"/>
                <a:gd name="connsiteY2" fmla="*/ 86043 h 171450"/>
                <a:gd name="connsiteX3" fmla="*/ 103823 w 152400"/>
                <a:gd name="connsiteY3" fmla="*/ 114618 h 171450"/>
                <a:gd name="connsiteX4" fmla="*/ 77788 w 152400"/>
                <a:gd name="connsiteY4" fmla="*/ 167322 h 171450"/>
                <a:gd name="connsiteX5" fmla="*/ 52388 w 152400"/>
                <a:gd name="connsiteY5" fmla="*/ 114618 h 171450"/>
                <a:gd name="connsiteX6" fmla="*/ 4763 w 152400"/>
                <a:gd name="connsiteY6" fmla="*/ 86043 h 171450"/>
                <a:gd name="connsiteX7" fmla="*/ 52388 w 152400"/>
                <a:gd name="connsiteY7" fmla="*/ 5746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71450">
                  <a:moveTo>
                    <a:pt x="77788" y="4763"/>
                  </a:moveTo>
                  <a:lnTo>
                    <a:pt x="103823" y="57468"/>
                  </a:lnTo>
                  <a:lnTo>
                    <a:pt x="151448" y="86043"/>
                  </a:lnTo>
                  <a:lnTo>
                    <a:pt x="103823" y="114618"/>
                  </a:lnTo>
                  <a:lnTo>
                    <a:pt x="77788" y="167322"/>
                  </a:lnTo>
                  <a:lnTo>
                    <a:pt x="52388" y="114618"/>
                  </a:lnTo>
                  <a:lnTo>
                    <a:pt x="4763" y="86043"/>
                  </a:lnTo>
                  <a:lnTo>
                    <a:pt x="52388" y="57468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任意多边形: 形状 77"/>
            <p:cNvSpPr/>
            <p:nvPr>
              <p:custDataLst>
                <p:tags r:id="rId74"/>
              </p:custDataLst>
            </p:nvPr>
          </p:nvSpPr>
          <p:spPr>
            <a:xfrm>
              <a:off x="2172017" y="6460808"/>
              <a:ext cx="184150" cy="196850"/>
            </a:xfrm>
            <a:custGeom>
              <a:avLst/>
              <a:gdLst>
                <a:gd name="connsiteX0" fmla="*/ 92393 w 184150"/>
                <a:gd name="connsiteY0" fmla="*/ 197802 h 196850"/>
                <a:gd name="connsiteX1" fmla="*/ 61278 w 184150"/>
                <a:gd name="connsiteY1" fmla="*/ 135573 h 196850"/>
                <a:gd name="connsiteX2" fmla="*/ 4763 w 184150"/>
                <a:gd name="connsiteY2" fmla="*/ 101283 h 196850"/>
                <a:gd name="connsiteX3" fmla="*/ 61278 w 184150"/>
                <a:gd name="connsiteY3" fmla="*/ 66992 h 196850"/>
                <a:gd name="connsiteX4" fmla="*/ 92393 w 184150"/>
                <a:gd name="connsiteY4" fmla="*/ 4763 h 196850"/>
                <a:gd name="connsiteX5" fmla="*/ 123508 w 184150"/>
                <a:gd name="connsiteY5" fmla="*/ 66992 h 196850"/>
                <a:gd name="connsiteX6" fmla="*/ 180023 w 184150"/>
                <a:gd name="connsiteY6" fmla="*/ 101283 h 196850"/>
                <a:gd name="connsiteX7" fmla="*/ 123508 w 184150"/>
                <a:gd name="connsiteY7" fmla="*/ 135573 h 196850"/>
                <a:gd name="connsiteX8" fmla="*/ 92393 w 184150"/>
                <a:gd name="connsiteY8" fmla="*/ 197802 h 196850"/>
                <a:gd name="connsiteX9" fmla="*/ 32703 w 184150"/>
                <a:gd name="connsiteY9" fmla="*/ 101283 h 196850"/>
                <a:gd name="connsiteX10" fmla="*/ 71438 w 184150"/>
                <a:gd name="connsiteY10" fmla="*/ 124777 h 196850"/>
                <a:gd name="connsiteX11" fmla="*/ 92393 w 184150"/>
                <a:gd name="connsiteY11" fmla="*/ 167323 h 196850"/>
                <a:gd name="connsiteX12" fmla="*/ 113348 w 184150"/>
                <a:gd name="connsiteY12" fmla="*/ 124777 h 196850"/>
                <a:gd name="connsiteX13" fmla="*/ 152083 w 184150"/>
                <a:gd name="connsiteY13" fmla="*/ 101283 h 196850"/>
                <a:gd name="connsiteX14" fmla="*/ 113348 w 184150"/>
                <a:gd name="connsiteY14" fmla="*/ 77787 h 196850"/>
                <a:gd name="connsiteX15" fmla="*/ 92393 w 184150"/>
                <a:gd name="connsiteY15" fmla="*/ 35242 h 196850"/>
                <a:gd name="connsiteX16" fmla="*/ 71438 w 184150"/>
                <a:gd name="connsiteY16" fmla="*/ 77787 h 196850"/>
                <a:gd name="connsiteX17" fmla="*/ 32703 w 184150"/>
                <a:gd name="connsiteY17" fmla="*/ 101283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150" h="196850">
                  <a:moveTo>
                    <a:pt x="92393" y="197802"/>
                  </a:moveTo>
                  <a:lnTo>
                    <a:pt x="61278" y="135573"/>
                  </a:lnTo>
                  <a:lnTo>
                    <a:pt x="4763" y="101283"/>
                  </a:lnTo>
                  <a:lnTo>
                    <a:pt x="61278" y="66992"/>
                  </a:lnTo>
                  <a:lnTo>
                    <a:pt x="92393" y="4763"/>
                  </a:lnTo>
                  <a:lnTo>
                    <a:pt x="123508" y="66992"/>
                  </a:lnTo>
                  <a:lnTo>
                    <a:pt x="180023" y="101283"/>
                  </a:lnTo>
                  <a:lnTo>
                    <a:pt x="123508" y="135573"/>
                  </a:lnTo>
                  <a:lnTo>
                    <a:pt x="92393" y="197802"/>
                  </a:lnTo>
                  <a:close/>
                  <a:moveTo>
                    <a:pt x="32703" y="101283"/>
                  </a:moveTo>
                  <a:lnTo>
                    <a:pt x="71438" y="124777"/>
                  </a:lnTo>
                  <a:lnTo>
                    <a:pt x="92393" y="167323"/>
                  </a:lnTo>
                  <a:lnTo>
                    <a:pt x="113348" y="124777"/>
                  </a:lnTo>
                  <a:lnTo>
                    <a:pt x="152083" y="101283"/>
                  </a:lnTo>
                  <a:lnTo>
                    <a:pt x="113348" y="77787"/>
                  </a:lnTo>
                  <a:lnTo>
                    <a:pt x="92393" y="35242"/>
                  </a:lnTo>
                  <a:lnTo>
                    <a:pt x="71438" y="77787"/>
                  </a:lnTo>
                  <a:lnTo>
                    <a:pt x="32703" y="10128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任意多边形: 形状 78"/>
            <p:cNvSpPr/>
            <p:nvPr>
              <p:custDataLst>
                <p:tags r:id="rId75"/>
              </p:custDataLst>
            </p:nvPr>
          </p:nvSpPr>
          <p:spPr>
            <a:xfrm>
              <a:off x="1811973" y="6237288"/>
              <a:ext cx="95250" cy="107950"/>
            </a:xfrm>
            <a:custGeom>
              <a:avLst/>
              <a:gdLst>
                <a:gd name="connsiteX0" fmla="*/ 50482 w 95250"/>
                <a:gd name="connsiteY0" fmla="*/ 4763 h 107950"/>
                <a:gd name="connsiteX1" fmla="*/ 66357 w 95250"/>
                <a:gd name="connsiteY1" fmla="*/ 37147 h 107950"/>
                <a:gd name="connsiteX2" fmla="*/ 96202 w 95250"/>
                <a:gd name="connsiteY2" fmla="*/ 54928 h 107950"/>
                <a:gd name="connsiteX3" fmla="*/ 66357 w 95250"/>
                <a:gd name="connsiteY3" fmla="*/ 72708 h 107950"/>
                <a:gd name="connsiteX4" fmla="*/ 50482 w 95250"/>
                <a:gd name="connsiteY4" fmla="*/ 105092 h 107950"/>
                <a:gd name="connsiteX5" fmla="*/ 33973 w 95250"/>
                <a:gd name="connsiteY5" fmla="*/ 72708 h 107950"/>
                <a:gd name="connsiteX6" fmla="*/ 4763 w 95250"/>
                <a:gd name="connsiteY6" fmla="*/ 54928 h 107950"/>
                <a:gd name="connsiteX7" fmla="*/ 33973 w 95250"/>
                <a:gd name="connsiteY7" fmla="*/ 37147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107950">
                  <a:moveTo>
                    <a:pt x="50482" y="4763"/>
                  </a:moveTo>
                  <a:lnTo>
                    <a:pt x="66357" y="37147"/>
                  </a:lnTo>
                  <a:lnTo>
                    <a:pt x="96202" y="54928"/>
                  </a:lnTo>
                  <a:lnTo>
                    <a:pt x="66357" y="72708"/>
                  </a:lnTo>
                  <a:lnTo>
                    <a:pt x="50482" y="105092"/>
                  </a:lnTo>
                  <a:lnTo>
                    <a:pt x="33973" y="72708"/>
                  </a:lnTo>
                  <a:lnTo>
                    <a:pt x="4763" y="54928"/>
                  </a:lnTo>
                  <a:lnTo>
                    <a:pt x="33973" y="37147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任意多边形: 形状 79"/>
            <p:cNvSpPr/>
            <p:nvPr>
              <p:custDataLst>
                <p:tags r:id="rId76"/>
              </p:custDataLst>
            </p:nvPr>
          </p:nvSpPr>
          <p:spPr>
            <a:xfrm>
              <a:off x="1798638" y="6222047"/>
              <a:ext cx="127000" cy="139700"/>
            </a:xfrm>
            <a:custGeom>
              <a:avLst/>
              <a:gdLst>
                <a:gd name="connsiteX0" fmla="*/ 63817 w 127000"/>
                <a:gd name="connsiteY0" fmla="*/ 135573 h 139700"/>
                <a:gd name="connsiteX1" fmla="*/ 42863 w 127000"/>
                <a:gd name="connsiteY1" fmla="*/ 93028 h 139700"/>
                <a:gd name="connsiteX2" fmla="*/ 4763 w 127000"/>
                <a:gd name="connsiteY2" fmla="*/ 70168 h 139700"/>
                <a:gd name="connsiteX3" fmla="*/ 42863 w 127000"/>
                <a:gd name="connsiteY3" fmla="*/ 47308 h 139700"/>
                <a:gd name="connsiteX4" fmla="*/ 63817 w 127000"/>
                <a:gd name="connsiteY4" fmla="*/ 4763 h 139700"/>
                <a:gd name="connsiteX5" fmla="*/ 84773 w 127000"/>
                <a:gd name="connsiteY5" fmla="*/ 47308 h 139700"/>
                <a:gd name="connsiteX6" fmla="*/ 122873 w 127000"/>
                <a:gd name="connsiteY6" fmla="*/ 70168 h 139700"/>
                <a:gd name="connsiteX7" fmla="*/ 84773 w 127000"/>
                <a:gd name="connsiteY7" fmla="*/ 93028 h 139700"/>
                <a:gd name="connsiteX8" fmla="*/ 63817 w 127000"/>
                <a:gd name="connsiteY8" fmla="*/ 135573 h 139700"/>
                <a:gd name="connsiteX9" fmla="*/ 31433 w 127000"/>
                <a:gd name="connsiteY9" fmla="*/ 70168 h 139700"/>
                <a:gd name="connsiteX10" fmla="*/ 51752 w 127000"/>
                <a:gd name="connsiteY10" fmla="*/ 82868 h 139700"/>
                <a:gd name="connsiteX11" fmla="*/ 63183 w 127000"/>
                <a:gd name="connsiteY11" fmla="*/ 105728 h 139700"/>
                <a:gd name="connsiteX12" fmla="*/ 74613 w 127000"/>
                <a:gd name="connsiteY12" fmla="*/ 82868 h 139700"/>
                <a:gd name="connsiteX13" fmla="*/ 95567 w 127000"/>
                <a:gd name="connsiteY13" fmla="*/ 70168 h 139700"/>
                <a:gd name="connsiteX14" fmla="*/ 74613 w 127000"/>
                <a:gd name="connsiteY14" fmla="*/ 57468 h 139700"/>
                <a:gd name="connsiteX15" fmla="*/ 63183 w 127000"/>
                <a:gd name="connsiteY15" fmla="*/ 34608 h 139700"/>
                <a:gd name="connsiteX16" fmla="*/ 51752 w 127000"/>
                <a:gd name="connsiteY16" fmla="*/ 57468 h 139700"/>
                <a:gd name="connsiteX17" fmla="*/ 31433 w 127000"/>
                <a:gd name="connsiteY17" fmla="*/ 7016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000" h="139700">
                  <a:moveTo>
                    <a:pt x="63817" y="135573"/>
                  </a:moveTo>
                  <a:lnTo>
                    <a:pt x="42863" y="93028"/>
                  </a:lnTo>
                  <a:lnTo>
                    <a:pt x="4763" y="70168"/>
                  </a:lnTo>
                  <a:lnTo>
                    <a:pt x="42863" y="47308"/>
                  </a:lnTo>
                  <a:lnTo>
                    <a:pt x="63817" y="4763"/>
                  </a:lnTo>
                  <a:lnTo>
                    <a:pt x="84773" y="47308"/>
                  </a:lnTo>
                  <a:lnTo>
                    <a:pt x="122873" y="70168"/>
                  </a:lnTo>
                  <a:lnTo>
                    <a:pt x="84773" y="93028"/>
                  </a:lnTo>
                  <a:lnTo>
                    <a:pt x="63817" y="135573"/>
                  </a:lnTo>
                  <a:close/>
                  <a:moveTo>
                    <a:pt x="31433" y="70168"/>
                  </a:moveTo>
                  <a:lnTo>
                    <a:pt x="51752" y="82868"/>
                  </a:lnTo>
                  <a:lnTo>
                    <a:pt x="63183" y="105728"/>
                  </a:lnTo>
                  <a:lnTo>
                    <a:pt x="74613" y="82868"/>
                  </a:lnTo>
                  <a:lnTo>
                    <a:pt x="95567" y="70168"/>
                  </a:lnTo>
                  <a:lnTo>
                    <a:pt x="74613" y="57468"/>
                  </a:lnTo>
                  <a:lnTo>
                    <a:pt x="63183" y="34608"/>
                  </a:lnTo>
                  <a:lnTo>
                    <a:pt x="51752" y="57468"/>
                  </a:lnTo>
                  <a:lnTo>
                    <a:pt x="31433" y="7016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任意多边形: 形状 80"/>
            <p:cNvSpPr/>
            <p:nvPr>
              <p:custDataLst>
                <p:tags r:id="rId77"/>
              </p:custDataLst>
            </p:nvPr>
          </p:nvSpPr>
          <p:spPr>
            <a:xfrm>
              <a:off x="729932" y="5952808"/>
              <a:ext cx="95250" cy="107950"/>
            </a:xfrm>
            <a:custGeom>
              <a:avLst/>
              <a:gdLst>
                <a:gd name="connsiteX0" fmla="*/ 50483 w 95250"/>
                <a:gd name="connsiteY0" fmla="*/ 4763 h 107950"/>
                <a:gd name="connsiteX1" fmla="*/ 66358 w 95250"/>
                <a:gd name="connsiteY1" fmla="*/ 37147 h 107950"/>
                <a:gd name="connsiteX2" fmla="*/ 96203 w 95250"/>
                <a:gd name="connsiteY2" fmla="*/ 54927 h 107950"/>
                <a:gd name="connsiteX3" fmla="*/ 66358 w 95250"/>
                <a:gd name="connsiteY3" fmla="*/ 72708 h 107950"/>
                <a:gd name="connsiteX4" fmla="*/ 50483 w 95250"/>
                <a:gd name="connsiteY4" fmla="*/ 105092 h 107950"/>
                <a:gd name="connsiteX5" fmla="*/ 34608 w 95250"/>
                <a:gd name="connsiteY5" fmla="*/ 72708 h 107950"/>
                <a:gd name="connsiteX6" fmla="*/ 4763 w 95250"/>
                <a:gd name="connsiteY6" fmla="*/ 54927 h 107950"/>
                <a:gd name="connsiteX7" fmla="*/ 34608 w 95250"/>
                <a:gd name="connsiteY7" fmla="*/ 37147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107950">
                  <a:moveTo>
                    <a:pt x="50483" y="4763"/>
                  </a:moveTo>
                  <a:lnTo>
                    <a:pt x="66358" y="37147"/>
                  </a:lnTo>
                  <a:lnTo>
                    <a:pt x="96203" y="54927"/>
                  </a:lnTo>
                  <a:lnTo>
                    <a:pt x="66358" y="72708"/>
                  </a:lnTo>
                  <a:lnTo>
                    <a:pt x="50483" y="105092"/>
                  </a:lnTo>
                  <a:lnTo>
                    <a:pt x="34608" y="72708"/>
                  </a:lnTo>
                  <a:lnTo>
                    <a:pt x="4763" y="54927"/>
                  </a:lnTo>
                  <a:lnTo>
                    <a:pt x="34608" y="37147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任意多边形: 形状 81"/>
            <p:cNvSpPr/>
            <p:nvPr>
              <p:custDataLst>
                <p:tags r:id="rId78"/>
              </p:custDataLst>
            </p:nvPr>
          </p:nvSpPr>
          <p:spPr>
            <a:xfrm>
              <a:off x="716597" y="5937567"/>
              <a:ext cx="127000" cy="139700"/>
            </a:xfrm>
            <a:custGeom>
              <a:avLst/>
              <a:gdLst>
                <a:gd name="connsiteX0" fmla="*/ 63818 w 127000"/>
                <a:gd name="connsiteY0" fmla="*/ 135573 h 139700"/>
                <a:gd name="connsiteX1" fmla="*/ 42863 w 127000"/>
                <a:gd name="connsiteY1" fmla="*/ 93028 h 139700"/>
                <a:gd name="connsiteX2" fmla="*/ 4763 w 127000"/>
                <a:gd name="connsiteY2" fmla="*/ 70167 h 139700"/>
                <a:gd name="connsiteX3" fmla="*/ 42863 w 127000"/>
                <a:gd name="connsiteY3" fmla="*/ 47308 h 139700"/>
                <a:gd name="connsiteX4" fmla="*/ 63818 w 127000"/>
                <a:gd name="connsiteY4" fmla="*/ 4763 h 139700"/>
                <a:gd name="connsiteX5" fmla="*/ 84772 w 127000"/>
                <a:gd name="connsiteY5" fmla="*/ 47308 h 139700"/>
                <a:gd name="connsiteX6" fmla="*/ 122872 w 127000"/>
                <a:gd name="connsiteY6" fmla="*/ 70167 h 139700"/>
                <a:gd name="connsiteX7" fmla="*/ 84772 w 127000"/>
                <a:gd name="connsiteY7" fmla="*/ 93028 h 139700"/>
                <a:gd name="connsiteX8" fmla="*/ 63818 w 127000"/>
                <a:gd name="connsiteY8" fmla="*/ 135573 h 139700"/>
                <a:gd name="connsiteX9" fmla="*/ 32068 w 127000"/>
                <a:gd name="connsiteY9" fmla="*/ 70167 h 139700"/>
                <a:gd name="connsiteX10" fmla="*/ 52388 w 127000"/>
                <a:gd name="connsiteY10" fmla="*/ 82867 h 139700"/>
                <a:gd name="connsiteX11" fmla="*/ 63818 w 127000"/>
                <a:gd name="connsiteY11" fmla="*/ 105728 h 139700"/>
                <a:gd name="connsiteX12" fmla="*/ 75247 w 127000"/>
                <a:gd name="connsiteY12" fmla="*/ 82867 h 139700"/>
                <a:gd name="connsiteX13" fmla="*/ 96203 w 127000"/>
                <a:gd name="connsiteY13" fmla="*/ 70167 h 139700"/>
                <a:gd name="connsiteX14" fmla="*/ 75247 w 127000"/>
                <a:gd name="connsiteY14" fmla="*/ 57467 h 139700"/>
                <a:gd name="connsiteX15" fmla="*/ 63818 w 127000"/>
                <a:gd name="connsiteY15" fmla="*/ 34608 h 139700"/>
                <a:gd name="connsiteX16" fmla="*/ 52388 w 127000"/>
                <a:gd name="connsiteY16" fmla="*/ 57467 h 139700"/>
                <a:gd name="connsiteX17" fmla="*/ 32068 w 127000"/>
                <a:gd name="connsiteY17" fmla="*/ 70167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000" h="139700">
                  <a:moveTo>
                    <a:pt x="63818" y="135573"/>
                  </a:moveTo>
                  <a:lnTo>
                    <a:pt x="42863" y="93028"/>
                  </a:lnTo>
                  <a:lnTo>
                    <a:pt x="4763" y="70167"/>
                  </a:lnTo>
                  <a:lnTo>
                    <a:pt x="42863" y="47308"/>
                  </a:lnTo>
                  <a:lnTo>
                    <a:pt x="63818" y="4763"/>
                  </a:lnTo>
                  <a:lnTo>
                    <a:pt x="84772" y="47308"/>
                  </a:lnTo>
                  <a:lnTo>
                    <a:pt x="122872" y="70167"/>
                  </a:lnTo>
                  <a:lnTo>
                    <a:pt x="84772" y="93028"/>
                  </a:lnTo>
                  <a:lnTo>
                    <a:pt x="63818" y="135573"/>
                  </a:lnTo>
                  <a:close/>
                  <a:moveTo>
                    <a:pt x="32068" y="70167"/>
                  </a:moveTo>
                  <a:lnTo>
                    <a:pt x="52388" y="82867"/>
                  </a:lnTo>
                  <a:lnTo>
                    <a:pt x="63818" y="105728"/>
                  </a:lnTo>
                  <a:lnTo>
                    <a:pt x="75247" y="82867"/>
                  </a:lnTo>
                  <a:lnTo>
                    <a:pt x="96203" y="70167"/>
                  </a:lnTo>
                  <a:lnTo>
                    <a:pt x="75247" y="57467"/>
                  </a:lnTo>
                  <a:lnTo>
                    <a:pt x="63818" y="34608"/>
                  </a:lnTo>
                  <a:lnTo>
                    <a:pt x="52388" y="57467"/>
                  </a:lnTo>
                  <a:lnTo>
                    <a:pt x="32068" y="7016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任意多边形: 形状 82"/>
            <p:cNvSpPr/>
            <p:nvPr>
              <p:custDataLst>
                <p:tags r:id="rId79"/>
              </p:custDataLst>
            </p:nvPr>
          </p:nvSpPr>
          <p:spPr>
            <a:xfrm>
              <a:off x="1171931" y="6016433"/>
              <a:ext cx="228600" cy="254000"/>
            </a:xfrm>
            <a:custGeom>
              <a:avLst/>
              <a:gdLst>
                <a:gd name="connsiteX0" fmla="*/ 11709 w 228600"/>
                <a:gd name="connsiteY0" fmla="*/ 86552 h 254000"/>
                <a:gd name="connsiteX1" fmla="*/ 155219 w 228600"/>
                <a:gd name="connsiteY1" fmla="*/ 12257 h 254000"/>
                <a:gd name="connsiteX2" fmla="*/ 222529 w 228600"/>
                <a:gd name="connsiteY2" fmla="*/ 171007 h 254000"/>
                <a:gd name="connsiteX3" fmla="*/ 79019 w 228600"/>
                <a:gd name="connsiteY3" fmla="*/ 245302 h 254000"/>
                <a:gd name="connsiteX4" fmla="*/ 11709 w 228600"/>
                <a:gd name="connsiteY4" fmla="*/ 86552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54000">
                  <a:moveTo>
                    <a:pt x="11709" y="86552"/>
                  </a:moveTo>
                  <a:cubicBezTo>
                    <a:pt x="32664" y="22417"/>
                    <a:pt x="97434" y="-11238"/>
                    <a:pt x="155219" y="12257"/>
                  </a:cubicBezTo>
                  <a:cubicBezTo>
                    <a:pt x="213639" y="35752"/>
                    <a:pt x="243484" y="106237"/>
                    <a:pt x="222529" y="171007"/>
                  </a:cubicBezTo>
                  <a:cubicBezTo>
                    <a:pt x="201574" y="235142"/>
                    <a:pt x="136804" y="268797"/>
                    <a:pt x="79019" y="245302"/>
                  </a:cubicBezTo>
                  <a:cubicBezTo>
                    <a:pt x="20599" y="221807"/>
                    <a:pt x="-9881" y="150687"/>
                    <a:pt x="11709" y="86552"/>
                  </a:cubicBez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任意多边形: 形状 83"/>
            <p:cNvSpPr/>
            <p:nvPr>
              <p:custDataLst>
                <p:tags r:id="rId80"/>
              </p:custDataLst>
            </p:nvPr>
          </p:nvSpPr>
          <p:spPr>
            <a:xfrm>
              <a:off x="1164878" y="6009958"/>
              <a:ext cx="241300" cy="266700"/>
            </a:xfrm>
            <a:custGeom>
              <a:avLst/>
              <a:gdLst>
                <a:gd name="connsiteX0" fmla="*/ 124172 w 241300"/>
                <a:gd name="connsiteY0" fmla="*/ 266383 h 266700"/>
                <a:gd name="connsiteX1" fmla="*/ 83532 w 241300"/>
                <a:gd name="connsiteY1" fmla="*/ 258763 h 266700"/>
                <a:gd name="connsiteX2" fmla="*/ 11777 w 241300"/>
                <a:gd name="connsiteY2" fmla="*/ 91122 h 266700"/>
                <a:gd name="connsiteX3" fmla="*/ 123537 w 241300"/>
                <a:gd name="connsiteY3" fmla="*/ 4763 h 266700"/>
                <a:gd name="connsiteX4" fmla="*/ 164177 w 241300"/>
                <a:gd name="connsiteY4" fmla="*/ 12383 h 266700"/>
                <a:gd name="connsiteX5" fmla="*/ 235297 w 241300"/>
                <a:gd name="connsiteY5" fmla="*/ 180658 h 266700"/>
                <a:gd name="connsiteX6" fmla="*/ 124172 w 241300"/>
                <a:gd name="connsiteY6" fmla="*/ 266383 h 266700"/>
                <a:gd name="connsiteX7" fmla="*/ 124172 w 241300"/>
                <a:gd name="connsiteY7" fmla="*/ 18097 h 266700"/>
                <a:gd name="connsiteX8" fmla="*/ 24477 w 241300"/>
                <a:gd name="connsiteY8" fmla="*/ 94933 h 266700"/>
                <a:gd name="connsiteX9" fmla="*/ 87977 w 241300"/>
                <a:gd name="connsiteY9" fmla="*/ 244158 h 266700"/>
                <a:gd name="connsiteX10" fmla="*/ 124172 w 241300"/>
                <a:gd name="connsiteY10" fmla="*/ 251142 h 266700"/>
                <a:gd name="connsiteX11" fmla="*/ 223867 w 241300"/>
                <a:gd name="connsiteY11" fmla="*/ 174308 h 266700"/>
                <a:gd name="connsiteX12" fmla="*/ 160367 w 241300"/>
                <a:gd name="connsiteY12" fmla="*/ 25083 h 266700"/>
                <a:gd name="connsiteX13" fmla="*/ 124172 w 241300"/>
                <a:gd name="connsiteY13" fmla="*/ 18097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300" h="266700">
                  <a:moveTo>
                    <a:pt x="124172" y="266383"/>
                  </a:moveTo>
                  <a:cubicBezTo>
                    <a:pt x="110202" y="266383"/>
                    <a:pt x="96867" y="263842"/>
                    <a:pt x="83532" y="258763"/>
                  </a:cubicBezTo>
                  <a:cubicBezTo>
                    <a:pt x="21937" y="233997"/>
                    <a:pt x="-10448" y="159067"/>
                    <a:pt x="11777" y="91122"/>
                  </a:cubicBezTo>
                  <a:cubicBezTo>
                    <a:pt x="28922" y="39052"/>
                    <a:pt x="73372" y="4763"/>
                    <a:pt x="123537" y="4763"/>
                  </a:cubicBezTo>
                  <a:cubicBezTo>
                    <a:pt x="137507" y="4763"/>
                    <a:pt x="150842" y="7302"/>
                    <a:pt x="164177" y="12383"/>
                  </a:cubicBezTo>
                  <a:cubicBezTo>
                    <a:pt x="225772" y="37147"/>
                    <a:pt x="258157" y="112077"/>
                    <a:pt x="235297" y="180658"/>
                  </a:cubicBezTo>
                  <a:cubicBezTo>
                    <a:pt x="218787" y="231458"/>
                    <a:pt x="174337" y="266383"/>
                    <a:pt x="124172" y="266383"/>
                  </a:cubicBezTo>
                  <a:close/>
                  <a:moveTo>
                    <a:pt x="124172" y="18097"/>
                  </a:moveTo>
                  <a:cubicBezTo>
                    <a:pt x="79722" y="18097"/>
                    <a:pt x="39717" y="49213"/>
                    <a:pt x="24477" y="94933"/>
                  </a:cubicBezTo>
                  <a:cubicBezTo>
                    <a:pt x="4792" y="155258"/>
                    <a:pt x="33367" y="222567"/>
                    <a:pt x="87977" y="244158"/>
                  </a:cubicBezTo>
                  <a:cubicBezTo>
                    <a:pt x="99407" y="248602"/>
                    <a:pt x="111472" y="251142"/>
                    <a:pt x="124172" y="251142"/>
                  </a:cubicBezTo>
                  <a:cubicBezTo>
                    <a:pt x="168622" y="251142"/>
                    <a:pt x="208627" y="220027"/>
                    <a:pt x="223867" y="174308"/>
                  </a:cubicBezTo>
                  <a:cubicBezTo>
                    <a:pt x="243552" y="113983"/>
                    <a:pt x="214977" y="46672"/>
                    <a:pt x="160367" y="25083"/>
                  </a:cubicBezTo>
                  <a:cubicBezTo>
                    <a:pt x="148302" y="20638"/>
                    <a:pt x="136237" y="18097"/>
                    <a:pt x="124172" y="1809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任意多边形: 形状 84"/>
            <p:cNvSpPr/>
            <p:nvPr>
              <p:custDataLst>
                <p:tags r:id="rId81"/>
              </p:custDataLst>
            </p:nvPr>
          </p:nvSpPr>
          <p:spPr>
            <a:xfrm>
              <a:off x="1208088" y="6039167"/>
              <a:ext cx="146050" cy="82550"/>
            </a:xfrm>
            <a:custGeom>
              <a:avLst/>
              <a:gdLst>
                <a:gd name="connsiteX0" fmla="*/ 4763 w 146050"/>
                <a:gd name="connsiteY0" fmla="*/ 77788 h 82550"/>
                <a:gd name="connsiteX1" fmla="*/ 146368 w 146050"/>
                <a:gd name="connsiteY1" fmla="*/ 4763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050" h="82550">
                  <a:moveTo>
                    <a:pt x="4763" y="77788"/>
                  </a:moveTo>
                  <a:cubicBezTo>
                    <a:pt x="51752" y="53658"/>
                    <a:pt x="98743" y="28892"/>
                    <a:pt x="146368" y="4763"/>
                  </a:cubicBezTo>
                </a:path>
              </a:pathLst>
            </a:custGeom>
            <a:solidFill>
              <a:srgbClr val="83D7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任意多边形: 形状 85"/>
            <p:cNvSpPr/>
            <p:nvPr>
              <p:custDataLst>
                <p:tags r:id="rId82"/>
              </p:custDataLst>
            </p:nvPr>
          </p:nvSpPr>
          <p:spPr>
            <a:xfrm>
              <a:off x="1201886" y="6032057"/>
              <a:ext cx="158750" cy="95250"/>
            </a:xfrm>
            <a:custGeom>
              <a:avLst/>
              <a:gdLst>
                <a:gd name="connsiteX0" fmla="*/ 10964 w 158750"/>
                <a:gd name="connsiteY0" fmla="*/ 92518 h 95250"/>
                <a:gd name="connsiteX1" fmla="*/ 5249 w 158750"/>
                <a:gd name="connsiteY1" fmla="*/ 88073 h 95250"/>
                <a:gd name="connsiteX2" fmla="*/ 8424 w 158750"/>
                <a:gd name="connsiteY2" fmla="*/ 78548 h 95250"/>
                <a:gd name="connsiteX3" fmla="*/ 150029 w 158750"/>
                <a:gd name="connsiteY3" fmla="*/ 5523 h 95250"/>
                <a:gd name="connsiteX4" fmla="*/ 158919 w 158750"/>
                <a:gd name="connsiteY4" fmla="*/ 8698 h 95250"/>
                <a:gd name="connsiteX5" fmla="*/ 155744 w 158750"/>
                <a:gd name="connsiteY5" fmla="*/ 18223 h 95250"/>
                <a:gd name="connsiteX6" fmla="*/ 14139 w 158750"/>
                <a:gd name="connsiteY6" fmla="*/ 91248 h 95250"/>
                <a:gd name="connsiteX7" fmla="*/ 10964 w 158750"/>
                <a:gd name="connsiteY7" fmla="*/ 925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50" h="95250">
                  <a:moveTo>
                    <a:pt x="10964" y="92518"/>
                  </a:moveTo>
                  <a:cubicBezTo>
                    <a:pt x="8424" y="92518"/>
                    <a:pt x="5884" y="91248"/>
                    <a:pt x="5249" y="88073"/>
                  </a:cubicBezTo>
                  <a:cubicBezTo>
                    <a:pt x="3979" y="84263"/>
                    <a:pt x="5249" y="79818"/>
                    <a:pt x="8424" y="78548"/>
                  </a:cubicBezTo>
                  <a:lnTo>
                    <a:pt x="150029" y="5523"/>
                  </a:lnTo>
                  <a:cubicBezTo>
                    <a:pt x="153204" y="3618"/>
                    <a:pt x="157014" y="5523"/>
                    <a:pt x="158919" y="8698"/>
                  </a:cubicBezTo>
                  <a:cubicBezTo>
                    <a:pt x="160189" y="12508"/>
                    <a:pt x="158919" y="16952"/>
                    <a:pt x="155744" y="18223"/>
                  </a:cubicBezTo>
                  <a:lnTo>
                    <a:pt x="14139" y="91248"/>
                  </a:lnTo>
                  <a:cubicBezTo>
                    <a:pt x="12869" y="91883"/>
                    <a:pt x="11599" y="92518"/>
                    <a:pt x="10964" y="9251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任意多边形: 形状 86"/>
            <p:cNvSpPr/>
            <p:nvPr>
              <p:custDataLst>
                <p:tags r:id="rId83"/>
              </p:custDataLst>
            </p:nvPr>
          </p:nvSpPr>
          <p:spPr>
            <a:xfrm>
              <a:off x="1175068" y="6126163"/>
              <a:ext cx="88900" cy="50800"/>
            </a:xfrm>
            <a:custGeom>
              <a:avLst/>
              <a:gdLst>
                <a:gd name="connsiteX0" fmla="*/ 4763 w 88900"/>
                <a:gd name="connsiteY0" fmla="*/ 47308 h 50800"/>
                <a:gd name="connsiteX1" fmla="*/ 86677 w 88900"/>
                <a:gd name="connsiteY1" fmla="*/ 4763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50800">
                  <a:moveTo>
                    <a:pt x="4763" y="47308"/>
                  </a:moveTo>
                  <a:lnTo>
                    <a:pt x="86677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任意多边形: 形状 87"/>
            <p:cNvSpPr/>
            <p:nvPr>
              <p:custDataLst>
                <p:tags r:id="rId84"/>
              </p:custDataLst>
            </p:nvPr>
          </p:nvSpPr>
          <p:spPr>
            <a:xfrm>
              <a:off x="1168866" y="6119052"/>
              <a:ext cx="101600" cy="63500"/>
            </a:xfrm>
            <a:custGeom>
              <a:avLst/>
              <a:gdLst>
                <a:gd name="connsiteX0" fmla="*/ 10964 w 101600"/>
                <a:gd name="connsiteY0" fmla="*/ 62038 h 63500"/>
                <a:gd name="connsiteX1" fmla="*/ 5249 w 101600"/>
                <a:gd name="connsiteY1" fmla="*/ 57593 h 63500"/>
                <a:gd name="connsiteX2" fmla="*/ 8424 w 101600"/>
                <a:gd name="connsiteY2" fmla="*/ 48068 h 63500"/>
                <a:gd name="connsiteX3" fmla="*/ 90339 w 101600"/>
                <a:gd name="connsiteY3" fmla="*/ 5523 h 63500"/>
                <a:gd name="connsiteX4" fmla="*/ 99229 w 101600"/>
                <a:gd name="connsiteY4" fmla="*/ 8698 h 63500"/>
                <a:gd name="connsiteX5" fmla="*/ 96054 w 101600"/>
                <a:gd name="connsiteY5" fmla="*/ 18223 h 63500"/>
                <a:gd name="connsiteX6" fmla="*/ 14139 w 101600"/>
                <a:gd name="connsiteY6" fmla="*/ 60768 h 63500"/>
                <a:gd name="connsiteX7" fmla="*/ 10964 w 101600"/>
                <a:gd name="connsiteY7" fmla="*/ 6203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00" h="63500">
                  <a:moveTo>
                    <a:pt x="10964" y="62038"/>
                  </a:moveTo>
                  <a:cubicBezTo>
                    <a:pt x="8424" y="62038"/>
                    <a:pt x="5884" y="60768"/>
                    <a:pt x="5249" y="57593"/>
                  </a:cubicBezTo>
                  <a:cubicBezTo>
                    <a:pt x="3979" y="53782"/>
                    <a:pt x="5249" y="49338"/>
                    <a:pt x="8424" y="48068"/>
                  </a:cubicBezTo>
                  <a:lnTo>
                    <a:pt x="90339" y="5523"/>
                  </a:lnTo>
                  <a:cubicBezTo>
                    <a:pt x="93514" y="3618"/>
                    <a:pt x="97324" y="5523"/>
                    <a:pt x="99229" y="8698"/>
                  </a:cubicBezTo>
                  <a:cubicBezTo>
                    <a:pt x="100499" y="12507"/>
                    <a:pt x="99229" y="16952"/>
                    <a:pt x="96054" y="18223"/>
                  </a:cubicBezTo>
                  <a:lnTo>
                    <a:pt x="14139" y="60768"/>
                  </a:lnTo>
                  <a:cubicBezTo>
                    <a:pt x="12869" y="61402"/>
                    <a:pt x="11599" y="62038"/>
                    <a:pt x="10964" y="6203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任意多边形: 形状 88"/>
            <p:cNvSpPr/>
            <p:nvPr>
              <p:custDataLst>
                <p:tags r:id="rId85"/>
              </p:custDataLst>
            </p:nvPr>
          </p:nvSpPr>
          <p:spPr>
            <a:xfrm>
              <a:off x="1199198" y="6149658"/>
              <a:ext cx="127000" cy="69850"/>
            </a:xfrm>
            <a:custGeom>
              <a:avLst/>
              <a:gdLst>
                <a:gd name="connsiteX0" fmla="*/ 4763 w 127000"/>
                <a:gd name="connsiteY0" fmla="*/ 66993 h 69850"/>
                <a:gd name="connsiteX1" fmla="*/ 126047 w 127000"/>
                <a:gd name="connsiteY1" fmla="*/ 476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0" h="69850">
                  <a:moveTo>
                    <a:pt x="4763" y="66993"/>
                  </a:moveTo>
                  <a:lnTo>
                    <a:pt x="126047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任意多边形: 形状 89"/>
            <p:cNvSpPr/>
            <p:nvPr>
              <p:custDataLst>
                <p:tags r:id="rId86"/>
              </p:custDataLst>
            </p:nvPr>
          </p:nvSpPr>
          <p:spPr>
            <a:xfrm>
              <a:off x="1192996" y="6141912"/>
              <a:ext cx="139700" cy="82550"/>
            </a:xfrm>
            <a:custGeom>
              <a:avLst/>
              <a:gdLst>
                <a:gd name="connsiteX0" fmla="*/ 10964 w 139700"/>
                <a:gd name="connsiteY0" fmla="*/ 82358 h 82550"/>
                <a:gd name="connsiteX1" fmla="*/ 5249 w 139700"/>
                <a:gd name="connsiteY1" fmla="*/ 77913 h 82550"/>
                <a:gd name="connsiteX2" fmla="*/ 8424 w 139700"/>
                <a:gd name="connsiteY2" fmla="*/ 68388 h 82550"/>
                <a:gd name="connsiteX3" fmla="*/ 129709 w 139700"/>
                <a:gd name="connsiteY3" fmla="*/ 5523 h 82550"/>
                <a:gd name="connsiteX4" fmla="*/ 138599 w 139700"/>
                <a:gd name="connsiteY4" fmla="*/ 8698 h 82550"/>
                <a:gd name="connsiteX5" fmla="*/ 135424 w 139700"/>
                <a:gd name="connsiteY5" fmla="*/ 18223 h 82550"/>
                <a:gd name="connsiteX6" fmla="*/ 14139 w 139700"/>
                <a:gd name="connsiteY6" fmla="*/ 81088 h 82550"/>
                <a:gd name="connsiteX7" fmla="*/ 10964 w 139700"/>
                <a:gd name="connsiteY7" fmla="*/ 82358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00" h="82550">
                  <a:moveTo>
                    <a:pt x="10964" y="82358"/>
                  </a:moveTo>
                  <a:cubicBezTo>
                    <a:pt x="8424" y="82358"/>
                    <a:pt x="5884" y="81088"/>
                    <a:pt x="5249" y="77913"/>
                  </a:cubicBezTo>
                  <a:cubicBezTo>
                    <a:pt x="3979" y="74103"/>
                    <a:pt x="5249" y="69658"/>
                    <a:pt x="8424" y="68388"/>
                  </a:cubicBezTo>
                  <a:lnTo>
                    <a:pt x="129709" y="5523"/>
                  </a:lnTo>
                  <a:cubicBezTo>
                    <a:pt x="132884" y="3618"/>
                    <a:pt x="136694" y="5523"/>
                    <a:pt x="138599" y="8698"/>
                  </a:cubicBezTo>
                  <a:cubicBezTo>
                    <a:pt x="139869" y="12508"/>
                    <a:pt x="138599" y="16953"/>
                    <a:pt x="135424" y="18223"/>
                  </a:cubicBezTo>
                  <a:lnTo>
                    <a:pt x="14139" y="81088"/>
                  </a:lnTo>
                  <a:cubicBezTo>
                    <a:pt x="12869" y="82358"/>
                    <a:pt x="11599" y="82358"/>
                    <a:pt x="10964" y="8235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任意多边形: 形状 90"/>
            <p:cNvSpPr/>
            <p:nvPr>
              <p:custDataLst>
                <p:tags r:id="rId87"/>
              </p:custDataLst>
            </p:nvPr>
          </p:nvSpPr>
          <p:spPr>
            <a:xfrm>
              <a:off x="1216343" y="6201093"/>
              <a:ext cx="76200" cy="44450"/>
            </a:xfrm>
            <a:custGeom>
              <a:avLst/>
              <a:gdLst>
                <a:gd name="connsiteX0" fmla="*/ 4763 w 76200"/>
                <a:gd name="connsiteY0" fmla="*/ 42228 h 44450"/>
                <a:gd name="connsiteX1" fmla="*/ 77152 w 76200"/>
                <a:gd name="connsiteY1" fmla="*/ 4762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00" h="44450">
                  <a:moveTo>
                    <a:pt x="4763" y="42228"/>
                  </a:moveTo>
                  <a:lnTo>
                    <a:pt x="77152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任意多边形: 形状 91"/>
            <p:cNvSpPr/>
            <p:nvPr>
              <p:custDataLst>
                <p:tags r:id="rId88"/>
              </p:custDataLst>
            </p:nvPr>
          </p:nvSpPr>
          <p:spPr>
            <a:xfrm>
              <a:off x="1210141" y="6193995"/>
              <a:ext cx="88900" cy="57150"/>
            </a:xfrm>
            <a:custGeom>
              <a:avLst/>
              <a:gdLst>
                <a:gd name="connsiteX0" fmla="*/ 10964 w 88900"/>
                <a:gd name="connsiteY0" fmla="*/ 56945 h 57150"/>
                <a:gd name="connsiteX1" fmla="*/ 5249 w 88900"/>
                <a:gd name="connsiteY1" fmla="*/ 52500 h 57150"/>
                <a:gd name="connsiteX2" fmla="*/ 8424 w 88900"/>
                <a:gd name="connsiteY2" fmla="*/ 42975 h 57150"/>
                <a:gd name="connsiteX3" fmla="*/ 80814 w 88900"/>
                <a:gd name="connsiteY3" fmla="*/ 5510 h 57150"/>
                <a:gd name="connsiteX4" fmla="*/ 89704 w 88900"/>
                <a:gd name="connsiteY4" fmla="*/ 9320 h 57150"/>
                <a:gd name="connsiteX5" fmla="*/ 86529 w 88900"/>
                <a:gd name="connsiteY5" fmla="*/ 18845 h 57150"/>
                <a:gd name="connsiteX6" fmla="*/ 14139 w 88900"/>
                <a:gd name="connsiteY6" fmla="*/ 56310 h 57150"/>
                <a:gd name="connsiteX7" fmla="*/ 10964 w 88900"/>
                <a:gd name="connsiteY7" fmla="*/ 5694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00" h="57150">
                  <a:moveTo>
                    <a:pt x="10964" y="56945"/>
                  </a:moveTo>
                  <a:cubicBezTo>
                    <a:pt x="8424" y="56945"/>
                    <a:pt x="5884" y="55675"/>
                    <a:pt x="5249" y="52500"/>
                  </a:cubicBezTo>
                  <a:cubicBezTo>
                    <a:pt x="3979" y="48690"/>
                    <a:pt x="5249" y="44245"/>
                    <a:pt x="8424" y="42975"/>
                  </a:cubicBezTo>
                  <a:lnTo>
                    <a:pt x="80814" y="5510"/>
                  </a:lnTo>
                  <a:cubicBezTo>
                    <a:pt x="83989" y="3605"/>
                    <a:pt x="87799" y="5510"/>
                    <a:pt x="89704" y="9320"/>
                  </a:cubicBezTo>
                  <a:cubicBezTo>
                    <a:pt x="91609" y="13130"/>
                    <a:pt x="89704" y="17575"/>
                    <a:pt x="86529" y="18845"/>
                  </a:cubicBezTo>
                  <a:lnTo>
                    <a:pt x="14139" y="56310"/>
                  </a:lnTo>
                  <a:cubicBezTo>
                    <a:pt x="12869" y="56945"/>
                    <a:pt x="11599" y="56945"/>
                    <a:pt x="10964" y="56945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任意多边形: 形状 92"/>
            <p:cNvSpPr/>
            <p:nvPr>
              <p:custDataLst>
                <p:tags r:id="rId89"/>
              </p:custDataLst>
            </p:nvPr>
          </p:nvSpPr>
          <p:spPr>
            <a:xfrm>
              <a:off x="1278573" y="6072823"/>
              <a:ext cx="107950" cy="57150"/>
            </a:xfrm>
            <a:custGeom>
              <a:avLst/>
              <a:gdLst>
                <a:gd name="connsiteX0" fmla="*/ 4763 w 107950"/>
                <a:gd name="connsiteY0" fmla="*/ 56832 h 57150"/>
                <a:gd name="connsiteX1" fmla="*/ 105728 w 107950"/>
                <a:gd name="connsiteY1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950" h="57150">
                  <a:moveTo>
                    <a:pt x="4763" y="56832"/>
                  </a:moveTo>
                  <a:lnTo>
                    <a:pt x="105728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任意多边形: 形状 93"/>
            <p:cNvSpPr/>
            <p:nvPr>
              <p:custDataLst>
                <p:tags r:id="rId90"/>
              </p:custDataLst>
            </p:nvPr>
          </p:nvSpPr>
          <p:spPr>
            <a:xfrm>
              <a:off x="1272371" y="6065077"/>
              <a:ext cx="120650" cy="76200"/>
            </a:xfrm>
            <a:custGeom>
              <a:avLst/>
              <a:gdLst>
                <a:gd name="connsiteX0" fmla="*/ 10964 w 120650"/>
                <a:gd name="connsiteY0" fmla="*/ 72198 h 76200"/>
                <a:gd name="connsiteX1" fmla="*/ 5249 w 120650"/>
                <a:gd name="connsiteY1" fmla="*/ 67752 h 76200"/>
                <a:gd name="connsiteX2" fmla="*/ 8424 w 120650"/>
                <a:gd name="connsiteY2" fmla="*/ 58227 h 76200"/>
                <a:gd name="connsiteX3" fmla="*/ 109389 w 120650"/>
                <a:gd name="connsiteY3" fmla="*/ 5523 h 76200"/>
                <a:gd name="connsiteX4" fmla="*/ 118279 w 120650"/>
                <a:gd name="connsiteY4" fmla="*/ 8698 h 76200"/>
                <a:gd name="connsiteX5" fmla="*/ 115104 w 120650"/>
                <a:gd name="connsiteY5" fmla="*/ 18223 h 76200"/>
                <a:gd name="connsiteX6" fmla="*/ 14139 w 120650"/>
                <a:gd name="connsiteY6" fmla="*/ 70927 h 76200"/>
                <a:gd name="connsiteX7" fmla="*/ 10964 w 120650"/>
                <a:gd name="connsiteY7" fmla="*/ 7219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50" h="76200">
                  <a:moveTo>
                    <a:pt x="10964" y="72198"/>
                  </a:moveTo>
                  <a:cubicBezTo>
                    <a:pt x="8424" y="72198"/>
                    <a:pt x="5884" y="70927"/>
                    <a:pt x="5249" y="67752"/>
                  </a:cubicBezTo>
                  <a:cubicBezTo>
                    <a:pt x="3979" y="63943"/>
                    <a:pt x="5249" y="59498"/>
                    <a:pt x="8424" y="58227"/>
                  </a:cubicBezTo>
                  <a:lnTo>
                    <a:pt x="109389" y="5523"/>
                  </a:lnTo>
                  <a:cubicBezTo>
                    <a:pt x="112564" y="3618"/>
                    <a:pt x="116374" y="5523"/>
                    <a:pt x="118279" y="8698"/>
                  </a:cubicBezTo>
                  <a:cubicBezTo>
                    <a:pt x="119549" y="12507"/>
                    <a:pt x="118279" y="16952"/>
                    <a:pt x="115104" y="18223"/>
                  </a:cubicBezTo>
                  <a:lnTo>
                    <a:pt x="14139" y="70927"/>
                  </a:lnTo>
                  <a:cubicBezTo>
                    <a:pt x="12869" y="71563"/>
                    <a:pt x="11599" y="72198"/>
                    <a:pt x="10964" y="7219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任意多边形: 形状 94"/>
            <p:cNvSpPr/>
            <p:nvPr>
              <p:custDataLst>
                <p:tags r:id="rId91"/>
              </p:custDataLst>
            </p:nvPr>
          </p:nvSpPr>
          <p:spPr>
            <a:xfrm>
              <a:off x="1311593" y="6161723"/>
              <a:ext cx="88900" cy="50800"/>
            </a:xfrm>
            <a:custGeom>
              <a:avLst/>
              <a:gdLst>
                <a:gd name="connsiteX0" fmla="*/ 4763 w 88900"/>
                <a:gd name="connsiteY0" fmla="*/ 46037 h 50800"/>
                <a:gd name="connsiteX1" fmla="*/ 84138 w 88900"/>
                <a:gd name="connsiteY1" fmla="*/ 4762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50800">
                  <a:moveTo>
                    <a:pt x="4763" y="46037"/>
                  </a:moveTo>
                  <a:lnTo>
                    <a:pt x="84138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任意多边形: 形状 95"/>
            <p:cNvSpPr/>
            <p:nvPr>
              <p:custDataLst>
                <p:tags r:id="rId92"/>
              </p:custDataLst>
            </p:nvPr>
          </p:nvSpPr>
          <p:spPr>
            <a:xfrm>
              <a:off x="1305391" y="6153977"/>
              <a:ext cx="101600" cy="63500"/>
            </a:xfrm>
            <a:custGeom>
              <a:avLst/>
              <a:gdLst>
                <a:gd name="connsiteX0" fmla="*/ 10964 w 101600"/>
                <a:gd name="connsiteY0" fmla="*/ 60768 h 63500"/>
                <a:gd name="connsiteX1" fmla="*/ 5249 w 101600"/>
                <a:gd name="connsiteY1" fmla="*/ 56323 h 63500"/>
                <a:gd name="connsiteX2" fmla="*/ 8424 w 101600"/>
                <a:gd name="connsiteY2" fmla="*/ 46798 h 63500"/>
                <a:gd name="connsiteX3" fmla="*/ 87799 w 101600"/>
                <a:gd name="connsiteY3" fmla="*/ 5523 h 63500"/>
                <a:gd name="connsiteX4" fmla="*/ 96689 w 101600"/>
                <a:gd name="connsiteY4" fmla="*/ 8698 h 63500"/>
                <a:gd name="connsiteX5" fmla="*/ 93514 w 101600"/>
                <a:gd name="connsiteY5" fmla="*/ 18223 h 63500"/>
                <a:gd name="connsiteX6" fmla="*/ 14139 w 101600"/>
                <a:gd name="connsiteY6" fmla="*/ 59498 h 63500"/>
                <a:gd name="connsiteX7" fmla="*/ 10964 w 101600"/>
                <a:gd name="connsiteY7" fmla="*/ 6076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00" h="63500">
                  <a:moveTo>
                    <a:pt x="10964" y="60768"/>
                  </a:moveTo>
                  <a:cubicBezTo>
                    <a:pt x="8424" y="60768"/>
                    <a:pt x="5884" y="59498"/>
                    <a:pt x="5249" y="56323"/>
                  </a:cubicBezTo>
                  <a:cubicBezTo>
                    <a:pt x="3979" y="52513"/>
                    <a:pt x="5249" y="48068"/>
                    <a:pt x="8424" y="46798"/>
                  </a:cubicBezTo>
                  <a:lnTo>
                    <a:pt x="87799" y="5523"/>
                  </a:lnTo>
                  <a:cubicBezTo>
                    <a:pt x="90974" y="3618"/>
                    <a:pt x="94784" y="5523"/>
                    <a:pt x="96689" y="8698"/>
                  </a:cubicBezTo>
                  <a:cubicBezTo>
                    <a:pt x="97959" y="12507"/>
                    <a:pt x="96689" y="16952"/>
                    <a:pt x="93514" y="18223"/>
                  </a:cubicBezTo>
                  <a:lnTo>
                    <a:pt x="14139" y="59498"/>
                  </a:lnTo>
                  <a:cubicBezTo>
                    <a:pt x="12869" y="60768"/>
                    <a:pt x="11599" y="60768"/>
                    <a:pt x="10964" y="6076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任意多边形: 形状 96"/>
            <p:cNvSpPr/>
            <p:nvPr>
              <p:custDataLst>
                <p:tags r:id="rId93"/>
              </p:custDataLst>
            </p:nvPr>
          </p:nvSpPr>
          <p:spPr>
            <a:xfrm>
              <a:off x="1292200" y="6408228"/>
              <a:ext cx="228600" cy="254000"/>
            </a:xfrm>
            <a:custGeom>
              <a:avLst/>
              <a:gdLst>
                <a:gd name="connsiteX0" fmla="*/ 11455 w 228600"/>
                <a:gd name="connsiteY0" fmla="*/ 86552 h 254000"/>
                <a:gd name="connsiteX1" fmla="*/ 154965 w 228600"/>
                <a:gd name="connsiteY1" fmla="*/ 12257 h 254000"/>
                <a:gd name="connsiteX2" fmla="*/ 222275 w 228600"/>
                <a:gd name="connsiteY2" fmla="*/ 171007 h 254000"/>
                <a:gd name="connsiteX3" fmla="*/ 78765 w 228600"/>
                <a:gd name="connsiteY3" fmla="*/ 245302 h 254000"/>
                <a:gd name="connsiteX4" fmla="*/ 11455 w 228600"/>
                <a:gd name="connsiteY4" fmla="*/ 86552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54000">
                  <a:moveTo>
                    <a:pt x="11455" y="86552"/>
                  </a:moveTo>
                  <a:cubicBezTo>
                    <a:pt x="32410" y="22417"/>
                    <a:pt x="97180" y="-11238"/>
                    <a:pt x="154965" y="12257"/>
                  </a:cubicBezTo>
                  <a:cubicBezTo>
                    <a:pt x="213385" y="35752"/>
                    <a:pt x="243230" y="106237"/>
                    <a:pt x="222275" y="171007"/>
                  </a:cubicBezTo>
                  <a:cubicBezTo>
                    <a:pt x="201320" y="235142"/>
                    <a:pt x="136550" y="268797"/>
                    <a:pt x="78765" y="245302"/>
                  </a:cubicBezTo>
                  <a:cubicBezTo>
                    <a:pt x="20345" y="221807"/>
                    <a:pt x="-9500" y="151322"/>
                    <a:pt x="11455" y="86552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任意多边形: 形状 97"/>
            <p:cNvSpPr/>
            <p:nvPr>
              <p:custDataLst>
                <p:tags r:id="rId94"/>
              </p:custDataLst>
            </p:nvPr>
          </p:nvSpPr>
          <p:spPr>
            <a:xfrm>
              <a:off x="1284893" y="6401753"/>
              <a:ext cx="247650" cy="266700"/>
            </a:xfrm>
            <a:custGeom>
              <a:avLst/>
              <a:gdLst>
                <a:gd name="connsiteX0" fmla="*/ 124172 w 247650"/>
                <a:gd name="connsiteY0" fmla="*/ 266382 h 266700"/>
                <a:gd name="connsiteX1" fmla="*/ 83532 w 247650"/>
                <a:gd name="connsiteY1" fmla="*/ 258763 h 266700"/>
                <a:gd name="connsiteX2" fmla="*/ 11777 w 247650"/>
                <a:gd name="connsiteY2" fmla="*/ 91122 h 266700"/>
                <a:gd name="connsiteX3" fmla="*/ 123537 w 247650"/>
                <a:gd name="connsiteY3" fmla="*/ 4763 h 266700"/>
                <a:gd name="connsiteX4" fmla="*/ 164177 w 247650"/>
                <a:gd name="connsiteY4" fmla="*/ 12382 h 266700"/>
                <a:gd name="connsiteX5" fmla="*/ 235932 w 247650"/>
                <a:gd name="connsiteY5" fmla="*/ 180657 h 266700"/>
                <a:gd name="connsiteX6" fmla="*/ 124172 w 247650"/>
                <a:gd name="connsiteY6" fmla="*/ 266382 h 266700"/>
                <a:gd name="connsiteX7" fmla="*/ 124172 w 247650"/>
                <a:gd name="connsiteY7" fmla="*/ 18732 h 266700"/>
                <a:gd name="connsiteX8" fmla="*/ 24477 w 247650"/>
                <a:gd name="connsiteY8" fmla="*/ 95567 h 266700"/>
                <a:gd name="connsiteX9" fmla="*/ 87977 w 247650"/>
                <a:gd name="connsiteY9" fmla="*/ 244792 h 266700"/>
                <a:gd name="connsiteX10" fmla="*/ 124172 w 247650"/>
                <a:gd name="connsiteY10" fmla="*/ 251778 h 266700"/>
                <a:gd name="connsiteX11" fmla="*/ 223867 w 247650"/>
                <a:gd name="connsiteY11" fmla="*/ 174942 h 266700"/>
                <a:gd name="connsiteX12" fmla="*/ 160367 w 247650"/>
                <a:gd name="connsiteY12" fmla="*/ 25717 h 266700"/>
                <a:gd name="connsiteX13" fmla="*/ 124172 w 247650"/>
                <a:gd name="connsiteY13" fmla="*/ 18732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266700">
                  <a:moveTo>
                    <a:pt x="124172" y="266382"/>
                  </a:moveTo>
                  <a:cubicBezTo>
                    <a:pt x="110202" y="266382"/>
                    <a:pt x="96867" y="263842"/>
                    <a:pt x="83532" y="258763"/>
                  </a:cubicBezTo>
                  <a:cubicBezTo>
                    <a:pt x="21937" y="233997"/>
                    <a:pt x="-10448" y="159067"/>
                    <a:pt x="11777" y="91122"/>
                  </a:cubicBezTo>
                  <a:cubicBezTo>
                    <a:pt x="28922" y="39052"/>
                    <a:pt x="73372" y="4763"/>
                    <a:pt x="123537" y="4763"/>
                  </a:cubicBezTo>
                  <a:cubicBezTo>
                    <a:pt x="137507" y="4763"/>
                    <a:pt x="150842" y="7302"/>
                    <a:pt x="164177" y="12382"/>
                  </a:cubicBezTo>
                  <a:cubicBezTo>
                    <a:pt x="225772" y="37147"/>
                    <a:pt x="258157" y="112078"/>
                    <a:pt x="235932" y="180657"/>
                  </a:cubicBezTo>
                  <a:cubicBezTo>
                    <a:pt x="219422" y="231457"/>
                    <a:pt x="174337" y="266382"/>
                    <a:pt x="124172" y="266382"/>
                  </a:cubicBezTo>
                  <a:close/>
                  <a:moveTo>
                    <a:pt x="124172" y="18732"/>
                  </a:moveTo>
                  <a:cubicBezTo>
                    <a:pt x="79722" y="18732"/>
                    <a:pt x="39717" y="49847"/>
                    <a:pt x="24477" y="95567"/>
                  </a:cubicBezTo>
                  <a:cubicBezTo>
                    <a:pt x="4792" y="155892"/>
                    <a:pt x="33367" y="223203"/>
                    <a:pt x="87977" y="244792"/>
                  </a:cubicBezTo>
                  <a:cubicBezTo>
                    <a:pt x="99407" y="249238"/>
                    <a:pt x="111472" y="251778"/>
                    <a:pt x="124172" y="251778"/>
                  </a:cubicBezTo>
                  <a:cubicBezTo>
                    <a:pt x="168622" y="251778"/>
                    <a:pt x="208627" y="220663"/>
                    <a:pt x="223867" y="174942"/>
                  </a:cubicBezTo>
                  <a:cubicBezTo>
                    <a:pt x="243552" y="114617"/>
                    <a:pt x="214977" y="47307"/>
                    <a:pt x="160367" y="25717"/>
                  </a:cubicBezTo>
                  <a:cubicBezTo>
                    <a:pt x="148302" y="20638"/>
                    <a:pt x="136237" y="18732"/>
                    <a:pt x="124172" y="1873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任意多边形: 形状 98"/>
            <p:cNvSpPr/>
            <p:nvPr>
              <p:custDataLst>
                <p:tags r:id="rId95"/>
              </p:custDataLst>
            </p:nvPr>
          </p:nvSpPr>
          <p:spPr>
            <a:xfrm>
              <a:off x="1328102" y="6431597"/>
              <a:ext cx="146050" cy="82550"/>
            </a:xfrm>
            <a:custGeom>
              <a:avLst/>
              <a:gdLst>
                <a:gd name="connsiteX0" fmla="*/ 4763 w 146050"/>
                <a:gd name="connsiteY0" fmla="*/ 77788 h 82550"/>
                <a:gd name="connsiteX1" fmla="*/ 146368 w 146050"/>
                <a:gd name="connsiteY1" fmla="*/ 4763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050" h="82550">
                  <a:moveTo>
                    <a:pt x="4763" y="77788"/>
                  </a:moveTo>
                  <a:cubicBezTo>
                    <a:pt x="51753" y="53658"/>
                    <a:pt x="98743" y="28893"/>
                    <a:pt x="146368" y="4763"/>
                  </a:cubicBezTo>
                </a:path>
              </a:pathLst>
            </a:custGeom>
            <a:solidFill>
              <a:srgbClr val="83D7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任意多边形: 形状 99"/>
            <p:cNvSpPr/>
            <p:nvPr>
              <p:custDataLst>
                <p:tags r:id="rId96"/>
              </p:custDataLst>
            </p:nvPr>
          </p:nvSpPr>
          <p:spPr>
            <a:xfrm>
              <a:off x="1321901" y="6423852"/>
              <a:ext cx="158750" cy="95250"/>
            </a:xfrm>
            <a:custGeom>
              <a:avLst/>
              <a:gdLst>
                <a:gd name="connsiteX0" fmla="*/ 10964 w 158750"/>
                <a:gd name="connsiteY0" fmla="*/ 92517 h 95250"/>
                <a:gd name="connsiteX1" fmla="*/ 5249 w 158750"/>
                <a:gd name="connsiteY1" fmla="*/ 88073 h 95250"/>
                <a:gd name="connsiteX2" fmla="*/ 8424 w 158750"/>
                <a:gd name="connsiteY2" fmla="*/ 78548 h 95250"/>
                <a:gd name="connsiteX3" fmla="*/ 150029 w 158750"/>
                <a:gd name="connsiteY3" fmla="*/ 5523 h 95250"/>
                <a:gd name="connsiteX4" fmla="*/ 158919 w 158750"/>
                <a:gd name="connsiteY4" fmla="*/ 8698 h 95250"/>
                <a:gd name="connsiteX5" fmla="*/ 155744 w 158750"/>
                <a:gd name="connsiteY5" fmla="*/ 18223 h 95250"/>
                <a:gd name="connsiteX6" fmla="*/ 14139 w 158750"/>
                <a:gd name="connsiteY6" fmla="*/ 91248 h 95250"/>
                <a:gd name="connsiteX7" fmla="*/ 10964 w 158750"/>
                <a:gd name="connsiteY7" fmla="*/ 9251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50" h="95250">
                  <a:moveTo>
                    <a:pt x="10964" y="92517"/>
                  </a:moveTo>
                  <a:cubicBezTo>
                    <a:pt x="8424" y="92517"/>
                    <a:pt x="5884" y="91248"/>
                    <a:pt x="5249" y="88073"/>
                  </a:cubicBezTo>
                  <a:cubicBezTo>
                    <a:pt x="3979" y="84263"/>
                    <a:pt x="5249" y="79817"/>
                    <a:pt x="8424" y="78548"/>
                  </a:cubicBezTo>
                  <a:lnTo>
                    <a:pt x="150029" y="5523"/>
                  </a:lnTo>
                  <a:cubicBezTo>
                    <a:pt x="153204" y="3618"/>
                    <a:pt x="157014" y="5523"/>
                    <a:pt x="158919" y="8698"/>
                  </a:cubicBezTo>
                  <a:cubicBezTo>
                    <a:pt x="160189" y="12507"/>
                    <a:pt x="158919" y="16952"/>
                    <a:pt x="155744" y="18223"/>
                  </a:cubicBezTo>
                  <a:lnTo>
                    <a:pt x="14139" y="91248"/>
                  </a:lnTo>
                  <a:cubicBezTo>
                    <a:pt x="12869" y="92517"/>
                    <a:pt x="11599" y="92517"/>
                    <a:pt x="10964" y="9251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任意多边形: 形状 100"/>
            <p:cNvSpPr/>
            <p:nvPr>
              <p:custDataLst>
                <p:tags r:id="rId97"/>
              </p:custDataLst>
            </p:nvPr>
          </p:nvSpPr>
          <p:spPr>
            <a:xfrm>
              <a:off x="1295083" y="6518593"/>
              <a:ext cx="88900" cy="50800"/>
            </a:xfrm>
            <a:custGeom>
              <a:avLst/>
              <a:gdLst>
                <a:gd name="connsiteX0" fmla="*/ 4762 w 88900"/>
                <a:gd name="connsiteY0" fmla="*/ 47308 h 50800"/>
                <a:gd name="connsiteX1" fmla="*/ 86678 w 88900"/>
                <a:gd name="connsiteY1" fmla="*/ 4763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50800">
                  <a:moveTo>
                    <a:pt x="4762" y="47308"/>
                  </a:moveTo>
                  <a:lnTo>
                    <a:pt x="86678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任意多边形: 形状 101"/>
            <p:cNvSpPr/>
            <p:nvPr>
              <p:custDataLst>
                <p:tags r:id="rId98"/>
              </p:custDataLst>
            </p:nvPr>
          </p:nvSpPr>
          <p:spPr>
            <a:xfrm>
              <a:off x="1288881" y="6510847"/>
              <a:ext cx="101600" cy="63500"/>
            </a:xfrm>
            <a:custGeom>
              <a:avLst/>
              <a:gdLst>
                <a:gd name="connsiteX0" fmla="*/ 10964 w 101600"/>
                <a:gd name="connsiteY0" fmla="*/ 62038 h 63500"/>
                <a:gd name="connsiteX1" fmla="*/ 5249 w 101600"/>
                <a:gd name="connsiteY1" fmla="*/ 57593 h 63500"/>
                <a:gd name="connsiteX2" fmla="*/ 8424 w 101600"/>
                <a:gd name="connsiteY2" fmla="*/ 48068 h 63500"/>
                <a:gd name="connsiteX3" fmla="*/ 90339 w 101600"/>
                <a:gd name="connsiteY3" fmla="*/ 5522 h 63500"/>
                <a:gd name="connsiteX4" fmla="*/ 99229 w 101600"/>
                <a:gd name="connsiteY4" fmla="*/ 8697 h 63500"/>
                <a:gd name="connsiteX5" fmla="*/ 96054 w 101600"/>
                <a:gd name="connsiteY5" fmla="*/ 18222 h 63500"/>
                <a:gd name="connsiteX6" fmla="*/ 14139 w 101600"/>
                <a:gd name="connsiteY6" fmla="*/ 60768 h 63500"/>
                <a:gd name="connsiteX7" fmla="*/ 10964 w 101600"/>
                <a:gd name="connsiteY7" fmla="*/ 6203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00" h="63500">
                  <a:moveTo>
                    <a:pt x="10964" y="62038"/>
                  </a:moveTo>
                  <a:cubicBezTo>
                    <a:pt x="8424" y="62038"/>
                    <a:pt x="5884" y="60768"/>
                    <a:pt x="5249" y="57593"/>
                  </a:cubicBezTo>
                  <a:cubicBezTo>
                    <a:pt x="3979" y="53783"/>
                    <a:pt x="5249" y="49338"/>
                    <a:pt x="8424" y="48068"/>
                  </a:cubicBezTo>
                  <a:lnTo>
                    <a:pt x="90339" y="5522"/>
                  </a:lnTo>
                  <a:cubicBezTo>
                    <a:pt x="93514" y="3618"/>
                    <a:pt x="97324" y="5522"/>
                    <a:pt x="99229" y="8697"/>
                  </a:cubicBezTo>
                  <a:cubicBezTo>
                    <a:pt x="100499" y="12508"/>
                    <a:pt x="99229" y="16953"/>
                    <a:pt x="96054" y="18222"/>
                  </a:cubicBezTo>
                  <a:lnTo>
                    <a:pt x="14139" y="60768"/>
                  </a:lnTo>
                  <a:cubicBezTo>
                    <a:pt x="12869" y="62038"/>
                    <a:pt x="12234" y="62038"/>
                    <a:pt x="10964" y="6203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任意多边形: 形状 102"/>
            <p:cNvSpPr/>
            <p:nvPr>
              <p:custDataLst>
                <p:tags r:id="rId99"/>
              </p:custDataLst>
            </p:nvPr>
          </p:nvSpPr>
          <p:spPr>
            <a:xfrm>
              <a:off x="1319213" y="6541453"/>
              <a:ext cx="127000" cy="69850"/>
            </a:xfrm>
            <a:custGeom>
              <a:avLst/>
              <a:gdLst>
                <a:gd name="connsiteX0" fmla="*/ 4763 w 127000"/>
                <a:gd name="connsiteY0" fmla="*/ 67628 h 69850"/>
                <a:gd name="connsiteX1" fmla="*/ 126048 w 127000"/>
                <a:gd name="connsiteY1" fmla="*/ 476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0" h="69850">
                  <a:moveTo>
                    <a:pt x="4763" y="67628"/>
                  </a:moveTo>
                  <a:lnTo>
                    <a:pt x="126048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任意多边形: 形状 103"/>
            <p:cNvSpPr/>
            <p:nvPr>
              <p:custDataLst>
                <p:tags r:id="rId100"/>
              </p:custDataLst>
            </p:nvPr>
          </p:nvSpPr>
          <p:spPr>
            <a:xfrm>
              <a:off x="1313011" y="6533708"/>
              <a:ext cx="139700" cy="82550"/>
            </a:xfrm>
            <a:custGeom>
              <a:avLst/>
              <a:gdLst>
                <a:gd name="connsiteX0" fmla="*/ 10964 w 139700"/>
                <a:gd name="connsiteY0" fmla="*/ 82358 h 82550"/>
                <a:gd name="connsiteX1" fmla="*/ 5249 w 139700"/>
                <a:gd name="connsiteY1" fmla="*/ 77912 h 82550"/>
                <a:gd name="connsiteX2" fmla="*/ 8424 w 139700"/>
                <a:gd name="connsiteY2" fmla="*/ 68387 h 82550"/>
                <a:gd name="connsiteX3" fmla="*/ 129709 w 139700"/>
                <a:gd name="connsiteY3" fmla="*/ 5523 h 82550"/>
                <a:gd name="connsiteX4" fmla="*/ 138599 w 139700"/>
                <a:gd name="connsiteY4" fmla="*/ 8698 h 82550"/>
                <a:gd name="connsiteX5" fmla="*/ 135424 w 139700"/>
                <a:gd name="connsiteY5" fmla="*/ 18223 h 82550"/>
                <a:gd name="connsiteX6" fmla="*/ 14139 w 139700"/>
                <a:gd name="connsiteY6" fmla="*/ 81087 h 82550"/>
                <a:gd name="connsiteX7" fmla="*/ 10964 w 139700"/>
                <a:gd name="connsiteY7" fmla="*/ 82358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00" h="82550">
                  <a:moveTo>
                    <a:pt x="10964" y="82358"/>
                  </a:moveTo>
                  <a:cubicBezTo>
                    <a:pt x="8424" y="82358"/>
                    <a:pt x="5884" y="81087"/>
                    <a:pt x="5249" y="77912"/>
                  </a:cubicBezTo>
                  <a:cubicBezTo>
                    <a:pt x="3979" y="74102"/>
                    <a:pt x="5249" y="69658"/>
                    <a:pt x="8424" y="68387"/>
                  </a:cubicBezTo>
                  <a:lnTo>
                    <a:pt x="129709" y="5523"/>
                  </a:lnTo>
                  <a:cubicBezTo>
                    <a:pt x="132884" y="3617"/>
                    <a:pt x="136694" y="5523"/>
                    <a:pt x="138599" y="8698"/>
                  </a:cubicBezTo>
                  <a:cubicBezTo>
                    <a:pt x="139869" y="12508"/>
                    <a:pt x="138599" y="16952"/>
                    <a:pt x="135424" y="18223"/>
                  </a:cubicBezTo>
                  <a:lnTo>
                    <a:pt x="14139" y="81087"/>
                  </a:lnTo>
                  <a:cubicBezTo>
                    <a:pt x="12869" y="82358"/>
                    <a:pt x="11599" y="82358"/>
                    <a:pt x="10964" y="8235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任意多边形: 形状 104"/>
            <p:cNvSpPr/>
            <p:nvPr>
              <p:custDataLst>
                <p:tags r:id="rId101"/>
              </p:custDataLst>
            </p:nvPr>
          </p:nvSpPr>
          <p:spPr>
            <a:xfrm>
              <a:off x="1336358" y="6593522"/>
              <a:ext cx="82550" cy="44450"/>
            </a:xfrm>
            <a:custGeom>
              <a:avLst/>
              <a:gdLst>
                <a:gd name="connsiteX0" fmla="*/ 4762 w 82550"/>
                <a:gd name="connsiteY0" fmla="*/ 42228 h 44450"/>
                <a:gd name="connsiteX1" fmla="*/ 77787 w 82550"/>
                <a:gd name="connsiteY1" fmla="*/ 4762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550" h="44450">
                  <a:moveTo>
                    <a:pt x="4762" y="42228"/>
                  </a:moveTo>
                  <a:lnTo>
                    <a:pt x="77787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任意多边形: 形状 105"/>
            <p:cNvSpPr/>
            <p:nvPr>
              <p:custDataLst>
                <p:tags r:id="rId102"/>
              </p:custDataLst>
            </p:nvPr>
          </p:nvSpPr>
          <p:spPr>
            <a:xfrm>
              <a:off x="1330156" y="6585790"/>
              <a:ext cx="88900" cy="57150"/>
            </a:xfrm>
            <a:custGeom>
              <a:avLst/>
              <a:gdLst>
                <a:gd name="connsiteX0" fmla="*/ 10964 w 88900"/>
                <a:gd name="connsiteY0" fmla="*/ 56945 h 57150"/>
                <a:gd name="connsiteX1" fmla="*/ 5249 w 88900"/>
                <a:gd name="connsiteY1" fmla="*/ 52500 h 57150"/>
                <a:gd name="connsiteX2" fmla="*/ 8424 w 88900"/>
                <a:gd name="connsiteY2" fmla="*/ 42975 h 57150"/>
                <a:gd name="connsiteX3" fmla="*/ 80814 w 88900"/>
                <a:gd name="connsiteY3" fmla="*/ 5510 h 57150"/>
                <a:gd name="connsiteX4" fmla="*/ 89704 w 88900"/>
                <a:gd name="connsiteY4" fmla="*/ 9320 h 57150"/>
                <a:gd name="connsiteX5" fmla="*/ 86529 w 88900"/>
                <a:gd name="connsiteY5" fmla="*/ 18845 h 57150"/>
                <a:gd name="connsiteX6" fmla="*/ 14139 w 88900"/>
                <a:gd name="connsiteY6" fmla="*/ 56310 h 57150"/>
                <a:gd name="connsiteX7" fmla="*/ 10964 w 88900"/>
                <a:gd name="connsiteY7" fmla="*/ 5694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00" h="57150">
                  <a:moveTo>
                    <a:pt x="10964" y="56945"/>
                  </a:moveTo>
                  <a:cubicBezTo>
                    <a:pt x="8424" y="56945"/>
                    <a:pt x="5884" y="55675"/>
                    <a:pt x="5249" y="52500"/>
                  </a:cubicBezTo>
                  <a:cubicBezTo>
                    <a:pt x="3979" y="48690"/>
                    <a:pt x="5249" y="44245"/>
                    <a:pt x="8424" y="42975"/>
                  </a:cubicBezTo>
                  <a:lnTo>
                    <a:pt x="80814" y="5510"/>
                  </a:lnTo>
                  <a:cubicBezTo>
                    <a:pt x="83989" y="3605"/>
                    <a:pt x="87799" y="5510"/>
                    <a:pt x="89704" y="9320"/>
                  </a:cubicBezTo>
                  <a:cubicBezTo>
                    <a:pt x="90974" y="13130"/>
                    <a:pt x="89704" y="17575"/>
                    <a:pt x="86529" y="18845"/>
                  </a:cubicBezTo>
                  <a:lnTo>
                    <a:pt x="14139" y="56310"/>
                  </a:lnTo>
                  <a:cubicBezTo>
                    <a:pt x="12869" y="56945"/>
                    <a:pt x="12234" y="56945"/>
                    <a:pt x="10964" y="56945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任意多边形: 形状 106"/>
            <p:cNvSpPr/>
            <p:nvPr>
              <p:custDataLst>
                <p:tags r:id="rId103"/>
              </p:custDataLst>
            </p:nvPr>
          </p:nvSpPr>
          <p:spPr>
            <a:xfrm>
              <a:off x="1398588" y="6464618"/>
              <a:ext cx="107950" cy="57150"/>
            </a:xfrm>
            <a:custGeom>
              <a:avLst/>
              <a:gdLst>
                <a:gd name="connsiteX0" fmla="*/ 4763 w 107950"/>
                <a:gd name="connsiteY0" fmla="*/ 57467 h 57150"/>
                <a:gd name="connsiteX1" fmla="*/ 105727 w 107950"/>
                <a:gd name="connsiteY1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950" h="57150">
                  <a:moveTo>
                    <a:pt x="4763" y="57467"/>
                  </a:moveTo>
                  <a:lnTo>
                    <a:pt x="105727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任意多边形: 形状 107"/>
            <p:cNvSpPr/>
            <p:nvPr>
              <p:custDataLst>
                <p:tags r:id="rId104"/>
              </p:custDataLst>
            </p:nvPr>
          </p:nvSpPr>
          <p:spPr>
            <a:xfrm>
              <a:off x="1392386" y="6456873"/>
              <a:ext cx="120650" cy="76200"/>
            </a:xfrm>
            <a:custGeom>
              <a:avLst/>
              <a:gdLst>
                <a:gd name="connsiteX0" fmla="*/ 10964 w 120650"/>
                <a:gd name="connsiteY0" fmla="*/ 72197 h 76200"/>
                <a:gd name="connsiteX1" fmla="*/ 5249 w 120650"/>
                <a:gd name="connsiteY1" fmla="*/ 67752 h 76200"/>
                <a:gd name="connsiteX2" fmla="*/ 8424 w 120650"/>
                <a:gd name="connsiteY2" fmla="*/ 58227 h 76200"/>
                <a:gd name="connsiteX3" fmla="*/ 109389 w 120650"/>
                <a:gd name="connsiteY3" fmla="*/ 5523 h 76200"/>
                <a:gd name="connsiteX4" fmla="*/ 118279 w 120650"/>
                <a:gd name="connsiteY4" fmla="*/ 8698 h 76200"/>
                <a:gd name="connsiteX5" fmla="*/ 115104 w 120650"/>
                <a:gd name="connsiteY5" fmla="*/ 18223 h 76200"/>
                <a:gd name="connsiteX6" fmla="*/ 14139 w 120650"/>
                <a:gd name="connsiteY6" fmla="*/ 70927 h 76200"/>
                <a:gd name="connsiteX7" fmla="*/ 10964 w 120650"/>
                <a:gd name="connsiteY7" fmla="*/ 721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50" h="76200">
                  <a:moveTo>
                    <a:pt x="10964" y="72197"/>
                  </a:moveTo>
                  <a:cubicBezTo>
                    <a:pt x="8424" y="72197"/>
                    <a:pt x="5884" y="70927"/>
                    <a:pt x="5249" y="67752"/>
                  </a:cubicBezTo>
                  <a:cubicBezTo>
                    <a:pt x="3979" y="63943"/>
                    <a:pt x="5249" y="59497"/>
                    <a:pt x="8424" y="58227"/>
                  </a:cubicBezTo>
                  <a:lnTo>
                    <a:pt x="109389" y="5523"/>
                  </a:lnTo>
                  <a:cubicBezTo>
                    <a:pt x="112564" y="3618"/>
                    <a:pt x="116374" y="5523"/>
                    <a:pt x="118279" y="8698"/>
                  </a:cubicBezTo>
                  <a:cubicBezTo>
                    <a:pt x="119549" y="12507"/>
                    <a:pt x="118279" y="16952"/>
                    <a:pt x="115104" y="18223"/>
                  </a:cubicBezTo>
                  <a:lnTo>
                    <a:pt x="14139" y="70927"/>
                  </a:lnTo>
                  <a:cubicBezTo>
                    <a:pt x="12869" y="72197"/>
                    <a:pt x="12234" y="72197"/>
                    <a:pt x="10964" y="7219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任意多边形: 形状 108"/>
            <p:cNvSpPr/>
            <p:nvPr>
              <p:custDataLst>
                <p:tags r:id="rId105"/>
              </p:custDataLst>
            </p:nvPr>
          </p:nvSpPr>
          <p:spPr>
            <a:xfrm>
              <a:off x="1431608" y="6554153"/>
              <a:ext cx="88900" cy="44450"/>
            </a:xfrm>
            <a:custGeom>
              <a:avLst/>
              <a:gdLst>
                <a:gd name="connsiteX0" fmla="*/ 4762 w 88900"/>
                <a:gd name="connsiteY0" fmla="*/ 45403 h 44450"/>
                <a:gd name="connsiteX1" fmla="*/ 84137 w 88900"/>
                <a:gd name="connsiteY1" fmla="*/ 476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44450">
                  <a:moveTo>
                    <a:pt x="4762" y="45403"/>
                  </a:moveTo>
                  <a:lnTo>
                    <a:pt x="84137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任意多边形: 形状 109"/>
            <p:cNvSpPr/>
            <p:nvPr>
              <p:custDataLst>
                <p:tags r:id="rId106"/>
              </p:custDataLst>
            </p:nvPr>
          </p:nvSpPr>
          <p:spPr>
            <a:xfrm>
              <a:off x="1425406" y="6546408"/>
              <a:ext cx="101600" cy="63500"/>
            </a:xfrm>
            <a:custGeom>
              <a:avLst/>
              <a:gdLst>
                <a:gd name="connsiteX0" fmla="*/ 10964 w 101600"/>
                <a:gd name="connsiteY0" fmla="*/ 60767 h 63500"/>
                <a:gd name="connsiteX1" fmla="*/ 5249 w 101600"/>
                <a:gd name="connsiteY1" fmla="*/ 56323 h 63500"/>
                <a:gd name="connsiteX2" fmla="*/ 8424 w 101600"/>
                <a:gd name="connsiteY2" fmla="*/ 46798 h 63500"/>
                <a:gd name="connsiteX3" fmla="*/ 87799 w 101600"/>
                <a:gd name="connsiteY3" fmla="*/ 5523 h 63500"/>
                <a:gd name="connsiteX4" fmla="*/ 96689 w 101600"/>
                <a:gd name="connsiteY4" fmla="*/ 8698 h 63500"/>
                <a:gd name="connsiteX5" fmla="*/ 93514 w 101600"/>
                <a:gd name="connsiteY5" fmla="*/ 18223 h 63500"/>
                <a:gd name="connsiteX6" fmla="*/ 14139 w 101600"/>
                <a:gd name="connsiteY6" fmla="*/ 59498 h 63500"/>
                <a:gd name="connsiteX7" fmla="*/ 10964 w 101600"/>
                <a:gd name="connsiteY7" fmla="*/ 60767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00" h="63500">
                  <a:moveTo>
                    <a:pt x="10964" y="60767"/>
                  </a:moveTo>
                  <a:cubicBezTo>
                    <a:pt x="8424" y="60767"/>
                    <a:pt x="5884" y="59498"/>
                    <a:pt x="5249" y="56323"/>
                  </a:cubicBezTo>
                  <a:cubicBezTo>
                    <a:pt x="3979" y="52512"/>
                    <a:pt x="5249" y="48067"/>
                    <a:pt x="8424" y="46798"/>
                  </a:cubicBezTo>
                  <a:lnTo>
                    <a:pt x="87799" y="5523"/>
                  </a:lnTo>
                  <a:cubicBezTo>
                    <a:pt x="90974" y="3617"/>
                    <a:pt x="94784" y="5523"/>
                    <a:pt x="96689" y="8698"/>
                  </a:cubicBezTo>
                  <a:cubicBezTo>
                    <a:pt x="97959" y="12508"/>
                    <a:pt x="96689" y="16952"/>
                    <a:pt x="93514" y="18223"/>
                  </a:cubicBezTo>
                  <a:lnTo>
                    <a:pt x="14139" y="59498"/>
                  </a:lnTo>
                  <a:cubicBezTo>
                    <a:pt x="12869" y="60133"/>
                    <a:pt x="12234" y="60767"/>
                    <a:pt x="10964" y="607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1" name="任意多边形: 形状 110"/>
          <p:cNvSpPr/>
          <p:nvPr>
            <p:custDataLst>
              <p:tags r:id="rId107"/>
            </p:custDataLst>
          </p:nvPr>
        </p:nvSpPr>
        <p:spPr>
          <a:xfrm>
            <a:off x="684847" y="1951038"/>
            <a:ext cx="177800" cy="19050"/>
          </a:xfrm>
          <a:custGeom>
            <a:avLst/>
            <a:gdLst>
              <a:gd name="connsiteX0" fmla="*/ 166688 w 177800"/>
              <a:gd name="connsiteY0" fmla="*/ 18733 h 19050"/>
              <a:gd name="connsiteX1" fmla="*/ 11113 w 177800"/>
              <a:gd name="connsiteY1" fmla="*/ 18733 h 19050"/>
              <a:gd name="connsiteX2" fmla="*/ 4763 w 177800"/>
              <a:gd name="connsiteY2" fmla="*/ 11748 h 19050"/>
              <a:gd name="connsiteX3" fmla="*/ 11113 w 177800"/>
              <a:gd name="connsiteY3" fmla="*/ 4763 h 19050"/>
              <a:gd name="connsiteX4" fmla="*/ 166688 w 177800"/>
              <a:gd name="connsiteY4" fmla="*/ 4763 h 19050"/>
              <a:gd name="connsiteX5" fmla="*/ 173038 w 177800"/>
              <a:gd name="connsiteY5" fmla="*/ 11748 h 19050"/>
              <a:gd name="connsiteX6" fmla="*/ 166688 w 177800"/>
              <a:gd name="connsiteY6" fmla="*/ 18733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00" h="19050">
                <a:moveTo>
                  <a:pt x="166688" y="18733"/>
                </a:moveTo>
                <a:lnTo>
                  <a:pt x="11113" y="18733"/>
                </a:lnTo>
                <a:cubicBezTo>
                  <a:pt x="7303" y="18733"/>
                  <a:pt x="4763" y="15558"/>
                  <a:pt x="4763" y="11748"/>
                </a:cubicBezTo>
                <a:cubicBezTo>
                  <a:pt x="4763" y="7938"/>
                  <a:pt x="7938" y="4763"/>
                  <a:pt x="11113" y="4763"/>
                </a:cubicBezTo>
                <a:lnTo>
                  <a:pt x="166688" y="4763"/>
                </a:lnTo>
                <a:cubicBezTo>
                  <a:pt x="170497" y="4763"/>
                  <a:pt x="173038" y="7938"/>
                  <a:pt x="173038" y="11748"/>
                </a:cubicBezTo>
                <a:cubicBezTo>
                  <a:pt x="173672" y="15558"/>
                  <a:pt x="170497" y="18733"/>
                  <a:pt x="166688" y="18733"/>
                </a:cubicBezTo>
                <a:close/>
              </a:path>
            </a:pathLst>
          </a:custGeom>
          <a:solidFill>
            <a:srgbClr val="1D1D1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" name="任意多边形: 形状 111"/>
          <p:cNvSpPr/>
          <p:nvPr>
            <p:custDataLst>
              <p:tags r:id="rId108"/>
            </p:custDataLst>
          </p:nvPr>
        </p:nvSpPr>
        <p:spPr>
          <a:xfrm>
            <a:off x="902652" y="1926273"/>
            <a:ext cx="63500" cy="69850"/>
          </a:xfrm>
          <a:custGeom>
            <a:avLst/>
            <a:gdLst>
              <a:gd name="connsiteX0" fmla="*/ 32703 w 63500"/>
              <a:gd name="connsiteY0" fmla="*/ 66992 h 69850"/>
              <a:gd name="connsiteX1" fmla="*/ 4763 w 63500"/>
              <a:gd name="connsiteY1" fmla="*/ 35877 h 69850"/>
              <a:gd name="connsiteX2" fmla="*/ 32703 w 63500"/>
              <a:gd name="connsiteY2" fmla="*/ 4763 h 69850"/>
              <a:gd name="connsiteX3" fmla="*/ 60643 w 63500"/>
              <a:gd name="connsiteY3" fmla="*/ 35877 h 69850"/>
              <a:gd name="connsiteX4" fmla="*/ 32703 w 63500"/>
              <a:gd name="connsiteY4" fmla="*/ 66992 h 69850"/>
              <a:gd name="connsiteX5" fmla="*/ 32703 w 63500"/>
              <a:gd name="connsiteY5" fmla="*/ 19367 h 69850"/>
              <a:gd name="connsiteX6" fmla="*/ 17463 w 63500"/>
              <a:gd name="connsiteY6" fmla="*/ 35877 h 69850"/>
              <a:gd name="connsiteX7" fmla="*/ 32703 w 63500"/>
              <a:gd name="connsiteY7" fmla="*/ 52388 h 69850"/>
              <a:gd name="connsiteX8" fmla="*/ 47308 w 63500"/>
              <a:gd name="connsiteY8" fmla="*/ 35877 h 69850"/>
              <a:gd name="connsiteX9" fmla="*/ 32703 w 63500"/>
              <a:gd name="connsiteY9" fmla="*/ 19367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00" h="69850">
                <a:moveTo>
                  <a:pt x="32703" y="66992"/>
                </a:moveTo>
                <a:cubicBezTo>
                  <a:pt x="17463" y="66992"/>
                  <a:pt x="4763" y="53023"/>
                  <a:pt x="4763" y="35877"/>
                </a:cubicBezTo>
                <a:cubicBezTo>
                  <a:pt x="4763" y="18732"/>
                  <a:pt x="17463" y="4763"/>
                  <a:pt x="32703" y="4763"/>
                </a:cubicBezTo>
                <a:cubicBezTo>
                  <a:pt x="47943" y="4763"/>
                  <a:pt x="60643" y="18732"/>
                  <a:pt x="60643" y="35877"/>
                </a:cubicBezTo>
                <a:cubicBezTo>
                  <a:pt x="60643" y="53023"/>
                  <a:pt x="47943" y="66992"/>
                  <a:pt x="32703" y="66992"/>
                </a:cubicBezTo>
                <a:close/>
                <a:moveTo>
                  <a:pt x="32703" y="19367"/>
                </a:moveTo>
                <a:cubicBezTo>
                  <a:pt x="24448" y="19367"/>
                  <a:pt x="17463" y="26988"/>
                  <a:pt x="17463" y="35877"/>
                </a:cubicBezTo>
                <a:cubicBezTo>
                  <a:pt x="17463" y="44767"/>
                  <a:pt x="24448" y="52388"/>
                  <a:pt x="32703" y="52388"/>
                </a:cubicBezTo>
                <a:cubicBezTo>
                  <a:pt x="40958" y="52388"/>
                  <a:pt x="47308" y="44767"/>
                  <a:pt x="47308" y="35877"/>
                </a:cubicBezTo>
                <a:cubicBezTo>
                  <a:pt x="47308" y="26988"/>
                  <a:pt x="40958" y="19367"/>
                  <a:pt x="32703" y="19367"/>
                </a:cubicBezTo>
                <a:close/>
              </a:path>
            </a:pathLst>
          </a:custGeom>
          <a:solidFill>
            <a:srgbClr val="1D1D1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4" name="任意多边形: 形状 123"/>
          <p:cNvSpPr/>
          <p:nvPr>
            <p:custDataLst>
              <p:tags r:id="rId109"/>
            </p:custDataLst>
          </p:nvPr>
        </p:nvSpPr>
        <p:spPr>
          <a:xfrm>
            <a:off x="1163638" y="1597343"/>
            <a:ext cx="533400" cy="266700"/>
          </a:xfrm>
          <a:custGeom>
            <a:avLst/>
            <a:gdLst>
              <a:gd name="connsiteX0" fmla="*/ 498158 w 533400"/>
              <a:gd name="connsiteY0" fmla="*/ 93662 h 266700"/>
              <a:gd name="connsiteX1" fmla="*/ 256857 w 533400"/>
              <a:gd name="connsiteY1" fmla="*/ 93662 h 266700"/>
              <a:gd name="connsiteX2" fmla="*/ 250507 w 533400"/>
              <a:gd name="connsiteY2" fmla="*/ 51753 h 266700"/>
              <a:gd name="connsiteX3" fmla="*/ 266382 w 533400"/>
              <a:gd name="connsiteY3" fmla="*/ 51753 h 266700"/>
              <a:gd name="connsiteX4" fmla="*/ 286702 w 533400"/>
              <a:gd name="connsiteY4" fmla="*/ 32068 h 266700"/>
              <a:gd name="connsiteX5" fmla="*/ 286702 w 533400"/>
              <a:gd name="connsiteY5" fmla="*/ 24447 h 266700"/>
              <a:gd name="connsiteX6" fmla="*/ 266382 w 533400"/>
              <a:gd name="connsiteY6" fmla="*/ 4763 h 266700"/>
              <a:gd name="connsiteX7" fmla="*/ 77152 w 533400"/>
              <a:gd name="connsiteY7" fmla="*/ 4763 h 266700"/>
              <a:gd name="connsiteX8" fmla="*/ 56832 w 533400"/>
              <a:gd name="connsiteY8" fmla="*/ 24447 h 266700"/>
              <a:gd name="connsiteX9" fmla="*/ 56832 w 533400"/>
              <a:gd name="connsiteY9" fmla="*/ 32068 h 266700"/>
              <a:gd name="connsiteX10" fmla="*/ 77152 w 533400"/>
              <a:gd name="connsiteY10" fmla="*/ 51753 h 266700"/>
              <a:gd name="connsiteX11" fmla="*/ 101918 w 533400"/>
              <a:gd name="connsiteY11" fmla="*/ 51753 h 266700"/>
              <a:gd name="connsiteX12" fmla="*/ 95568 w 533400"/>
              <a:gd name="connsiteY12" fmla="*/ 93662 h 266700"/>
              <a:gd name="connsiteX13" fmla="*/ 35243 w 533400"/>
              <a:gd name="connsiteY13" fmla="*/ 93662 h 266700"/>
              <a:gd name="connsiteX14" fmla="*/ 4763 w 533400"/>
              <a:gd name="connsiteY14" fmla="*/ 127318 h 266700"/>
              <a:gd name="connsiteX15" fmla="*/ 4763 w 533400"/>
              <a:gd name="connsiteY15" fmla="*/ 140653 h 266700"/>
              <a:gd name="connsiteX16" fmla="*/ 35243 w 533400"/>
              <a:gd name="connsiteY16" fmla="*/ 174307 h 266700"/>
              <a:gd name="connsiteX17" fmla="*/ 278448 w 533400"/>
              <a:gd name="connsiteY17" fmla="*/ 174307 h 266700"/>
              <a:gd name="connsiteX18" fmla="*/ 284798 w 533400"/>
              <a:gd name="connsiteY18" fmla="*/ 216218 h 266700"/>
              <a:gd name="connsiteX19" fmla="*/ 260032 w 533400"/>
              <a:gd name="connsiteY19" fmla="*/ 216218 h 266700"/>
              <a:gd name="connsiteX20" fmla="*/ 239713 w 533400"/>
              <a:gd name="connsiteY20" fmla="*/ 235903 h 266700"/>
              <a:gd name="connsiteX21" fmla="*/ 239713 w 533400"/>
              <a:gd name="connsiteY21" fmla="*/ 243522 h 266700"/>
              <a:gd name="connsiteX22" fmla="*/ 260032 w 533400"/>
              <a:gd name="connsiteY22" fmla="*/ 263207 h 266700"/>
              <a:gd name="connsiteX23" fmla="*/ 449263 w 533400"/>
              <a:gd name="connsiteY23" fmla="*/ 263207 h 266700"/>
              <a:gd name="connsiteX24" fmla="*/ 469583 w 533400"/>
              <a:gd name="connsiteY24" fmla="*/ 243522 h 266700"/>
              <a:gd name="connsiteX25" fmla="*/ 469583 w 533400"/>
              <a:gd name="connsiteY25" fmla="*/ 235903 h 266700"/>
              <a:gd name="connsiteX26" fmla="*/ 449898 w 533400"/>
              <a:gd name="connsiteY26" fmla="*/ 216218 h 266700"/>
              <a:gd name="connsiteX27" fmla="*/ 424498 w 533400"/>
              <a:gd name="connsiteY27" fmla="*/ 216218 h 266700"/>
              <a:gd name="connsiteX28" fmla="*/ 430848 w 533400"/>
              <a:gd name="connsiteY28" fmla="*/ 174307 h 266700"/>
              <a:gd name="connsiteX29" fmla="*/ 498158 w 533400"/>
              <a:gd name="connsiteY29" fmla="*/ 174307 h 266700"/>
              <a:gd name="connsiteX30" fmla="*/ 528638 w 533400"/>
              <a:gd name="connsiteY30" fmla="*/ 140653 h 266700"/>
              <a:gd name="connsiteX31" fmla="*/ 528638 w 533400"/>
              <a:gd name="connsiteY31" fmla="*/ 127318 h 266700"/>
              <a:gd name="connsiteX32" fmla="*/ 498158 w 533400"/>
              <a:gd name="connsiteY32" fmla="*/ 93662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33400" h="266700">
                <a:moveTo>
                  <a:pt x="498158" y="93662"/>
                </a:moveTo>
                <a:lnTo>
                  <a:pt x="256857" y="93662"/>
                </a:lnTo>
                <a:cubicBezTo>
                  <a:pt x="240348" y="75882"/>
                  <a:pt x="244793" y="60643"/>
                  <a:pt x="250507" y="51753"/>
                </a:cubicBezTo>
                <a:lnTo>
                  <a:pt x="266382" y="51753"/>
                </a:lnTo>
                <a:cubicBezTo>
                  <a:pt x="277177" y="51753"/>
                  <a:pt x="286702" y="42862"/>
                  <a:pt x="286702" y="32068"/>
                </a:cubicBezTo>
                <a:lnTo>
                  <a:pt x="286702" y="24447"/>
                </a:lnTo>
                <a:cubicBezTo>
                  <a:pt x="286702" y="13652"/>
                  <a:pt x="277813" y="4763"/>
                  <a:pt x="266382" y="4763"/>
                </a:cubicBezTo>
                <a:lnTo>
                  <a:pt x="77152" y="4763"/>
                </a:lnTo>
                <a:cubicBezTo>
                  <a:pt x="66357" y="4763"/>
                  <a:pt x="56832" y="13652"/>
                  <a:pt x="56832" y="24447"/>
                </a:cubicBezTo>
                <a:lnTo>
                  <a:pt x="56832" y="32068"/>
                </a:lnTo>
                <a:cubicBezTo>
                  <a:pt x="56832" y="42862"/>
                  <a:pt x="65723" y="51753"/>
                  <a:pt x="77152" y="51753"/>
                </a:cubicBezTo>
                <a:lnTo>
                  <a:pt x="101918" y="51753"/>
                </a:lnTo>
                <a:cubicBezTo>
                  <a:pt x="106998" y="60643"/>
                  <a:pt x="111443" y="75882"/>
                  <a:pt x="95568" y="93662"/>
                </a:cubicBezTo>
                <a:lnTo>
                  <a:pt x="35243" y="93662"/>
                </a:lnTo>
                <a:cubicBezTo>
                  <a:pt x="18098" y="93662"/>
                  <a:pt x="4763" y="108903"/>
                  <a:pt x="4763" y="127318"/>
                </a:cubicBezTo>
                <a:lnTo>
                  <a:pt x="4763" y="140653"/>
                </a:lnTo>
                <a:cubicBezTo>
                  <a:pt x="4763" y="159068"/>
                  <a:pt x="18732" y="174307"/>
                  <a:pt x="35243" y="174307"/>
                </a:cubicBezTo>
                <a:lnTo>
                  <a:pt x="278448" y="174307"/>
                </a:lnTo>
                <a:cubicBezTo>
                  <a:pt x="294957" y="192087"/>
                  <a:pt x="290513" y="207328"/>
                  <a:pt x="284798" y="216218"/>
                </a:cubicBezTo>
                <a:lnTo>
                  <a:pt x="260032" y="216218"/>
                </a:lnTo>
                <a:cubicBezTo>
                  <a:pt x="249238" y="216218"/>
                  <a:pt x="239713" y="225107"/>
                  <a:pt x="239713" y="235903"/>
                </a:cubicBezTo>
                <a:lnTo>
                  <a:pt x="239713" y="243522"/>
                </a:lnTo>
                <a:cubicBezTo>
                  <a:pt x="239713" y="254318"/>
                  <a:pt x="248602" y="263207"/>
                  <a:pt x="260032" y="263207"/>
                </a:cubicBezTo>
                <a:lnTo>
                  <a:pt x="449263" y="263207"/>
                </a:lnTo>
                <a:cubicBezTo>
                  <a:pt x="460057" y="263207"/>
                  <a:pt x="469583" y="254318"/>
                  <a:pt x="469583" y="243522"/>
                </a:cubicBezTo>
                <a:lnTo>
                  <a:pt x="469583" y="235903"/>
                </a:lnTo>
                <a:cubicBezTo>
                  <a:pt x="469583" y="225107"/>
                  <a:pt x="460693" y="216218"/>
                  <a:pt x="449898" y="216218"/>
                </a:cubicBezTo>
                <a:lnTo>
                  <a:pt x="424498" y="216218"/>
                </a:lnTo>
                <a:cubicBezTo>
                  <a:pt x="419418" y="207328"/>
                  <a:pt x="414973" y="192087"/>
                  <a:pt x="430848" y="174307"/>
                </a:cubicBezTo>
                <a:lnTo>
                  <a:pt x="498158" y="174307"/>
                </a:lnTo>
                <a:cubicBezTo>
                  <a:pt x="515302" y="174307"/>
                  <a:pt x="528638" y="159068"/>
                  <a:pt x="528638" y="140653"/>
                </a:cubicBezTo>
                <a:lnTo>
                  <a:pt x="528638" y="127318"/>
                </a:lnTo>
                <a:cubicBezTo>
                  <a:pt x="528638" y="108903"/>
                  <a:pt x="514667" y="93662"/>
                  <a:pt x="498158" y="9366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5" name="任意多边形: 形状 124"/>
          <p:cNvSpPr/>
          <p:nvPr>
            <p:custDataLst>
              <p:tags r:id="rId110"/>
            </p:custDataLst>
          </p:nvPr>
        </p:nvSpPr>
        <p:spPr>
          <a:xfrm>
            <a:off x="1156652" y="1590993"/>
            <a:ext cx="546100" cy="279400"/>
          </a:xfrm>
          <a:custGeom>
            <a:avLst/>
            <a:gdLst>
              <a:gd name="connsiteX0" fmla="*/ 267018 w 546100"/>
              <a:gd name="connsiteY0" fmla="*/ 277178 h 279400"/>
              <a:gd name="connsiteX1" fmla="*/ 267018 w 546100"/>
              <a:gd name="connsiteY1" fmla="*/ 277178 h 279400"/>
              <a:gd name="connsiteX2" fmla="*/ 240348 w 546100"/>
              <a:gd name="connsiteY2" fmla="*/ 250507 h 279400"/>
              <a:gd name="connsiteX3" fmla="*/ 240348 w 546100"/>
              <a:gd name="connsiteY3" fmla="*/ 242887 h 279400"/>
              <a:gd name="connsiteX4" fmla="*/ 267018 w 546100"/>
              <a:gd name="connsiteY4" fmla="*/ 216218 h 279400"/>
              <a:gd name="connsiteX5" fmla="*/ 287973 w 546100"/>
              <a:gd name="connsiteY5" fmla="*/ 216218 h 279400"/>
              <a:gd name="connsiteX6" fmla="*/ 282258 w 546100"/>
              <a:gd name="connsiteY6" fmla="*/ 188912 h 279400"/>
              <a:gd name="connsiteX7" fmla="*/ 42228 w 546100"/>
              <a:gd name="connsiteY7" fmla="*/ 188912 h 279400"/>
              <a:gd name="connsiteX8" fmla="*/ 4763 w 546100"/>
              <a:gd name="connsiteY8" fmla="*/ 147637 h 279400"/>
              <a:gd name="connsiteX9" fmla="*/ 4763 w 546100"/>
              <a:gd name="connsiteY9" fmla="*/ 134303 h 279400"/>
              <a:gd name="connsiteX10" fmla="*/ 42228 w 546100"/>
              <a:gd name="connsiteY10" fmla="*/ 93028 h 279400"/>
              <a:gd name="connsiteX11" fmla="*/ 100013 w 546100"/>
              <a:gd name="connsiteY11" fmla="*/ 93028 h 279400"/>
              <a:gd name="connsiteX12" fmla="*/ 105728 w 546100"/>
              <a:gd name="connsiteY12" fmla="*/ 65722 h 279400"/>
              <a:gd name="connsiteX13" fmla="*/ 84138 w 546100"/>
              <a:gd name="connsiteY13" fmla="*/ 65722 h 279400"/>
              <a:gd name="connsiteX14" fmla="*/ 57468 w 546100"/>
              <a:gd name="connsiteY14" fmla="*/ 39053 h 279400"/>
              <a:gd name="connsiteX15" fmla="*/ 57468 w 546100"/>
              <a:gd name="connsiteY15" fmla="*/ 31432 h 279400"/>
              <a:gd name="connsiteX16" fmla="*/ 84138 w 546100"/>
              <a:gd name="connsiteY16" fmla="*/ 4763 h 279400"/>
              <a:gd name="connsiteX17" fmla="*/ 273368 w 546100"/>
              <a:gd name="connsiteY17" fmla="*/ 4763 h 279400"/>
              <a:gd name="connsiteX18" fmla="*/ 300038 w 546100"/>
              <a:gd name="connsiteY18" fmla="*/ 31432 h 279400"/>
              <a:gd name="connsiteX19" fmla="*/ 300038 w 546100"/>
              <a:gd name="connsiteY19" fmla="*/ 39053 h 279400"/>
              <a:gd name="connsiteX20" fmla="*/ 273368 w 546100"/>
              <a:gd name="connsiteY20" fmla="*/ 65722 h 279400"/>
              <a:gd name="connsiteX21" fmla="*/ 261303 w 546100"/>
              <a:gd name="connsiteY21" fmla="*/ 65722 h 279400"/>
              <a:gd name="connsiteX22" fmla="*/ 267018 w 546100"/>
              <a:gd name="connsiteY22" fmla="*/ 93028 h 279400"/>
              <a:gd name="connsiteX23" fmla="*/ 505143 w 546100"/>
              <a:gd name="connsiteY23" fmla="*/ 93028 h 279400"/>
              <a:gd name="connsiteX24" fmla="*/ 542608 w 546100"/>
              <a:gd name="connsiteY24" fmla="*/ 134303 h 279400"/>
              <a:gd name="connsiteX25" fmla="*/ 542608 w 546100"/>
              <a:gd name="connsiteY25" fmla="*/ 147637 h 279400"/>
              <a:gd name="connsiteX26" fmla="*/ 505143 w 546100"/>
              <a:gd name="connsiteY26" fmla="*/ 188912 h 279400"/>
              <a:gd name="connsiteX27" fmla="*/ 441008 w 546100"/>
              <a:gd name="connsiteY27" fmla="*/ 188912 h 279400"/>
              <a:gd name="connsiteX28" fmla="*/ 435293 w 546100"/>
              <a:gd name="connsiteY28" fmla="*/ 216218 h 279400"/>
              <a:gd name="connsiteX29" fmla="*/ 456883 w 546100"/>
              <a:gd name="connsiteY29" fmla="*/ 216218 h 279400"/>
              <a:gd name="connsiteX30" fmla="*/ 483552 w 546100"/>
              <a:gd name="connsiteY30" fmla="*/ 242887 h 279400"/>
              <a:gd name="connsiteX31" fmla="*/ 483552 w 546100"/>
              <a:gd name="connsiteY31" fmla="*/ 250507 h 279400"/>
              <a:gd name="connsiteX32" fmla="*/ 456883 w 546100"/>
              <a:gd name="connsiteY32" fmla="*/ 277178 h 279400"/>
              <a:gd name="connsiteX33" fmla="*/ 267018 w 546100"/>
              <a:gd name="connsiteY33" fmla="*/ 277178 h 279400"/>
              <a:gd name="connsiteX34" fmla="*/ 267018 w 546100"/>
              <a:gd name="connsiteY34" fmla="*/ 230187 h 279400"/>
              <a:gd name="connsiteX35" fmla="*/ 253683 w 546100"/>
              <a:gd name="connsiteY35" fmla="*/ 242887 h 279400"/>
              <a:gd name="connsiteX36" fmla="*/ 253683 w 546100"/>
              <a:gd name="connsiteY36" fmla="*/ 250507 h 279400"/>
              <a:gd name="connsiteX37" fmla="*/ 267018 w 546100"/>
              <a:gd name="connsiteY37" fmla="*/ 263207 h 279400"/>
              <a:gd name="connsiteX38" fmla="*/ 456248 w 546100"/>
              <a:gd name="connsiteY38" fmla="*/ 263207 h 279400"/>
              <a:gd name="connsiteX39" fmla="*/ 469583 w 546100"/>
              <a:gd name="connsiteY39" fmla="*/ 250507 h 279400"/>
              <a:gd name="connsiteX40" fmla="*/ 469583 w 546100"/>
              <a:gd name="connsiteY40" fmla="*/ 242887 h 279400"/>
              <a:gd name="connsiteX41" fmla="*/ 456248 w 546100"/>
              <a:gd name="connsiteY41" fmla="*/ 230187 h 279400"/>
              <a:gd name="connsiteX42" fmla="*/ 427673 w 546100"/>
              <a:gd name="connsiteY42" fmla="*/ 230187 h 279400"/>
              <a:gd name="connsiteX43" fmla="*/ 425768 w 546100"/>
              <a:gd name="connsiteY43" fmla="*/ 227012 h 279400"/>
              <a:gd name="connsiteX44" fmla="*/ 433388 w 546100"/>
              <a:gd name="connsiteY44" fmla="*/ 176212 h 279400"/>
              <a:gd name="connsiteX45" fmla="*/ 435293 w 546100"/>
              <a:gd name="connsiteY45" fmla="*/ 174307 h 279400"/>
              <a:gd name="connsiteX46" fmla="*/ 505143 w 546100"/>
              <a:gd name="connsiteY46" fmla="*/ 174307 h 279400"/>
              <a:gd name="connsiteX47" fmla="*/ 529273 w 546100"/>
              <a:gd name="connsiteY47" fmla="*/ 147637 h 279400"/>
              <a:gd name="connsiteX48" fmla="*/ 529273 w 546100"/>
              <a:gd name="connsiteY48" fmla="*/ 134303 h 279400"/>
              <a:gd name="connsiteX49" fmla="*/ 505143 w 546100"/>
              <a:gd name="connsiteY49" fmla="*/ 107632 h 279400"/>
              <a:gd name="connsiteX50" fmla="*/ 261303 w 546100"/>
              <a:gd name="connsiteY50" fmla="*/ 107632 h 279400"/>
              <a:gd name="connsiteX51" fmla="*/ 259398 w 546100"/>
              <a:gd name="connsiteY51" fmla="*/ 105728 h 279400"/>
              <a:gd name="connsiteX52" fmla="*/ 251778 w 546100"/>
              <a:gd name="connsiteY52" fmla="*/ 54928 h 279400"/>
              <a:gd name="connsiteX53" fmla="*/ 253683 w 546100"/>
              <a:gd name="connsiteY53" fmla="*/ 51753 h 279400"/>
              <a:gd name="connsiteX54" fmla="*/ 273368 w 546100"/>
              <a:gd name="connsiteY54" fmla="*/ 51753 h 279400"/>
              <a:gd name="connsiteX55" fmla="*/ 286703 w 546100"/>
              <a:gd name="connsiteY55" fmla="*/ 39687 h 279400"/>
              <a:gd name="connsiteX56" fmla="*/ 286703 w 546100"/>
              <a:gd name="connsiteY56" fmla="*/ 32068 h 279400"/>
              <a:gd name="connsiteX57" fmla="*/ 273368 w 546100"/>
              <a:gd name="connsiteY57" fmla="*/ 19368 h 279400"/>
              <a:gd name="connsiteX58" fmla="*/ 84138 w 546100"/>
              <a:gd name="connsiteY58" fmla="*/ 19368 h 279400"/>
              <a:gd name="connsiteX59" fmla="*/ 70803 w 546100"/>
              <a:gd name="connsiteY59" fmla="*/ 32068 h 279400"/>
              <a:gd name="connsiteX60" fmla="*/ 70803 w 546100"/>
              <a:gd name="connsiteY60" fmla="*/ 39687 h 279400"/>
              <a:gd name="connsiteX61" fmla="*/ 84138 w 546100"/>
              <a:gd name="connsiteY61" fmla="*/ 51753 h 279400"/>
              <a:gd name="connsiteX62" fmla="*/ 112713 w 546100"/>
              <a:gd name="connsiteY62" fmla="*/ 51753 h 279400"/>
              <a:gd name="connsiteX63" fmla="*/ 114618 w 546100"/>
              <a:gd name="connsiteY63" fmla="*/ 54928 h 279400"/>
              <a:gd name="connsiteX64" fmla="*/ 106998 w 546100"/>
              <a:gd name="connsiteY64" fmla="*/ 105728 h 279400"/>
              <a:gd name="connsiteX65" fmla="*/ 105093 w 546100"/>
              <a:gd name="connsiteY65" fmla="*/ 107632 h 279400"/>
              <a:gd name="connsiteX66" fmla="*/ 42228 w 546100"/>
              <a:gd name="connsiteY66" fmla="*/ 107632 h 279400"/>
              <a:gd name="connsiteX67" fmla="*/ 18098 w 546100"/>
              <a:gd name="connsiteY67" fmla="*/ 134303 h 279400"/>
              <a:gd name="connsiteX68" fmla="*/ 18098 w 546100"/>
              <a:gd name="connsiteY68" fmla="*/ 147637 h 279400"/>
              <a:gd name="connsiteX69" fmla="*/ 42228 w 546100"/>
              <a:gd name="connsiteY69" fmla="*/ 174307 h 279400"/>
              <a:gd name="connsiteX70" fmla="*/ 287973 w 546100"/>
              <a:gd name="connsiteY70" fmla="*/ 174307 h 279400"/>
              <a:gd name="connsiteX71" fmla="*/ 289878 w 546100"/>
              <a:gd name="connsiteY71" fmla="*/ 176212 h 279400"/>
              <a:gd name="connsiteX72" fmla="*/ 297498 w 546100"/>
              <a:gd name="connsiteY72" fmla="*/ 227012 h 279400"/>
              <a:gd name="connsiteX73" fmla="*/ 295593 w 546100"/>
              <a:gd name="connsiteY73" fmla="*/ 230187 h 279400"/>
              <a:gd name="connsiteX74" fmla="*/ 267018 w 546100"/>
              <a:gd name="connsiteY74" fmla="*/ 230187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46100" h="279400">
                <a:moveTo>
                  <a:pt x="267018" y="277178"/>
                </a:moveTo>
                <a:lnTo>
                  <a:pt x="267018" y="277178"/>
                </a:lnTo>
                <a:cubicBezTo>
                  <a:pt x="252413" y="277178"/>
                  <a:pt x="240348" y="265112"/>
                  <a:pt x="240348" y="250507"/>
                </a:cubicBezTo>
                <a:lnTo>
                  <a:pt x="240348" y="242887"/>
                </a:lnTo>
                <a:cubicBezTo>
                  <a:pt x="240348" y="228282"/>
                  <a:pt x="252413" y="216218"/>
                  <a:pt x="267018" y="216218"/>
                </a:cubicBezTo>
                <a:lnTo>
                  <a:pt x="287973" y="216218"/>
                </a:lnTo>
                <a:cubicBezTo>
                  <a:pt x="291783" y="207328"/>
                  <a:pt x="289878" y="198437"/>
                  <a:pt x="282258" y="188912"/>
                </a:cubicBezTo>
                <a:lnTo>
                  <a:pt x="42228" y="188912"/>
                </a:lnTo>
                <a:cubicBezTo>
                  <a:pt x="21908" y="188912"/>
                  <a:pt x="4763" y="170497"/>
                  <a:pt x="4763" y="147637"/>
                </a:cubicBezTo>
                <a:lnTo>
                  <a:pt x="4763" y="134303"/>
                </a:lnTo>
                <a:cubicBezTo>
                  <a:pt x="4763" y="111443"/>
                  <a:pt x="21273" y="93028"/>
                  <a:pt x="42228" y="93028"/>
                </a:cubicBezTo>
                <a:lnTo>
                  <a:pt x="100013" y="93028"/>
                </a:lnTo>
                <a:cubicBezTo>
                  <a:pt x="107633" y="83503"/>
                  <a:pt x="109538" y="74612"/>
                  <a:pt x="105728" y="65722"/>
                </a:cubicBezTo>
                <a:lnTo>
                  <a:pt x="84138" y="65722"/>
                </a:lnTo>
                <a:cubicBezTo>
                  <a:pt x="69533" y="65722"/>
                  <a:pt x="57468" y="53657"/>
                  <a:pt x="57468" y="39053"/>
                </a:cubicBezTo>
                <a:lnTo>
                  <a:pt x="57468" y="31432"/>
                </a:lnTo>
                <a:cubicBezTo>
                  <a:pt x="57468" y="16827"/>
                  <a:pt x="69533" y="4763"/>
                  <a:pt x="84138" y="4763"/>
                </a:cubicBezTo>
                <a:lnTo>
                  <a:pt x="273368" y="4763"/>
                </a:lnTo>
                <a:cubicBezTo>
                  <a:pt x="287973" y="4763"/>
                  <a:pt x="300038" y="16827"/>
                  <a:pt x="300038" y="31432"/>
                </a:cubicBezTo>
                <a:lnTo>
                  <a:pt x="300038" y="39053"/>
                </a:lnTo>
                <a:cubicBezTo>
                  <a:pt x="300038" y="53657"/>
                  <a:pt x="287973" y="65722"/>
                  <a:pt x="273368" y="65722"/>
                </a:cubicBezTo>
                <a:lnTo>
                  <a:pt x="261303" y="65722"/>
                </a:lnTo>
                <a:cubicBezTo>
                  <a:pt x="257493" y="74612"/>
                  <a:pt x="259398" y="83503"/>
                  <a:pt x="267018" y="93028"/>
                </a:cubicBezTo>
                <a:lnTo>
                  <a:pt x="505143" y="93028"/>
                </a:lnTo>
                <a:cubicBezTo>
                  <a:pt x="525463" y="93028"/>
                  <a:pt x="542608" y="111443"/>
                  <a:pt x="542608" y="134303"/>
                </a:cubicBezTo>
                <a:lnTo>
                  <a:pt x="542608" y="147637"/>
                </a:lnTo>
                <a:cubicBezTo>
                  <a:pt x="542608" y="170497"/>
                  <a:pt x="526098" y="188912"/>
                  <a:pt x="505143" y="188912"/>
                </a:cubicBezTo>
                <a:lnTo>
                  <a:pt x="441008" y="188912"/>
                </a:lnTo>
                <a:cubicBezTo>
                  <a:pt x="433388" y="198437"/>
                  <a:pt x="431483" y="207328"/>
                  <a:pt x="435293" y="216218"/>
                </a:cubicBezTo>
                <a:lnTo>
                  <a:pt x="456883" y="216218"/>
                </a:lnTo>
                <a:cubicBezTo>
                  <a:pt x="471488" y="216218"/>
                  <a:pt x="483552" y="228282"/>
                  <a:pt x="483552" y="242887"/>
                </a:cubicBezTo>
                <a:lnTo>
                  <a:pt x="483552" y="250507"/>
                </a:lnTo>
                <a:cubicBezTo>
                  <a:pt x="483552" y="265112"/>
                  <a:pt x="471488" y="277178"/>
                  <a:pt x="456883" y="277178"/>
                </a:cubicBezTo>
                <a:lnTo>
                  <a:pt x="267018" y="277178"/>
                </a:lnTo>
                <a:close/>
                <a:moveTo>
                  <a:pt x="267018" y="230187"/>
                </a:moveTo>
                <a:cubicBezTo>
                  <a:pt x="259398" y="230187"/>
                  <a:pt x="253683" y="235903"/>
                  <a:pt x="253683" y="242887"/>
                </a:cubicBezTo>
                <a:lnTo>
                  <a:pt x="253683" y="250507"/>
                </a:lnTo>
                <a:cubicBezTo>
                  <a:pt x="253683" y="257493"/>
                  <a:pt x="259398" y="263207"/>
                  <a:pt x="267018" y="263207"/>
                </a:cubicBezTo>
                <a:lnTo>
                  <a:pt x="456248" y="263207"/>
                </a:lnTo>
                <a:cubicBezTo>
                  <a:pt x="463868" y="263207"/>
                  <a:pt x="469583" y="257493"/>
                  <a:pt x="469583" y="250507"/>
                </a:cubicBezTo>
                <a:lnTo>
                  <a:pt x="469583" y="242887"/>
                </a:lnTo>
                <a:cubicBezTo>
                  <a:pt x="469583" y="235903"/>
                  <a:pt x="463868" y="230187"/>
                  <a:pt x="456248" y="230187"/>
                </a:cubicBezTo>
                <a:lnTo>
                  <a:pt x="427673" y="230187"/>
                </a:lnTo>
                <a:lnTo>
                  <a:pt x="425768" y="227012"/>
                </a:lnTo>
                <a:cubicBezTo>
                  <a:pt x="421323" y="219393"/>
                  <a:pt x="412433" y="199072"/>
                  <a:pt x="433388" y="176212"/>
                </a:cubicBezTo>
                <a:lnTo>
                  <a:pt x="435293" y="174307"/>
                </a:lnTo>
                <a:lnTo>
                  <a:pt x="505143" y="174307"/>
                </a:lnTo>
                <a:cubicBezTo>
                  <a:pt x="518477" y="174307"/>
                  <a:pt x="529273" y="162243"/>
                  <a:pt x="529273" y="147637"/>
                </a:cubicBezTo>
                <a:lnTo>
                  <a:pt x="529273" y="134303"/>
                </a:lnTo>
                <a:cubicBezTo>
                  <a:pt x="529273" y="119697"/>
                  <a:pt x="518477" y="107632"/>
                  <a:pt x="505143" y="107632"/>
                </a:cubicBezTo>
                <a:lnTo>
                  <a:pt x="261303" y="107632"/>
                </a:lnTo>
                <a:lnTo>
                  <a:pt x="259398" y="105728"/>
                </a:lnTo>
                <a:cubicBezTo>
                  <a:pt x="238443" y="82868"/>
                  <a:pt x="247333" y="62547"/>
                  <a:pt x="251778" y="54928"/>
                </a:cubicBezTo>
                <a:lnTo>
                  <a:pt x="253683" y="51753"/>
                </a:lnTo>
                <a:lnTo>
                  <a:pt x="273368" y="51753"/>
                </a:lnTo>
                <a:cubicBezTo>
                  <a:pt x="280988" y="51753"/>
                  <a:pt x="286703" y="46037"/>
                  <a:pt x="286703" y="39687"/>
                </a:cubicBezTo>
                <a:lnTo>
                  <a:pt x="286703" y="32068"/>
                </a:lnTo>
                <a:cubicBezTo>
                  <a:pt x="286703" y="25082"/>
                  <a:pt x="280988" y="19368"/>
                  <a:pt x="273368" y="19368"/>
                </a:cubicBezTo>
                <a:lnTo>
                  <a:pt x="84138" y="19368"/>
                </a:lnTo>
                <a:cubicBezTo>
                  <a:pt x="76518" y="19368"/>
                  <a:pt x="70803" y="25082"/>
                  <a:pt x="70803" y="32068"/>
                </a:cubicBezTo>
                <a:lnTo>
                  <a:pt x="70803" y="39687"/>
                </a:lnTo>
                <a:cubicBezTo>
                  <a:pt x="70803" y="46672"/>
                  <a:pt x="77153" y="51753"/>
                  <a:pt x="84138" y="51753"/>
                </a:cubicBezTo>
                <a:lnTo>
                  <a:pt x="112713" y="51753"/>
                </a:lnTo>
                <a:lnTo>
                  <a:pt x="114618" y="54928"/>
                </a:lnTo>
                <a:cubicBezTo>
                  <a:pt x="119063" y="62547"/>
                  <a:pt x="127953" y="82868"/>
                  <a:pt x="106998" y="105728"/>
                </a:cubicBezTo>
                <a:lnTo>
                  <a:pt x="105093" y="107632"/>
                </a:lnTo>
                <a:lnTo>
                  <a:pt x="42228" y="107632"/>
                </a:lnTo>
                <a:cubicBezTo>
                  <a:pt x="28893" y="107632"/>
                  <a:pt x="18098" y="119697"/>
                  <a:pt x="18098" y="134303"/>
                </a:cubicBezTo>
                <a:lnTo>
                  <a:pt x="18098" y="147637"/>
                </a:lnTo>
                <a:cubicBezTo>
                  <a:pt x="18098" y="162243"/>
                  <a:pt x="28893" y="174307"/>
                  <a:pt x="42228" y="174307"/>
                </a:cubicBezTo>
                <a:lnTo>
                  <a:pt x="287973" y="174307"/>
                </a:lnTo>
                <a:lnTo>
                  <a:pt x="289878" y="176212"/>
                </a:lnTo>
                <a:cubicBezTo>
                  <a:pt x="310833" y="199072"/>
                  <a:pt x="301943" y="219393"/>
                  <a:pt x="297498" y="227012"/>
                </a:cubicBezTo>
                <a:lnTo>
                  <a:pt x="295593" y="230187"/>
                </a:lnTo>
                <a:lnTo>
                  <a:pt x="267018" y="230187"/>
                </a:lnTo>
                <a:close/>
              </a:path>
            </a:pathLst>
          </a:custGeom>
          <a:solidFill>
            <a:srgbClr val="1D45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0" name="组合 409"/>
          <p:cNvGrpSpPr/>
          <p:nvPr>
            <p:custDataLst>
              <p:tags r:id="rId111"/>
            </p:custDataLst>
          </p:nvPr>
        </p:nvGrpSpPr>
        <p:grpSpPr>
          <a:xfrm>
            <a:off x="75248" y="35243"/>
            <a:ext cx="1640204" cy="1290955"/>
            <a:chOff x="75248" y="35243"/>
            <a:chExt cx="1640204" cy="1290955"/>
          </a:xfrm>
        </p:grpSpPr>
        <p:sp>
          <p:nvSpPr>
            <p:cNvPr id="113" name="任意多边形: 形状 112"/>
            <p:cNvSpPr/>
            <p:nvPr>
              <p:custDataLst>
                <p:tags r:id="rId112"/>
              </p:custDataLst>
            </p:nvPr>
          </p:nvSpPr>
          <p:spPr>
            <a:xfrm>
              <a:off x="97473" y="444182"/>
              <a:ext cx="158750" cy="19050"/>
            </a:xfrm>
            <a:custGeom>
              <a:avLst/>
              <a:gdLst>
                <a:gd name="connsiteX0" fmla="*/ 150178 w 158750"/>
                <a:gd name="connsiteY0" fmla="*/ 18733 h 19050"/>
                <a:gd name="connsiteX1" fmla="*/ 11113 w 158750"/>
                <a:gd name="connsiteY1" fmla="*/ 18733 h 19050"/>
                <a:gd name="connsiteX2" fmla="*/ 4763 w 158750"/>
                <a:gd name="connsiteY2" fmla="*/ 11748 h 19050"/>
                <a:gd name="connsiteX3" fmla="*/ 11113 w 158750"/>
                <a:gd name="connsiteY3" fmla="*/ 4763 h 19050"/>
                <a:gd name="connsiteX4" fmla="*/ 150178 w 158750"/>
                <a:gd name="connsiteY4" fmla="*/ 4763 h 19050"/>
                <a:gd name="connsiteX5" fmla="*/ 156528 w 158750"/>
                <a:gd name="connsiteY5" fmla="*/ 11748 h 19050"/>
                <a:gd name="connsiteX6" fmla="*/ 150178 w 1587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8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8" y="4763"/>
                  </a:lnTo>
                  <a:cubicBezTo>
                    <a:pt x="153987" y="4763"/>
                    <a:pt x="156528" y="7938"/>
                    <a:pt x="156528" y="11748"/>
                  </a:cubicBezTo>
                  <a:cubicBezTo>
                    <a:pt x="156528" y="15558"/>
                    <a:pt x="153987" y="18733"/>
                    <a:pt x="15017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任意多边形: 形状 113"/>
            <p:cNvSpPr/>
            <p:nvPr>
              <p:custDataLst>
                <p:tags r:id="rId113"/>
              </p:custDataLst>
            </p:nvPr>
          </p:nvSpPr>
          <p:spPr>
            <a:xfrm>
              <a:off x="185738" y="500063"/>
              <a:ext cx="158750" cy="19050"/>
            </a:xfrm>
            <a:custGeom>
              <a:avLst/>
              <a:gdLst>
                <a:gd name="connsiteX0" fmla="*/ 150178 w 158750"/>
                <a:gd name="connsiteY0" fmla="*/ 18732 h 19050"/>
                <a:gd name="connsiteX1" fmla="*/ 11113 w 158750"/>
                <a:gd name="connsiteY1" fmla="*/ 18732 h 19050"/>
                <a:gd name="connsiteX2" fmla="*/ 4763 w 158750"/>
                <a:gd name="connsiteY2" fmla="*/ 11747 h 19050"/>
                <a:gd name="connsiteX3" fmla="*/ 11113 w 158750"/>
                <a:gd name="connsiteY3" fmla="*/ 4763 h 19050"/>
                <a:gd name="connsiteX4" fmla="*/ 150178 w 158750"/>
                <a:gd name="connsiteY4" fmla="*/ 4763 h 19050"/>
                <a:gd name="connsiteX5" fmla="*/ 156528 w 158750"/>
                <a:gd name="connsiteY5" fmla="*/ 11747 h 19050"/>
                <a:gd name="connsiteX6" fmla="*/ 150178 w 15875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8" y="18732"/>
                  </a:moveTo>
                  <a:lnTo>
                    <a:pt x="11113" y="18732"/>
                  </a:lnTo>
                  <a:cubicBezTo>
                    <a:pt x="7302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8" y="4763"/>
                  </a:lnTo>
                  <a:cubicBezTo>
                    <a:pt x="153988" y="4763"/>
                    <a:pt x="156528" y="7938"/>
                    <a:pt x="156528" y="11747"/>
                  </a:cubicBezTo>
                  <a:cubicBezTo>
                    <a:pt x="156528" y="15557"/>
                    <a:pt x="153353" y="18732"/>
                    <a:pt x="150178" y="1873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任意多边形: 形状 114"/>
            <p:cNvSpPr/>
            <p:nvPr>
              <p:custDataLst>
                <p:tags r:id="rId114"/>
              </p:custDataLst>
            </p:nvPr>
          </p:nvSpPr>
          <p:spPr>
            <a:xfrm>
              <a:off x="75248" y="560388"/>
              <a:ext cx="50800" cy="19050"/>
            </a:xfrm>
            <a:custGeom>
              <a:avLst/>
              <a:gdLst>
                <a:gd name="connsiteX0" fmla="*/ 40323 w 50800"/>
                <a:gd name="connsiteY0" fmla="*/ 18732 h 19050"/>
                <a:gd name="connsiteX1" fmla="*/ 11113 w 50800"/>
                <a:gd name="connsiteY1" fmla="*/ 18732 h 19050"/>
                <a:gd name="connsiteX2" fmla="*/ 4763 w 50800"/>
                <a:gd name="connsiteY2" fmla="*/ 11747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7 h 19050"/>
                <a:gd name="connsiteX6" fmla="*/ 40323 w 508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2"/>
                  </a:moveTo>
                  <a:lnTo>
                    <a:pt x="11113" y="18732"/>
                  </a:lnTo>
                  <a:cubicBezTo>
                    <a:pt x="7302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2" y="4763"/>
                    <a:pt x="46673" y="7938"/>
                    <a:pt x="46673" y="11747"/>
                  </a:cubicBezTo>
                  <a:cubicBezTo>
                    <a:pt x="47307" y="15557"/>
                    <a:pt x="44132" y="18732"/>
                    <a:pt x="40323" y="1873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任意多边形: 形状 115"/>
            <p:cNvSpPr/>
            <p:nvPr>
              <p:custDataLst>
                <p:tags r:id="rId115"/>
              </p:custDataLst>
            </p:nvPr>
          </p:nvSpPr>
          <p:spPr>
            <a:xfrm>
              <a:off x="138113" y="560388"/>
              <a:ext cx="50800" cy="19050"/>
            </a:xfrm>
            <a:custGeom>
              <a:avLst/>
              <a:gdLst>
                <a:gd name="connsiteX0" fmla="*/ 40323 w 50800"/>
                <a:gd name="connsiteY0" fmla="*/ 18732 h 19050"/>
                <a:gd name="connsiteX1" fmla="*/ 11113 w 50800"/>
                <a:gd name="connsiteY1" fmla="*/ 18732 h 19050"/>
                <a:gd name="connsiteX2" fmla="*/ 4763 w 50800"/>
                <a:gd name="connsiteY2" fmla="*/ 11747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7 h 19050"/>
                <a:gd name="connsiteX6" fmla="*/ 40323 w 508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2"/>
                  </a:moveTo>
                  <a:lnTo>
                    <a:pt x="11113" y="18732"/>
                  </a:lnTo>
                  <a:cubicBezTo>
                    <a:pt x="7302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3" y="4763"/>
                    <a:pt x="46673" y="7938"/>
                    <a:pt x="46673" y="11747"/>
                  </a:cubicBezTo>
                  <a:cubicBezTo>
                    <a:pt x="46673" y="15557"/>
                    <a:pt x="43498" y="18732"/>
                    <a:pt x="40323" y="1873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任意多边形: 形状 116"/>
            <p:cNvSpPr/>
            <p:nvPr>
              <p:custDataLst>
                <p:tags r:id="rId116"/>
              </p:custDataLst>
            </p:nvPr>
          </p:nvSpPr>
          <p:spPr>
            <a:xfrm>
              <a:off x="616903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7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20003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任意多边形: 形状 117"/>
            <p:cNvSpPr/>
            <p:nvPr>
              <p:custDataLst>
                <p:tags r:id="rId117"/>
              </p:custDataLst>
            </p:nvPr>
          </p:nvSpPr>
          <p:spPr>
            <a:xfrm>
              <a:off x="609918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1272 w 38100"/>
                <a:gd name="connsiteY5" fmla="*/ 19367 h 57150"/>
                <a:gd name="connsiteX6" fmla="*/ 18097 w 38100"/>
                <a:gd name="connsiteY6" fmla="*/ 30797 h 57150"/>
                <a:gd name="connsiteX7" fmla="*/ 21272 w 38100"/>
                <a:gd name="connsiteY7" fmla="*/ 42227 h 57150"/>
                <a:gd name="connsiteX8" fmla="*/ 24447 w 38100"/>
                <a:gd name="connsiteY8" fmla="*/ 30797 h 57150"/>
                <a:gd name="connsiteX9" fmla="*/ 21272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782" y="45402"/>
                    <a:pt x="30797" y="56832"/>
                    <a:pt x="21272" y="56832"/>
                  </a:cubicBezTo>
                  <a:close/>
                  <a:moveTo>
                    <a:pt x="21272" y="19367"/>
                  </a:moveTo>
                  <a:cubicBezTo>
                    <a:pt x="20638" y="20002"/>
                    <a:pt x="18097" y="23813"/>
                    <a:pt x="18097" y="30797"/>
                  </a:cubicBezTo>
                  <a:cubicBezTo>
                    <a:pt x="18097" y="37147"/>
                    <a:pt x="20002" y="41592"/>
                    <a:pt x="21272" y="42227"/>
                  </a:cubicBezTo>
                  <a:cubicBezTo>
                    <a:pt x="22542" y="40957"/>
                    <a:pt x="24447" y="37147"/>
                    <a:pt x="24447" y="30797"/>
                  </a:cubicBezTo>
                  <a:cubicBezTo>
                    <a:pt x="24447" y="23813"/>
                    <a:pt x="21907" y="19367"/>
                    <a:pt x="212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任意多边形: 形状 118"/>
            <p:cNvSpPr/>
            <p:nvPr>
              <p:custDataLst>
                <p:tags r:id="rId118"/>
              </p:custDataLst>
            </p:nvPr>
          </p:nvSpPr>
          <p:spPr>
            <a:xfrm>
              <a:off x="1079818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任意多边形: 形状 119"/>
            <p:cNvSpPr/>
            <p:nvPr>
              <p:custDataLst>
                <p:tags r:id="rId119"/>
              </p:custDataLst>
            </p:nvPr>
          </p:nvSpPr>
          <p:spPr>
            <a:xfrm>
              <a:off x="1072832" y="1269048"/>
              <a:ext cx="38100" cy="57150"/>
            </a:xfrm>
            <a:custGeom>
              <a:avLst/>
              <a:gdLst>
                <a:gd name="connsiteX0" fmla="*/ 21273 w 38100"/>
                <a:gd name="connsiteY0" fmla="*/ 56832 h 57150"/>
                <a:gd name="connsiteX1" fmla="*/ 4763 w 38100"/>
                <a:gd name="connsiteY1" fmla="*/ 30797 h 57150"/>
                <a:gd name="connsiteX2" fmla="*/ 21273 w 38100"/>
                <a:gd name="connsiteY2" fmla="*/ 4763 h 57150"/>
                <a:gd name="connsiteX3" fmla="*/ 37782 w 38100"/>
                <a:gd name="connsiteY3" fmla="*/ 30797 h 57150"/>
                <a:gd name="connsiteX4" fmla="*/ 21273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3" y="56832"/>
                  </a:moveTo>
                  <a:cubicBezTo>
                    <a:pt x="11748" y="56832"/>
                    <a:pt x="4763" y="45402"/>
                    <a:pt x="4763" y="30797"/>
                  </a:cubicBezTo>
                  <a:cubicBezTo>
                    <a:pt x="4763" y="16192"/>
                    <a:pt x="11748" y="4763"/>
                    <a:pt x="21273" y="4763"/>
                  </a:cubicBezTo>
                  <a:cubicBezTo>
                    <a:pt x="30798" y="4763"/>
                    <a:pt x="37782" y="16192"/>
                    <a:pt x="37782" y="30797"/>
                  </a:cubicBezTo>
                  <a:cubicBezTo>
                    <a:pt x="37782" y="45402"/>
                    <a:pt x="30163" y="56832"/>
                    <a:pt x="21273" y="56832"/>
                  </a:cubicBezTo>
                  <a:close/>
                  <a:moveTo>
                    <a:pt x="20638" y="19367"/>
                  </a:moveTo>
                  <a:cubicBezTo>
                    <a:pt x="20003" y="20002"/>
                    <a:pt x="17463" y="23813"/>
                    <a:pt x="17463" y="30797"/>
                  </a:cubicBezTo>
                  <a:cubicBezTo>
                    <a:pt x="17463" y="37147"/>
                    <a:pt x="19368" y="41592"/>
                    <a:pt x="20638" y="42227"/>
                  </a:cubicBezTo>
                  <a:cubicBezTo>
                    <a:pt x="21907" y="40957"/>
                    <a:pt x="23813" y="37147"/>
                    <a:pt x="23813" y="30797"/>
                  </a:cubicBezTo>
                  <a:cubicBezTo>
                    <a:pt x="24448" y="23813"/>
                    <a:pt x="21907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任意多边形: 形状 120"/>
            <p:cNvSpPr/>
            <p:nvPr>
              <p:custDataLst>
                <p:tags r:id="rId120"/>
              </p:custDataLst>
            </p:nvPr>
          </p:nvSpPr>
          <p:spPr>
            <a:xfrm>
              <a:off x="1558607" y="563563"/>
              <a:ext cx="31750" cy="228600"/>
            </a:xfrm>
            <a:custGeom>
              <a:avLst/>
              <a:gdLst>
                <a:gd name="connsiteX0" fmla="*/ 18098 w 31750"/>
                <a:gd name="connsiteY0" fmla="*/ 225743 h 228600"/>
                <a:gd name="connsiteX1" fmla="*/ 7938 w 31750"/>
                <a:gd name="connsiteY1" fmla="*/ 214947 h 228600"/>
                <a:gd name="connsiteX2" fmla="*/ 4763 w 31750"/>
                <a:gd name="connsiteY2" fmla="*/ 16193 h 228600"/>
                <a:gd name="connsiteX3" fmla="*/ 14288 w 31750"/>
                <a:gd name="connsiteY3" fmla="*/ 4763 h 228600"/>
                <a:gd name="connsiteX4" fmla="*/ 14288 w 31750"/>
                <a:gd name="connsiteY4" fmla="*/ 4763 h 228600"/>
                <a:gd name="connsiteX5" fmla="*/ 24448 w 31750"/>
                <a:gd name="connsiteY5" fmla="*/ 15557 h 228600"/>
                <a:gd name="connsiteX6" fmla="*/ 27623 w 31750"/>
                <a:gd name="connsiteY6" fmla="*/ 214313 h 228600"/>
                <a:gd name="connsiteX7" fmla="*/ 18098 w 31750"/>
                <a:gd name="connsiteY7" fmla="*/ 225743 h 228600"/>
                <a:gd name="connsiteX8" fmla="*/ 18098 w 31750"/>
                <a:gd name="connsiteY8" fmla="*/ 22574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50" h="228600">
                  <a:moveTo>
                    <a:pt x="18098" y="225743"/>
                  </a:moveTo>
                  <a:cubicBezTo>
                    <a:pt x="12382" y="225743"/>
                    <a:pt x="8573" y="220663"/>
                    <a:pt x="7938" y="214947"/>
                  </a:cubicBezTo>
                  <a:cubicBezTo>
                    <a:pt x="7303" y="148907"/>
                    <a:pt x="6032" y="82232"/>
                    <a:pt x="4763" y="16193"/>
                  </a:cubicBezTo>
                  <a:cubicBezTo>
                    <a:pt x="4763" y="10478"/>
                    <a:pt x="9207" y="5397"/>
                    <a:pt x="14288" y="4763"/>
                  </a:cubicBezTo>
                  <a:cubicBezTo>
                    <a:pt x="14288" y="4763"/>
                    <a:pt x="14288" y="4763"/>
                    <a:pt x="14288" y="4763"/>
                  </a:cubicBezTo>
                  <a:cubicBezTo>
                    <a:pt x="19368" y="4763"/>
                    <a:pt x="23813" y="9207"/>
                    <a:pt x="24448" y="15557"/>
                  </a:cubicBezTo>
                  <a:cubicBezTo>
                    <a:pt x="25718" y="81597"/>
                    <a:pt x="26353" y="148272"/>
                    <a:pt x="27623" y="214313"/>
                  </a:cubicBezTo>
                  <a:cubicBezTo>
                    <a:pt x="28257" y="221297"/>
                    <a:pt x="23813" y="225743"/>
                    <a:pt x="18098" y="225743"/>
                  </a:cubicBezTo>
                  <a:cubicBezTo>
                    <a:pt x="18098" y="225743"/>
                    <a:pt x="18098" y="225743"/>
                    <a:pt x="18098" y="22574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任意多边形: 形状 121"/>
            <p:cNvSpPr/>
            <p:nvPr>
              <p:custDataLst>
                <p:tags r:id="rId121"/>
              </p:custDataLst>
            </p:nvPr>
          </p:nvSpPr>
          <p:spPr>
            <a:xfrm>
              <a:off x="113030" y="780415"/>
              <a:ext cx="273050" cy="298450"/>
            </a:xfrm>
            <a:custGeom>
              <a:avLst/>
              <a:gdLst>
                <a:gd name="connsiteX0" fmla="*/ 43815 w 273050"/>
                <a:gd name="connsiteY0" fmla="*/ 47625 h 298450"/>
                <a:gd name="connsiteX1" fmla="*/ 231775 w 273050"/>
                <a:gd name="connsiteY1" fmla="*/ 47625 h 298450"/>
                <a:gd name="connsiteX2" fmla="*/ 231775 w 273050"/>
                <a:gd name="connsiteY2" fmla="*/ 255270 h 298450"/>
                <a:gd name="connsiteX3" fmla="*/ 43815 w 273050"/>
                <a:gd name="connsiteY3" fmla="*/ 255270 h 298450"/>
                <a:gd name="connsiteX4" fmla="*/ 43815 w 273050"/>
                <a:gd name="connsiteY4" fmla="*/ 47625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50" h="298450">
                  <a:moveTo>
                    <a:pt x="43815" y="47625"/>
                  </a:moveTo>
                  <a:cubicBezTo>
                    <a:pt x="95885" y="-9525"/>
                    <a:pt x="180340" y="-9525"/>
                    <a:pt x="231775" y="47625"/>
                  </a:cubicBezTo>
                  <a:cubicBezTo>
                    <a:pt x="283845" y="104775"/>
                    <a:pt x="283845" y="198120"/>
                    <a:pt x="231775" y="255270"/>
                  </a:cubicBezTo>
                  <a:cubicBezTo>
                    <a:pt x="179705" y="312420"/>
                    <a:pt x="95250" y="312420"/>
                    <a:pt x="43815" y="255270"/>
                  </a:cubicBezTo>
                  <a:cubicBezTo>
                    <a:pt x="-8255" y="197485"/>
                    <a:pt x="-8255" y="104775"/>
                    <a:pt x="43815" y="47625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任意多边形: 形状 122"/>
            <p:cNvSpPr/>
            <p:nvPr>
              <p:custDataLst>
                <p:tags r:id="rId122"/>
              </p:custDataLst>
            </p:nvPr>
          </p:nvSpPr>
          <p:spPr>
            <a:xfrm>
              <a:off x="106045" y="773113"/>
              <a:ext cx="285750" cy="317500"/>
            </a:xfrm>
            <a:custGeom>
              <a:avLst/>
              <a:gdLst>
                <a:gd name="connsiteX0" fmla="*/ 144780 w 285750"/>
                <a:gd name="connsiteY0" fmla="*/ 312738 h 317500"/>
                <a:gd name="connsiteX1" fmla="*/ 45720 w 285750"/>
                <a:gd name="connsiteY1" fmla="*/ 267652 h 317500"/>
                <a:gd name="connsiteX2" fmla="*/ 45720 w 285750"/>
                <a:gd name="connsiteY2" fmla="*/ 49848 h 317500"/>
                <a:gd name="connsiteX3" fmla="*/ 144780 w 285750"/>
                <a:gd name="connsiteY3" fmla="*/ 4763 h 317500"/>
                <a:gd name="connsiteX4" fmla="*/ 243840 w 285750"/>
                <a:gd name="connsiteY4" fmla="*/ 49848 h 317500"/>
                <a:gd name="connsiteX5" fmla="*/ 243840 w 285750"/>
                <a:gd name="connsiteY5" fmla="*/ 267652 h 317500"/>
                <a:gd name="connsiteX6" fmla="*/ 144780 w 285750"/>
                <a:gd name="connsiteY6" fmla="*/ 312738 h 317500"/>
                <a:gd name="connsiteX7" fmla="*/ 144780 w 285750"/>
                <a:gd name="connsiteY7" fmla="*/ 18732 h 317500"/>
                <a:gd name="connsiteX8" fmla="*/ 55245 w 285750"/>
                <a:gd name="connsiteY8" fmla="*/ 59373 h 317500"/>
                <a:gd name="connsiteX9" fmla="*/ 55245 w 285750"/>
                <a:gd name="connsiteY9" fmla="*/ 256857 h 317500"/>
                <a:gd name="connsiteX10" fmla="*/ 144780 w 285750"/>
                <a:gd name="connsiteY10" fmla="*/ 297498 h 317500"/>
                <a:gd name="connsiteX11" fmla="*/ 234315 w 285750"/>
                <a:gd name="connsiteY11" fmla="*/ 256857 h 317500"/>
                <a:gd name="connsiteX12" fmla="*/ 234315 w 285750"/>
                <a:gd name="connsiteY12" fmla="*/ 59373 h 317500"/>
                <a:gd name="connsiteX13" fmla="*/ 144780 w 285750"/>
                <a:gd name="connsiteY13" fmla="*/ 18732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17500">
                  <a:moveTo>
                    <a:pt x="144780" y="312738"/>
                  </a:moveTo>
                  <a:cubicBezTo>
                    <a:pt x="107315" y="312738"/>
                    <a:pt x="72390" y="296863"/>
                    <a:pt x="45720" y="267652"/>
                  </a:cubicBezTo>
                  <a:cubicBezTo>
                    <a:pt x="-8890" y="207327"/>
                    <a:pt x="-8890" y="109538"/>
                    <a:pt x="45720" y="49848"/>
                  </a:cubicBezTo>
                  <a:cubicBezTo>
                    <a:pt x="72390" y="20638"/>
                    <a:pt x="107315" y="4763"/>
                    <a:pt x="144780" y="4763"/>
                  </a:cubicBezTo>
                  <a:cubicBezTo>
                    <a:pt x="182245" y="4763"/>
                    <a:pt x="217170" y="20638"/>
                    <a:pt x="243840" y="49848"/>
                  </a:cubicBezTo>
                  <a:cubicBezTo>
                    <a:pt x="298450" y="110173"/>
                    <a:pt x="298450" y="207963"/>
                    <a:pt x="243840" y="267652"/>
                  </a:cubicBezTo>
                  <a:cubicBezTo>
                    <a:pt x="217170" y="296863"/>
                    <a:pt x="182245" y="312738"/>
                    <a:pt x="144780" y="312738"/>
                  </a:cubicBezTo>
                  <a:close/>
                  <a:moveTo>
                    <a:pt x="144780" y="18732"/>
                  </a:moveTo>
                  <a:cubicBezTo>
                    <a:pt x="111125" y="18732"/>
                    <a:pt x="79375" y="33338"/>
                    <a:pt x="55245" y="59373"/>
                  </a:cubicBezTo>
                  <a:cubicBezTo>
                    <a:pt x="5715" y="113982"/>
                    <a:pt x="5715" y="202248"/>
                    <a:pt x="55245" y="256857"/>
                  </a:cubicBezTo>
                  <a:cubicBezTo>
                    <a:pt x="79375" y="283527"/>
                    <a:pt x="111125" y="297498"/>
                    <a:pt x="144780" y="297498"/>
                  </a:cubicBezTo>
                  <a:cubicBezTo>
                    <a:pt x="178435" y="297498"/>
                    <a:pt x="210185" y="282893"/>
                    <a:pt x="234315" y="256857"/>
                  </a:cubicBezTo>
                  <a:cubicBezTo>
                    <a:pt x="283845" y="202248"/>
                    <a:pt x="283845" y="113982"/>
                    <a:pt x="234315" y="59373"/>
                  </a:cubicBezTo>
                  <a:cubicBezTo>
                    <a:pt x="210185" y="33338"/>
                    <a:pt x="178435" y="18732"/>
                    <a:pt x="144780" y="1873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任意多边形: 形状 125"/>
            <p:cNvSpPr/>
            <p:nvPr>
              <p:custDataLst>
                <p:tags r:id="rId123"/>
              </p:custDataLst>
            </p:nvPr>
          </p:nvSpPr>
          <p:spPr>
            <a:xfrm>
              <a:off x="1495743" y="50482"/>
              <a:ext cx="152400" cy="171450"/>
            </a:xfrm>
            <a:custGeom>
              <a:avLst/>
              <a:gdLst>
                <a:gd name="connsiteX0" fmla="*/ 78422 w 152400"/>
                <a:gd name="connsiteY0" fmla="*/ 4763 h 171450"/>
                <a:gd name="connsiteX1" fmla="*/ 103822 w 152400"/>
                <a:gd name="connsiteY1" fmla="*/ 57468 h 171450"/>
                <a:gd name="connsiteX2" fmla="*/ 151447 w 152400"/>
                <a:gd name="connsiteY2" fmla="*/ 86043 h 171450"/>
                <a:gd name="connsiteX3" fmla="*/ 103822 w 152400"/>
                <a:gd name="connsiteY3" fmla="*/ 114618 h 171450"/>
                <a:gd name="connsiteX4" fmla="*/ 78422 w 152400"/>
                <a:gd name="connsiteY4" fmla="*/ 167323 h 171450"/>
                <a:gd name="connsiteX5" fmla="*/ 52388 w 152400"/>
                <a:gd name="connsiteY5" fmla="*/ 114618 h 171450"/>
                <a:gd name="connsiteX6" fmla="*/ 4763 w 152400"/>
                <a:gd name="connsiteY6" fmla="*/ 86043 h 171450"/>
                <a:gd name="connsiteX7" fmla="*/ 52388 w 152400"/>
                <a:gd name="connsiteY7" fmla="*/ 5746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71450">
                  <a:moveTo>
                    <a:pt x="78422" y="4763"/>
                  </a:moveTo>
                  <a:lnTo>
                    <a:pt x="103822" y="57468"/>
                  </a:lnTo>
                  <a:lnTo>
                    <a:pt x="151447" y="86043"/>
                  </a:lnTo>
                  <a:lnTo>
                    <a:pt x="103822" y="114618"/>
                  </a:lnTo>
                  <a:lnTo>
                    <a:pt x="78422" y="167323"/>
                  </a:lnTo>
                  <a:lnTo>
                    <a:pt x="52388" y="114618"/>
                  </a:lnTo>
                  <a:lnTo>
                    <a:pt x="4763" y="86043"/>
                  </a:lnTo>
                  <a:lnTo>
                    <a:pt x="52388" y="57468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任意多边形: 形状 126"/>
            <p:cNvSpPr/>
            <p:nvPr>
              <p:custDataLst>
                <p:tags r:id="rId124"/>
              </p:custDataLst>
            </p:nvPr>
          </p:nvSpPr>
          <p:spPr>
            <a:xfrm>
              <a:off x="1481773" y="35243"/>
              <a:ext cx="184150" cy="196850"/>
            </a:xfrm>
            <a:custGeom>
              <a:avLst/>
              <a:gdLst>
                <a:gd name="connsiteX0" fmla="*/ 92392 w 184150"/>
                <a:gd name="connsiteY0" fmla="*/ 197803 h 196850"/>
                <a:gd name="connsiteX1" fmla="*/ 61277 w 184150"/>
                <a:gd name="connsiteY1" fmla="*/ 135573 h 196850"/>
                <a:gd name="connsiteX2" fmla="*/ 4763 w 184150"/>
                <a:gd name="connsiteY2" fmla="*/ 101283 h 196850"/>
                <a:gd name="connsiteX3" fmla="*/ 61277 w 184150"/>
                <a:gd name="connsiteY3" fmla="*/ 66993 h 196850"/>
                <a:gd name="connsiteX4" fmla="*/ 92392 w 184150"/>
                <a:gd name="connsiteY4" fmla="*/ 4763 h 196850"/>
                <a:gd name="connsiteX5" fmla="*/ 123507 w 184150"/>
                <a:gd name="connsiteY5" fmla="*/ 66993 h 196850"/>
                <a:gd name="connsiteX6" fmla="*/ 180023 w 184150"/>
                <a:gd name="connsiteY6" fmla="*/ 101283 h 196850"/>
                <a:gd name="connsiteX7" fmla="*/ 123507 w 184150"/>
                <a:gd name="connsiteY7" fmla="*/ 135573 h 196850"/>
                <a:gd name="connsiteX8" fmla="*/ 92392 w 184150"/>
                <a:gd name="connsiteY8" fmla="*/ 197803 h 196850"/>
                <a:gd name="connsiteX9" fmla="*/ 32067 w 184150"/>
                <a:gd name="connsiteY9" fmla="*/ 101283 h 196850"/>
                <a:gd name="connsiteX10" fmla="*/ 70802 w 184150"/>
                <a:gd name="connsiteY10" fmla="*/ 124778 h 196850"/>
                <a:gd name="connsiteX11" fmla="*/ 91757 w 184150"/>
                <a:gd name="connsiteY11" fmla="*/ 167323 h 196850"/>
                <a:gd name="connsiteX12" fmla="*/ 112713 w 184150"/>
                <a:gd name="connsiteY12" fmla="*/ 124778 h 196850"/>
                <a:gd name="connsiteX13" fmla="*/ 151448 w 184150"/>
                <a:gd name="connsiteY13" fmla="*/ 101283 h 196850"/>
                <a:gd name="connsiteX14" fmla="*/ 112713 w 184150"/>
                <a:gd name="connsiteY14" fmla="*/ 77787 h 196850"/>
                <a:gd name="connsiteX15" fmla="*/ 91757 w 184150"/>
                <a:gd name="connsiteY15" fmla="*/ 35243 h 196850"/>
                <a:gd name="connsiteX16" fmla="*/ 70802 w 184150"/>
                <a:gd name="connsiteY16" fmla="*/ 77787 h 196850"/>
                <a:gd name="connsiteX17" fmla="*/ 32067 w 184150"/>
                <a:gd name="connsiteY17" fmla="*/ 101283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150" h="196850">
                  <a:moveTo>
                    <a:pt x="92392" y="197803"/>
                  </a:moveTo>
                  <a:lnTo>
                    <a:pt x="61277" y="135573"/>
                  </a:lnTo>
                  <a:lnTo>
                    <a:pt x="4763" y="101283"/>
                  </a:lnTo>
                  <a:lnTo>
                    <a:pt x="61277" y="66993"/>
                  </a:lnTo>
                  <a:lnTo>
                    <a:pt x="92392" y="4763"/>
                  </a:lnTo>
                  <a:lnTo>
                    <a:pt x="123507" y="66993"/>
                  </a:lnTo>
                  <a:lnTo>
                    <a:pt x="180023" y="101283"/>
                  </a:lnTo>
                  <a:lnTo>
                    <a:pt x="123507" y="135573"/>
                  </a:lnTo>
                  <a:lnTo>
                    <a:pt x="92392" y="197803"/>
                  </a:lnTo>
                  <a:close/>
                  <a:moveTo>
                    <a:pt x="32067" y="101283"/>
                  </a:moveTo>
                  <a:lnTo>
                    <a:pt x="70802" y="124778"/>
                  </a:lnTo>
                  <a:lnTo>
                    <a:pt x="91757" y="167323"/>
                  </a:lnTo>
                  <a:lnTo>
                    <a:pt x="112713" y="124778"/>
                  </a:lnTo>
                  <a:lnTo>
                    <a:pt x="151448" y="101283"/>
                  </a:lnTo>
                  <a:lnTo>
                    <a:pt x="112713" y="77787"/>
                  </a:lnTo>
                  <a:lnTo>
                    <a:pt x="91757" y="35243"/>
                  </a:lnTo>
                  <a:lnTo>
                    <a:pt x="70802" y="77787"/>
                  </a:lnTo>
                  <a:lnTo>
                    <a:pt x="32067" y="10128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任意多边形: 形状 127"/>
            <p:cNvSpPr/>
            <p:nvPr>
              <p:custDataLst>
                <p:tags r:id="rId125"/>
              </p:custDataLst>
            </p:nvPr>
          </p:nvSpPr>
          <p:spPr>
            <a:xfrm>
              <a:off x="136208" y="855028"/>
              <a:ext cx="114300" cy="6350"/>
            </a:xfrm>
            <a:custGeom>
              <a:avLst/>
              <a:gdLst>
                <a:gd name="connsiteX0" fmla="*/ 4763 w 114300"/>
                <a:gd name="connsiteY0" fmla="*/ 4762 h 6350"/>
                <a:gd name="connsiteX1" fmla="*/ 114618 w 114300"/>
                <a:gd name="connsiteY1" fmla="*/ 4762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6350">
                  <a:moveTo>
                    <a:pt x="4763" y="4762"/>
                  </a:moveTo>
                  <a:lnTo>
                    <a:pt x="114618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任意多边形: 形状 128"/>
            <p:cNvSpPr/>
            <p:nvPr>
              <p:custDataLst>
                <p:tags r:id="rId126"/>
              </p:custDataLst>
            </p:nvPr>
          </p:nvSpPr>
          <p:spPr>
            <a:xfrm>
              <a:off x="129858" y="848043"/>
              <a:ext cx="127000" cy="19050"/>
            </a:xfrm>
            <a:custGeom>
              <a:avLst/>
              <a:gdLst>
                <a:gd name="connsiteX0" fmla="*/ 120967 w 127000"/>
                <a:gd name="connsiteY0" fmla="*/ 18732 h 19050"/>
                <a:gd name="connsiteX1" fmla="*/ 11113 w 127000"/>
                <a:gd name="connsiteY1" fmla="*/ 18732 h 19050"/>
                <a:gd name="connsiteX2" fmla="*/ 4763 w 127000"/>
                <a:gd name="connsiteY2" fmla="*/ 11747 h 19050"/>
                <a:gd name="connsiteX3" fmla="*/ 11113 w 127000"/>
                <a:gd name="connsiteY3" fmla="*/ 4763 h 19050"/>
                <a:gd name="connsiteX4" fmla="*/ 121602 w 127000"/>
                <a:gd name="connsiteY4" fmla="*/ 4763 h 19050"/>
                <a:gd name="connsiteX5" fmla="*/ 127952 w 127000"/>
                <a:gd name="connsiteY5" fmla="*/ 11747 h 19050"/>
                <a:gd name="connsiteX6" fmla="*/ 120967 w 1270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00" h="19050">
                  <a:moveTo>
                    <a:pt x="120967" y="18732"/>
                  </a:moveTo>
                  <a:lnTo>
                    <a:pt x="11113" y="18732"/>
                  </a:lnTo>
                  <a:cubicBezTo>
                    <a:pt x="7302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21602" y="4763"/>
                  </a:lnTo>
                  <a:cubicBezTo>
                    <a:pt x="125413" y="4763"/>
                    <a:pt x="127952" y="7938"/>
                    <a:pt x="127952" y="11747"/>
                  </a:cubicBezTo>
                  <a:cubicBezTo>
                    <a:pt x="127952" y="15557"/>
                    <a:pt x="124777" y="18732"/>
                    <a:pt x="120967" y="1873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任意多边形: 形状 129"/>
            <p:cNvSpPr/>
            <p:nvPr>
              <p:custDataLst>
                <p:tags r:id="rId127"/>
              </p:custDataLst>
            </p:nvPr>
          </p:nvSpPr>
          <p:spPr>
            <a:xfrm>
              <a:off x="115888" y="896938"/>
              <a:ext cx="114300" cy="6350"/>
            </a:xfrm>
            <a:custGeom>
              <a:avLst/>
              <a:gdLst>
                <a:gd name="connsiteX0" fmla="*/ 4763 w 114300"/>
                <a:gd name="connsiteY0" fmla="*/ 4763 h 6350"/>
                <a:gd name="connsiteX1" fmla="*/ 112078 w 1143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6350">
                  <a:moveTo>
                    <a:pt x="4763" y="4763"/>
                  </a:moveTo>
                  <a:lnTo>
                    <a:pt x="112078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任意多边形: 形状 130"/>
            <p:cNvSpPr/>
            <p:nvPr>
              <p:custDataLst>
                <p:tags r:id="rId128"/>
              </p:custDataLst>
            </p:nvPr>
          </p:nvSpPr>
          <p:spPr>
            <a:xfrm>
              <a:off x="109538" y="890588"/>
              <a:ext cx="127000" cy="19050"/>
            </a:xfrm>
            <a:custGeom>
              <a:avLst/>
              <a:gdLst>
                <a:gd name="connsiteX0" fmla="*/ 118428 w 127000"/>
                <a:gd name="connsiteY0" fmla="*/ 18732 h 19050"/>
                <a:gd name="connsiteX1" fmla="*/ 11113 w 127000"/>
                <a:gd name="connsiteY1" fmla="*/ 18732 h 19050"/>
                <a:gd name="connsiteX2" fmla="*/ 4763 w 127000"/>
                <a:gd name="connsiteY2" fmla="*/ 11748 h 19050"/>
                <a:gd name="connsiteX3" fmla="*/ 11113 w 127000"/>
                <a:gd name="connsiteY3" fmla="*/ 4763 h 19050"/>
                <a:gd name="connsiteX4" fmla="*/ 118428 w 127000"/>
                <a:gd name="connsiteY4" fmla="*/ 4763 h 19050"/>
                <a:gd name="connsiteX5" fmla="*/ 124778 w 127000"/>
                <a:gd name="connsiteY5" fmla="*/ 11748 h 19050"/>
                <a:gd name="connsiteX6" fmla="*/ 118428 w 1270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00" h="19050">
                  <a:moveTo>
                    <a:pt x="118428" y="18732"/>
                  </a:moveTo>
                  <a:lnTo>
                    <a:pt x="11113" y="18732"/>
                  </a:lnTo>
                  <a:cubicBezTo>
                    <a:pt x="7302" y="18732"/>
                    <a:pt x="4763" y="15557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18428" y="4763"/>
                  </a:lnTo>
                  <a:cubicBezTo>
                    <a:pt x="122238" y="4763"/>
                    <a:pt x="124778" y="7938"/>
                    <a:pt x="124778" y="11748"/>
                  </a:cubicBezTo>
                  <a:cubicBezTo>
                    <a:pt x="125413" y="15557"/>
                    <a:pt x="122238" y="18732"/>
                    <a:pt x="118428" y="1873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任意多边形: 形状 131"/>
            <p:cNvSpPr/>
            <p:nvPr>
              <p:custDataLst>
                <p:tags r:id="rId129"/>
              </p:custDataLst>
            </p:nvPr>
          </p:nvSpPr>
          <p:spPr>
            <a:xfrm>
              <a:off x="121602" y="957263"/>
              <a:ext cx="165100" cy="6350"/>
            </a:xfrm>
            <a:custGeom>
              <a:avLst/>
              <a:gdLst>
                <a:gd name="connsiteX0" fmla="*/ 4762 w 165100"/>
                <a:gd name="connsiteY0" fmla="*/ 4763 h 6350"/>
                <a:gd name="connsiteX1" fmla="*/ 163513 w 1651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00" h="6350">
                  <a:moveTo>
                    <a:pt x="4762" y="4763"/>
                  </a:moveTo>
                  <a:lnTo>
                    <a:pt x="163513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任意多边形: 形状 132"/>
            <p:cNvSpPr/>
            <p:nvPr>
              <p:custDataLst>
                <p:tags r:id="rId130"/>
              </p:custDataLst>
            </p:nvPr>
          </p:nvSpPr>
          <p:spPr>
            <a:xfrm>
              <a:off x="115252" y="950277"/>
              <a:ext cx="177800" cy="19050"/>
            </a:xfrm>
            <a:custGeom>
              <a:avLst/>
              <a:gdLst>
                <a:gd name="connsiteX0" fmla="*/ 169863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9863 w 177800"/>
                <a:gd name="connsiteY4" fmla="*/ 4763 h 19050"/>
                <a:gd name="connsiteX5" fmla="*/ 176213 w 177800"/>
                <a:gd name="connsiteY5" fmla="*/ 11748 h 19050"/>
                <a:gd name="connsiteX6" fmla="*/ 169863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9863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9863" y="4763"/>
                  </a:lnTo>
                  <a:cubicBezTo>
                    <a:pt x="173673" y="4763"/>
                    <a:pt x="176213" y="7938"/>
                    <a:pt x="176213" y="11748"/>
                  </a:cubicBezTo>
                  <a:cubicBezTo>
                    <a:pt x="176213" y="15558"/>
                    <a:pt x="173673" y="18733"/>
                    <a:pt x="169863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任意多边形: 形状 133"/>
            <p:cNvSpPr/>
            <p:nvPr>
              <p:custDataLst>
                <p:tags r:id="rId131"/>
              </p:custDataLst>
            </p:nvPr>
          </p:nvSpPr>
          <p:spPr>
            <a:xfrm>
              <a:off x="127952" y="995363"/>
              <a:ext cx="101600" cy="6350"/>
            </a:xfrm>
            <a:custGeom>
              <a:avLst/>
              <a:gdLst>
                <a:gd name="connsiteX0" fmla="*/ 4762 w 101600"/>
                <a:gd name="connsiteY0" fmla="*/ 4763 h 6350"/>
                <a:gd name="connsiteX1" fmla="*/ 100013 w 1016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00" h="6350">
                  <a:moveTo>
                    <a:pt x="4762" y="4763"/>
                  </a:moveTo>
                  <a:lnTo>
                    <a:pt x="100013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任意多边形: 形状 134"/>
            <p:cNvSpPr/>
            <p:nvPr>
              <p:custDataLst>
                <p:tags r:id="rId132"/>
              </p:custDataLst>
            </p:nvPr>
          </p:nvSpPr>
          <p:spPr>
            <a:xfrm>
              <a:off x="121602" y="988377"/>
              <a:ext cx="114300" cy="19050"/>
            </a:xfrm>
            <a:custGeom>
              <a:avLst/>
              <a:gdLst>
                <a:gd name="connsiteX0" fmla="*/ 106363 w 114300"/>
                <a:gd name="connsiteY0" fmla="*/ 18733 h 19050"/>
                <a:gd name="connsiteX1" fmla="*/ 11113 w 114300"/>
                <a:gd name="connsiteY1" fmla="*/ 18733 h 19050"/>
                <a:gd name="connsiteX2" fmla="*/ 4763 w 114300"/>
                <a:gd name="connsiteY2" fmla="*/ 11748 h 19050"/>
                <a:gd name="connsiteX3" fmla="*/ 11113 w 114300"/>
                <a:gd name="connsiteY3" fmla="*/ 4763 h 19050"/>
                <a:gd name="connsiteX4" fmla="*/ 106363 w 114300"/>
                <a:gd name="connsiteY4" fmla="*/ 4763 h 19050"/>
                <a:gd name="connsiteX5" fmla="*/ 112713 w 114300"/>
                <a:gd name="connsiteY5" fmla="*/ 11748 h 19050"/>
                <a:gd name="connsiteX6" fmla="*/ 106363 w 1143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9050">
                  <a:moveTo>
                    <a:pt x="106363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06363" y="4763"/>
                  </a:lnTo>
                  <a:cubicBezTo>
                    <a:pt x="110173" y="4763"/>
                    <a:pt x="112713" y="7938"/>
                    <a:pt x="112713" y="11748"/>
                  </a:cubicBezTo>
                  <a:cubicBezTo>
                    <a:pt x="113348" y="15558"/>
                    <a:pt x="110173" y="18733"/>
                    <a:pt x="106363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任意多边形: 形状 135"/>
            <p:cNvSpPr/>
            <p:nvPr>
              <p:custDataLst>
                <p:tags r:id="rId133"/>
              </p:custDataLst>
            </p:nvPr>
          </p:nvSpPr>
          <p:spPr>
            <a:xfrm>
              <a:off x="246698" y="896938"/>
              <a:ext cx="50800" cy="6350"/>
            </a:xfrm>
            <a:custGeom>
              <a:avLst/>
              <a:gdLst>
                <a:gd name="connsiteX0" fmla="*/ 4762 w 50800"/>
                <a:gd name="connsiteY0" fmla="*/ 4763 h 6350"/>
                <a:gd name="connsiteX1" fmla="*/ 46037 w 508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6350">
                  <a:moveTo>
                    <a:pt x="4762" y="4763"/>
                  </a:moveTo>
                  <a:lnTo>
                    <a:pt x="46037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任意多边形: 形状 136"/>
            <p:cNvSpPr/>
            <p:nvPr>
              <p:custDataLst>
                <p:tags r:id="rId134"/>
              </p:custDataLst>
            </p:nvPr>
          </p:nvSpPr>
          <p:spPr>
            <a:xfrm>
              <a:off x="240347" y="890588"/>
              <a:ext cx="63500" cy="19050"/>
            </a:xfrm>
            <a:custGeom>
              <a:avLst/>
              <a:gdLst>
                <a:gd name="connsiteX0" fmla="*/ 52388 w 63500"/>
                <a:gd name="connsiteY0" fmla="*/ 18732 h 19050"/>
                <a:gd name="connsiteX1" fmla="*/ 11113 w 63500"/>
                <a:gd name="connsiteY1" fmla="*/ 18732 h 19050"/>
                <a:gd name="connsiteX2" fmla="*/ 4763 w 63500"/>
                <a:gd name="connsiteY2" fmla="*/ 11748 h 19050"/>
                <a:gd name="connsiteX3" fmla="*/ 11113 w 63500"/>
                <a:gd name="connsiteY3" fmla="*/ 4763 h 19050"/>
                <a:gd name="connsiteX4" fmla="*/ 52388 w 63500"/>
                <a:gd name="connsiteY4" fmla="*/ 4763 h 19050"/>
                <a:gd name="connsiteX5" fmla="*/ 58738 w 63500"/>
                <a:gd name="connsiteY5" fmla="*/ 11748 h 19050"/>
                <a:gd name="connsiteX6" fmla="*/ 52388 w 635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0" h="19050">
                  <a:moveTo>
                    <a:pt x="52388" y="18732"/>
                  </a:moveTo>
                  <a:lnTo>
                    <a:pt x="11113" y="18732"/>
                  </a:lnTo>
                  <a:cubicBezTo>
                    <a:pt x="7303" y="18732"/>
                    <a:pt x="4763" y="15557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52388" y="4763"/>
                  </a:lnTo>
                  <a:cubicBezTo>
                    <a:pt x="56198" y="4763"/>
                    <a:pt x="58738" y="7938"/>
                    <a:pt x="58738" y="11748"/>
                  </a:cubicBezTo>
                  <a:cubicBezTo>
                    <a:pt x="59373" y="15557"/>
                    <a:pt x="56198" y="18732"/>
                    <a:pt x="52388" y="1873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任意多边形: 形状 137"/>
            <p:cNvSpPr/>
            <p:nvPr>
              <p:custDataLst>
                <p:tags r:id="rId135"/>
              </p:custDataLst>
            </p:nvPr>
          </p:nvSpPr>
          <p:spPr>
            <a:xfrm>
              <a:off x="246698" y="995363"/>
              <a:ext cx="50800" cy="6350"/>
            </a:xfrm>
            <a:custGeom>
              <a:avLst/>
              <a:gdLst>
                <a:gd name="connsiteX0" fmla="*/ 4762 w 50800"/>
                <a:gd name="connsiteY0" fmla="*/ 4763 h 6350"/>
                <a:gd name="connsiteX1" fmla="*/ 46037 w 508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6350">
                  <a:moveTo>
                    <a:pt x="4762" y="4763"/>
                  </a:moveTo>
                  <a:lnTo>
                    <a:pt x="46037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任意多边形: 形状 138"/>
            <p:cNvSpPr/>
            <p:nvPr>
              <p:custDataLst>
                <p:tags r:id="rId136"/>
              </p:custDataLst>
            </p:nvPr>
          </p:nvSpPr>
          <p:spPr>
            <a:xfrm>
              <a:off x="240347" y="988377"/>
              <a:ext cx="63500" cy="19050"/>
            </a:xfrm>
            <a:custGeom>
              <a:avLst/>
              <a:gdLst>
                <a:gd name="connsiteX0" fmla="*/ 52388 w 63500"/>
                <a:gd name="connsiteY0" fmla="*/ 18733 h 19050"/>
                <a:gd name="connsiteX1" fmla="*/ 11113 w 63500"/>
                <a:gd name="connsiteY1" fmla="*/ 18733 h 19050"/>
                <a:gd name="connsiteX2" fmla="*/ 4763 w 63500"/>
                <a:gd name="connsiteY2" fmla="*/ 11748 h 19050"/>
                <a:gd name="connsiteX3" fmla="*/ 11113 w 63500"/>
                <a:gd name="connsiteY3" fmla="*/ 4763 h 19050"/>
                <a:gd name="connsiteX4" fmla="*/ 52388 w 63500"/>
                <a:gd name="connsiteY4" fmla="*/ 4763 h 19050"/>
                <a:gd name="connsiteX5" fmla="*/ 58738 w 63500"/>
                <a:gd name="connsiteY5" fmla="*/ 11748 h 19050"/>
                <a:gd name="connsiteX6" fmla="*/ 52388 w 635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0" h="19050">
                  <a:moveTo>
                    <a:pt x="5238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52388" y="4763"/>
                  </a:lnTo>
                  <a:cubicBezTo>
                    <a:pt x="56198" y="4763"/>
                    <a:pt x="58738" y="7938"/>
                    <a:pt x="58738" y="11748"/>
                  </a:cubicBezTo>
                  <a:cubicBezTo>
                    <a:pt x="59373" y="15558"/>
                    <a:pt x="56198" y="18733"/>
                    <a:pt x="52388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任意多边形: 形状 139"/>
            <p:cNvSpPr/>
            <p:nvPr>
              <p:custDataLst>
                <p:tags r:id="rId137"/>
              </p:custDataLst>
            </p:nvPr>
          </p:nvSpPr>
          <p:spPr>
            <a:xfrm>
              <a:off x="1435735" y="353695"/>
              <a:ext cx="273050" cy="298450"/>
            </a:xfrm>
            <a:custGeom>
              <a:avLst/>
              <a:gdLst>
                <a:gd name="connsiteX0" fmla="*/ 43815 w 273050"/>
                <a:gd name="connsiteY0" fmla="*/ 47625 h 298450"/>
                <a:gd name="connsiteX1" fmla="*/ 231775 w 273050"/>
                <a:gd name="connsiteY1" fmla="*/ 47625 h 298450"/>
                <a:gd name="connsiteX2" fmla="*/ 231775 w 273050"/>
                <a:gd name="connsiteY2" fmla="*/ 255270 h 298450"/>
                <a:gd name="connsiteX3" fmla="*/ 43815 w 273050"/>
                <a:gd name="connsiteY3" fmla="*/ 255270 h 298450"/>
                <a:gd name="connsiteX4" fmla="*/ 43815 w 273050"/>
                <a:gd name="connsiteY4" fmla="*/ 47625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50" h="298450">
                  <a:moveTo>
                    <a:pt x="43815" y="47625"/>
                  </a:moveTo>
                  <a:cubicBezTo>
                    <a:pt x="95885" y="-9525"/>
                    <a:pt x="180340" y="-9525"/>
                    <a:pt x="231775" y="47625"/>
                  </a:cubicBezTo>
                  <a:cubicBezTo>
                    <a:pt x="283845" y="104775"/>
                    <a:pt x="283845" y="198120"/>
                    <a:pt x="231775" y="255270"/>
                  </a:cubicBezTo>
                  <a:cubicBezTo>
                    <a:pt x="179705" y="312420"/>
                    <a:pt x="95250" y="312420"/>
                    <a:pt x="43815" y="255270"/>
                  </a:cubicBezTo>
                  <a:cubicBezTo>
                    <a:pt x="-8255" y="198120"/>
                    <a:pt x="-8255" y="104775"/>
                    <a:pt x="43815" y="47625"/>
                  </a:cubicBezTo>
                  <a:close/>
                </a:path>
              </a:pathLst>
            </a:custGeom>
            <a:solidFill>
              <a:srgbClr val="83D7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任意多边形: 形状 140"/>
            <p:cNvSpPr/>
            <p:nvPr>
              <p:custDataLst>
                <p:tags r:id="rId138"/>
              </p:custDataLst>
            </p:nvPr>
          </p:nvSpPr>
          <p:spPr>
            <a:xfrm>
              <a:off x="1429702" y="345758"/>
              <a:ext cx="285750" cy="317500"/>
            </a:xfrm>
            <a:custGeom>
              <a:avLst/>
              <a:gdLst>
                <a:gd name="connsiteX0" fmla="*/ 144463 w 285750"/>
                <a:gd name="connsiteY0" fmla="*/ 313373 h 317500"/>
                <a:gd name="connsiteX1" fmla="*/ 45403 w 285750"/>
                <a:gd name="connsiteY1" fmla="*/ 268287 h 317500"/>
                <a:gd name="connsiteX2" fmla="*/ 4763 w 285750"/>
                <a:gd name="connsiteY2" fmla="*/ 159068 h 317500"/>
                <a:gd name="connsiteX3" fmla="*/ 45403 w 285750"/>
                <a:gd name="connsiteY3" fmla="*/ 49847 h 317500"/>
                <a:gd name="connsiteX4" fmla="*/ 144463 w 285750"/>
                <a:gd name="connsiteY4" fmla="*/ 4763 h 317500"/>
                <a:gd name="connsiteX5" fmla="*/ 243523 w 285750"/>
                <a:gd name="connsiteY5" fmla="*/ 49847 h 317500"/>
                <a:gd name="connsiteX6" fmla="*/ 243523 w 285750"/>
                <a:gd name="connsiteY6" fmla="*/ 267653 h 317500"/>
                <a:gd name="connsiteX7" fmla="*/ 144463 w 285750"/>
                <a:gd name="connsiteY7" fmla="*/ 313373 h 317500"/>
                <a:gd name="connsiteX8" fmla="*/ 144463 w 285750"/>
                <a:gd name="connsiteY8" fmla="*/ 20002 h 317500"/>
                <a:gd name="connsiteX9" fmla="*/ 54928 w 285750"/>
                <a:gd name="connsiteY9" fmla="*/ 60642 h 317500"/>
                <a:gd name="connsiteX10" fmla="*/ 18098 w 285750"/>
                <a:gd name="connsiteY10" fmla="*/ 159068 h 317500"/>
                <a:gd name="connsiteX11" fmla="*/ 54928 w 285750"/>
                <a:gd name="connsiteY11" fmla="*/ 257493 h 317500"/>
                <a:gd name="connsiteX12" fmla="*/ 144463 w 285750"/>
                <a:gd name="connsiteY12" fmla="*/ 298133 h 317500"/>
                <a:gd name="connsiteX13" fmla="*/ 233998 w 285750"/>
                <a:gd name="connsiteY13" fmla="*/ 257493 h 317500"/>
                <a:gd name="connsiteX14" fmla="*/ 233998 w 285750"/>
                <a:gd name="connsiteY14" fmla="*/ 60008 h 317500"/>
                <a:gd name="connsiteX15" fmla="*/ 144463 w 285750"/>
                <a:gd name="connsiteY15" fmla="*/ 20002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750" h="317500">
                  <a:moveTo>
                    <a:pt x="144463" y="313373"/>
                  </a:moveTo>
                  <a:cubicBezTo>
                    <a:pt x="106998" y="313373"/>
                    <a:pt x="72073" y="297498"/>
                    <a:pt x="45403" y="268287"/>
                  </a:cubicBezTo>
                  <a:cubicBezTo>
                    <a:pt x="18733" y="239077"/>
                    <a:pt x="4763" y="200343"/>
                    <a:pt x="4763" y="159068"/>
                  </a:cubicBezTo>
                  <a:cubicBezTo>
                    <a:pt x="4763" y="117792"/>
                    <a:pt x="19368" y="79058"/>
                    <a:pt x="45403" y="49847"/>
                  </a:cubicBezTo>
                  <a:cubicBezTo>
                    <a:pt x="72073" y="20638"/>
                    <a:pt x="106998" y="4763"/>
                    <a:pt x="144463" y="4763"/>
                  </a:cubicBezTo>
                  <a:cubicBezTo>
                    <a:pt x="181928" y="4763"/>
                    <a:pt x="216852" y="20638"/>
                    <a:pt x="243523" y="49847"/>
                  </a:cubicBezTo>
                  <a:cubicBezTo>
                    <a:pt x="298133" y="110173"/>
                    <a:pt x="298133" y="207962"/>
                    <a:pt x="243523" y="267653"/>
                  </a:cubicBezTo>
                  <a:cubicBezTo>
                    <a:pt x="216852" y="297498"/>
                    <a:pt x="181293" y="313373"/>
                    <a:pt x="144463" y="313373"/>
                  </a:cubicBezTo>
                  <a:close/>
                  <a:moveTo>
                    <a:pt x="144463" y="20002"/>
                  </a:moveTo>
                  <a:cubicBezTo>
                    <a:pt x="110808" y="20002"/>
                    <a:pt x="79058" y="34608"/>
                    <a:pt x="54928" y="60642"/>
                  </a:cubicBezTo>
                  <a:cubicBezTo>
                    <a:pt x="30798" y="87312"/>
                    <a:pt x="18098" y="122237"/>
                    <a:pt x="18098" y="159068"/>
                  </a:cubicBezTo>
                  <a:cubicBezTo>
                    <a:pt x="18098" y="196533"/>
                    <a:pt x="31433" y="231458"/>
                    <a:pt x="54928" y="257493"/>
                  </a:cubicBezTo>
                  <a:cubicBezTo>
                    <a:pt x="79058" y="284162"/>
                    <a:pt x="110808" y="298133"/>
                    <a:pt x="144463" y="298133"/>
                  </a:cubicBezTo>
                  <a:cubicBezTo>
                    <a:pt x="178118" y="298133"/>
                    <a:pt x="209868" y="283528"/>
                    <a:pt x="233998" y="257493"/>
                  </a:cubicBezTo>
                  <a:cubicBezTo>
                    <a:pt x="283527" y="202883"/>
                    <a:pt x="283527" y="114617"/>
                    <a:pt x="233998" y="60008"/>
                  </a:cubicBezTo>
                  <a:cubicBezTo>
                    <a:pt x="209868" y="33972"/>
                    <a:pt x="178118" y="20002"/>
                    <a:pt x="144463" y="2000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任意多边形: 形状 141"/>
            <p:cNvSpPr/>
            <p:nvPr>
              <p:custDataLst>
                <p:tags r:id="rId139"/>
              </p:custDataLst>
            </p:nvPr>
          </p:nvSpPr>
          <p:spPr>
            <a:xfrm>
              <a:off x="1458913" y="428308"/>
              <a:ext cx="114300" cy="6350"/>
            </a:xfrm>
            <a:custGeom>
              <a:avLst/>
              <a:gdLst>
                <a:gd name="connsiteX0" fmla="*/ 4763 w 114300"/>
                <a:gd name="connsiteY0" fmla="*/ 4762 h 6350"/>
                <a:gd name="connsiteX1" fmla="*/ 115252 w 114300"/>
                <a:gd name="connsiteY1" fmla="*/ 4762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6350">
                  <a:moveTo>
                    <a:pt x="4763" y="4762"/>
                  </a:moveTo>
                  <a:lnTo>
                    <a:pt x="115252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任意多边形: 形状 142"/>
            <p:cNvSpPr/>
            <p:nvPr>
              <p:custDataLst>
                <p:tags r:id="rId140"/>
              </p:custDataLst>
            </p:nvPr>
          </p:nvSpPr>
          <p:spPr>
            <a:xfrm>
              <a:off x="1452563" y="421322"/>
              <a:ext cx="127000" cy="19050"/>
            </a:xfrm>
            <a:custGeom>
              <a:avLst/>
              <a:gdLst>
                <a:gd name="connsiteX0" fmla="*/ 121602 w 127000"/>
                <a:gd name="connsiteY0" fmla="*/ 18733 h 19050"/>
                <a:gd name="connsiteX1" fmla="*/ 11113 w 127000"/>
                <a:gd name="connsiteY1" fmla="*/ 18733 h 19050"/>
                <a:gd name="connsiteX2" fmla="*/ 4763 w 127000"/>
                <a:gd name="connsiteY2" fmla="*/ 11747 h 19050"/>
                <a:gd name="connsiteX3" fmla="*/ 11113 w 127000"/>
                <a:gd name="connsiteY3" fmla="*/ 4763 h 19050"/>
                <a:gd name="connsiteX4" fmla="*/ 121602 w 127000"/>
                <a:gd name="connsiteY4" fmla="*/ 4763 h 19050"/>
                <a:gd name="connsiteX5" fmla="*/ 127952 w 127000"/>
                <a:gd name="connsiteY5" fmla="*/ 11747 h 19050"/>
                <a:gd name="connsiteX6" fmla="*/ 121602 w 1270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00" h="19050">
                  <a:moveTo>
                    <a:pt x="121602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21602" y="4763"/>
                  </a:lnTo>
                  <a:cubicBezTo>
                    <a:pt x="125413" y="4763"/>
                    <a:pt x="127952" y="7938"/>
                    <a:pt x="127952" y="11747"/>
                  </a:cubicBezTo>
                  <a:cubicBezTo>
                    <a:pt x="127952" y="15558"/>
                    <a:pt x="124777" y="18733"/>
                    <a:pt x="121602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任意多边形: 形状 143"/>
            <p:cNvSpPr/>
            <p:nvPr>
              <p:custDataLst>
                <p:tags r:id="rId141"/>
              </p:custDataLst>
            </p:nvPr>
          </p:nvSpPr>
          <p:spPr>
            <a:xfrm>
              <a:off x="1438593" y="470218"/>
              <a:ext cx="114300" cy="6350"/>
            </a:xfrm>
            <a:custGeom>
              <a:avLst/>
              <a:gdLst>
                <a:gd name="connsiteX0" fmla="*/ 4763 w 114300"/>
                <a:gd name="connsiteY0" fmla="*/ 4763 h 6350"/>
                <a:gd name="connsiteX1" fmla="*/ 112713 w 1143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6350">
                  <a:moveTo>
                    <a:pt x="4763" y="4763"/>
                  </a:moveTo>
                  <a:lnTo>
                    <a:pt x="112713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任意多边形: 形状 144"/>
            <p:cNvSpPr/>
            <p:nvPr>
              <p:custDataLst>
                <p:tags r:id="rId142"/>
              </p:custDataLst>
            </p:nvPr>
          </p:nvSpPr>
          <p:spPr>
            <a:xfrm>
              <a:off x="1432877" y="463868"/>
              <a:ext cx="127000" cy="19050"/>
            </a:xfrm>
            <a:custGeom>
              <a:avLst/>
              <a:gdLst>
                <a:gd name="connsiteX0" fmla="*/ 118428 w 127000"/>
                <a:gd name="connsiteY0" fmla="*/ 18732 h 19050"/>
                <a:gd name="connsiteX1" fmla="*/ 11113 w 127000"/>
                <a:gd name="connsiteY1" fmla="*/ 18732 h 19050"/>
                <a:gd name="connsiteX2" fmla="*/ 4763 w 127000"/>
                <a:gd name="connsiteY2" fmla="*/ 11747 h 19050"/>
                <a:gd name="connsiteX3" fmla="*/ 11113 w 127000"/>
                <a:gd name="connsiteY3" fmla="*/ 4763 h 19050"/>
                <a:gd name="connsiteX4" fmla="*/ 118428 w 127000"/>
                <a:gd name="connsiteY4" fmla="*/ 4763 h 19050"/>
                <a:gd name="connsiteX5" fmla="*/ 124778 w 127000"/>
                <a:gd name="connsiteY5" fmla="*/ 11747 h 19050"/>
                <a:gd name="connsiteX6" fmla="*/ 118428 w 1270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00" h="19050">
                  <a:moveTo>
                    <a:pt x="118428" y="18732"/>
                  </a:moveTo>
                  <a:lnTo>
                    <a:pt x="11113" y="18732"/>
                  </a:lnTo>
                  <a:cubicBezTo>
                    <a:pt x="7303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18428" y="4763"/>
                  </a:lnTo>
                  <a:cubicBezTo>
                    <a:pt x="122238" y="4763"/>
                    <a:pt x="124778" y="7938"/>
                    <a:pt x="124778" y="11747"/>
                  </a:cubicBezTo>
                  <a:cubicBezTo>
                    <a:pt x="124778" y="15557"/>
                    <a:pt x="121603" y="18732"/>
                    <a:pt x="118428" y="1873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任意多边形: 形状 145"/>
            <p:cNvSpPr/>
            <p:nvPr>
              <p:custDataLst>
                <p:tags r:id="rId143"/>
              </p:custDataLst>
            </p:nvPr>
          </p:nvSpPr>
          <p:spPr>
            <a:xfrm>
              <a:off x="1444943" y="530543"/>
              <a:ext cx="165100" cy="6350"/>
            </a:xfrm>
            <a:custGeom>
              <a:avLst/>
              <a:gdLst>
                <a:gd name="connsiteX0" fmla="*/ 4763 w 165100"/>
                <a:gd name="connsiteY0" fmla="*/ 4763 h 6350"/>
                <a:gd name="connsiteX1" fmla="*/ 163513 w 1651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00" h="6350">
                  <a:moveTo>
                    <a:pt x="4763" y="4763"/>
                  </a:moveTo>
                  <a:lnTo>
                    <a:pt x="163513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任意多边形: 形状 146"/>
            <p:cNvSpPr/>
            <p:nvPr>
              <p:custDataLst>
                <p:tags r:id="rId144"/>
              </p:custDataLst>
            </p:nvPr>
          </p:nvSpPr>
          <p:spPr>
            <a:xfrm>
              <a:off x="1438593" y="523557"/>
              <a:ext cx="177800" cy="19050"/>
            </a:xfrm>
            <a:custGeom>
              <a:avLst/>
              <a:gdLst>
                <a:gd name="connsiteX0" fmla="*/ 169863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9863 w 177800"/>
                <a:gd name="connsiteY4" fmla="*/ 4763 h 19050"/>
                <a:gd name="connsiteX5" fmla="*/ 176213 w 177800"/>
                <a:gd name="connsiteY5" fmla="*/ 11748 h 19050"/>
                <a:gd name="connsiteX6" fmla="*/ 169863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9863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9863" y="4763"/>
                  </a:lnTo>
                  <a:cubicBezTo>
                    <a:pt x="173672" y="4763"/>
                    <a:pt x="176213" y="7938"/>
                    <a:pt x="176213" y="11748"/>
                  </a:cubicBezTo>
                  <a:cubicBezTo>
                    <a:pt x="176213" y="15558"/>
                    <a:pt x="173038" y="18733"/>
                    <a:pt x="169863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任意多边形: 形状 147"/>
            <p:cNvSpPr/>
            <p:nvPr>
              <p:custDataLst>
                <p:tags r:id="rId145"/>
              </p:custDataLst>
            </p:nvPr>
          </p:nvSpPr>
          <p:spPr>
            <a:xfrm>
              <a:off x="1451293" y="568643"/>
              <a:ext cx="101600" cy="6350"/>
            </a:xfrm>
            <a:custGeom>
              <a:avLst/>
              <a:gdLst>
                <a:gd name="connsiteX0" fmla="*/ 4763 w 101600"/>
                <a:gd name="connsiteY0" fmla="*/ 4763 h 6350"/>
                <a:gd name="connsiteX1" fmla="*/ 100013 w 1016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00" h="6350">
                  <a:moveTo>
                    <a:pt x="4763" y="4763"/>
                  </a:moveTo>
                  <a:lnTo>
                    <a:pt x="100013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任意多边形: 形状 148"/>
            <p:cNvSpPr/>
            <p:nvPr>
              <p:custDataLst>
                <p:tags r:id="rId146"/>
              </p:custDataLst>
            </p:nvPr>
          </p:nvSpPr>
          <p:spPr>
            <a:xfrm>
              <a:off x="1444943" y="561657"/>
              <a:ext cx="114300" cy="19050"/>
            </a:xfrm>
            <a:custGeom>
              <a:avLst/>
              <a:gdLst>
                <a:gd name="connsiteX0" fmla="*/ 106363 w 114300"/>
                <a:gd name="connsiteY0" fmla="*/ 18733 h 19050"/>
                <a:gd name="connsiteX1" fmla="*/ 11113 w 114300"/>
                <a:gd name="connsiteY1" fmla="*/ 18733 h 19050"/>
                <a:gd name="connsiteX2" fmla="*/ 4763 w 114300"/>
                <a:gd name="connsiteY2" fmla="*/ 11748 h 19050"/>
                <a:gd name="connsiteX3" fmla="*/ 11113 w 114300"/>
                <a:gd name="connsiteY3" fmla="*/ 4763 h 19050"/>
                <a:gd name="connsiteX4" fmla="*/ 106363 w 114300"/>
                <a:gd name="connsiteY4" fmla="*/ 4763 h 19050"/>
                <a:gd name="connsiteX5" fmla="*/ 112713 w 114300"/>
                <a:gd name="connsiteY5" fmla="*/ 11748 h 19050"/>
                <a:gd name="connsiteX6" fmla="*/ 106363 w 1143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9050">
                  <a:moveTo>
                    <a:pt x="106363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06363" y="4763"/>
                  </a:lnTo>
                  <a:cubicBezTo>
                    <a:pt x="110172" y="4763"/>
                    <a:pt x="112713" y="7938"/>
                    <a:pt x="112713" y="11748"/>
                  </a:cubicBezTo>
                  <a:cubicBezTo>
                    <a:pt x="112713" y="15558"/>
                    <a:pt x="109538" y="18733"/>
                    <a:pt x="106363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任意多边形: 形状 149"/>
            <p:cNvSpPr/>
            <p:nvPr>
              <p:custDataLst>
                <p:tags r:id="rId147"/>
              </p:custDataLst>
            </p:nvPr>
          </p:nvSpPr>
          <p:spPr>
            <a:xfrm>
              <a:off x="1570038" y="470218"/>
              <a:ext cx="50800" cy="6350"/>
            </a:xfrm>
            <a:custGeom>
              <a:avLst/>
              <a:gdLst>
                <a:gd name="connsiteX0" fmla="*/ 4763 w 50800"/>
                <a:gd name="connsiteY0" fmla="*/ 4763 h 6350"/>
                <a:gd name="connsiteX1" fmla="*/ 46038 w 508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6350">
                  <a:moveTo>
                    <a:pt x="4763" y="4763"/>
                  </a:moveTo>
                  <a:lnTo>
                    <a:pt x="46038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任意多边形: 形状 150"/>
            <p:cNvSpPr/>
            <p:nvPr>
              <p:custDataLst>
                <p:tags r:id="rId148"/>
              </p:custDataLst>
            </p:nvPr>
          </p:nvSpPr>
          <p:spPr>
            <a:xfrm>
              <a:off x="1563688" y="463868"/>
              <a:ext cx="63500" cy="19050"/>
            </a:xfrm>
            <a:custGeom>
              <a:avLst/>
              <a:gdLst>
                <a:gd name="connsiteX0" fmla="*/ 52388 w 63500"/>
                <a:gd name="connsiteY0" fmla="*/ 18732 h 19050"/>
                <a:gd name="connsiteX1" fmla="*/ 11113 w 63500"/>
                <a:gd name="connsiteY1" fmla="*/ 18732 h 19050"/>
                <a:gd name="connsiteX2" fmla="*/ 4763 w 63500"/>
                <a:gd name="connsiteY2" fmla="*/ 11747 h 19050"/>
                <a:gd name="connsiteX3" fmla="*/ 11113 w 63500"/>
                <a:gd name="connsiteY3" fmla="*/ 4763 h 19050"/>
                <a:gd name="connsiteX4" fmla="*/ 52388 w 63500"/>
                <a:gd name="connsiteY4" fmla="*/ 4763 h 19050"/>
                <a:gd name="connsiteX5" fmla="*/ 58738 w 63500"/>
                <a:gd name="connsiteY5" fmla="*/ 11747 h 19050"/>
                <a:gd name="connsiteX6" fmla="*/ 52388 w 635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0" h="19050">
                  <a:moveTo>
                    <a:pt x="52388" y="18732"/>
                  </a:moveTo>
                  <a:lnTo>
                    <a:pt x="11113" y="18732"/>
                  </a:lnTo>
                  <a:cubicBezTo>
                    <a:pt x="7302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52388" y="4763"/>
                  </a:lnTo>
                  <a:cubicBezTo>
                    <a:pt x="56198" y="4763"/>
                    <a:pt x="58738" y="7938"/>
                    <a:pt x="58738" y="11747"/>
                  </a:cubicBezTo>
                  <a:cubicBezTo>
                    <a:pt x="58738" y="15557"/>
                    <a:pt x="56198" y="18732"/>
                    <a:pt x="52388" y="1873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任意多边形: 形状 151"/>
            <p:cNvSpPr/>
            <p:nvPr>
              <p:custDataLst>
                <p:tags r:id="rId149"/>
              </p:custDataLst>
            </p:nvPr>
          </p:nvSpPr>
          <p:spPr>
            <a:xfrm>
              <a:off x="1570038" y="568643"/>
              <a:ext cx="50800" cy="6350"/>
            </a:xfrm>
            <a:custGeom>
              <a:avLst/>
              <a:gdLst>
                <a:gd name="connsiteX0" fmla="*/ 4763 w 50800"/>
                <a:gd name="connsiteY0" fmla="*/ 4763 h 6350"/>
                <a:gd name="connsiteX1" fmla="*/ 46038 w 50800"/>
                <a:gd name="connsiteY1" fmla="*/ 4763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6350">
                  <a:moveTo>
                    <a:pt x="4763" y="4763"/>
                  </a:moveTo>
                  <a:lnTo>
                    <a:pt x="46038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任意多边形: 形状 152"/>
            <p:cNvSpPr/>
            <p:nvPr>
              <p:custDataLst>
                <p:tags r:id="rId150"/>
              </p:custDataLst>
            </p:nvPr>
          </p:nvSpPr>
          <p:spPr>
            <a:xfrm>
              <a:off x="1563688" y="561657"/>
              <a:ext cx="63500" cy="19050"/>
            </a:xfrm>
            <a:custGeom>
              <a:avLst/>
              <a:gdLst>
                <a:gd name="connsiteX0" fmla="*/ 52388 w 63500"/>
                <a:gd name="connsiteY0" fmla="*/ 18733 h 19050"/>
                <a:gd name="connsiteX1" fmla="*/ 11113 w 63500"/>
                <a:gd name="connsiteY1" fmla="*/ 18733 h 19050"/>
                <a:gd name="connsiteX2" fmla="*/ 4763 w 63500"/>
                <a:gd name="connsiteY2" fmla="*/ 11748 h 19050"/>
                <a:gd name="connsiteX3" fmla="*/ 11113 w 63500"/>
                <a:gd name="connsiteY3" fmla="*/ 4763 h 19050"/>
                <a:gd name="connsiteX4" fmla="*/ 52388 w 63500"/>
                <a:gd name="connsiteY4" fmla="*/ 4763 h 19050"/>
                <a:gd name="connsiteX5" fmla="*/ 58738 w 63500"/>
                <a:gd name="connsiteY5" fmla="*/ 11748 h 19050"/>
                <a:gd name="connsiteX6" fmla="*/ 52388 w 635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0" h="19050">
                  <a:moveTo>
                    <a:pt x="52388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52388" y="4763"/>
                  </a:lnTo>
                  <a:cubicBezTo>
                    <a:pt x="56198" y="4763"/>
                    <a:pt x="58738" y="7938"/>
                    <a:pt x="58738" y="11748"/>
                  </a:cubicBezTo>
                  <a:cubicBezTo>
                    <a:pt x="58738" y="15558"/>
                    <a:pt x="56198" y="18733"/>
                    <a:pt x="52388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任意多边形: 形状 153"/>
            <p:cNvSpPr/>
            <p:nvPr>
              <p:custDataLst>
                <p:tags r:id="rId151"/>
              </p:custDataLst>
            </p:nvPr>
          </p:nvSpPr>
          <p:spPr>
            <a:xfrm>
              <a:off x="538163" y="289878"/>
              <a:ext cx="647700" cy="603250"/>
            </a:xfrm>
            <a:custGeom>
              <a:avLst/>
              <a:gdLst>
                <a:gd name="connsiteX0" fmla="*/ 642938 w 647700"/>
                <a:gd name="connsiteY0" fmla="*/ 501332 h 603250"/>
                <a:gd name="connsiteX1" fmla="*/ 550863 w 647700"/>
                <a:gd name="connsiteY1" fmla="*/ 602933 h 603250"/>
                <a:gd name="connsiteX2" fmla="*/ 96838 w 647700"/>
                <a:gd name="connsiteY2" fmla="*/ 602933 h 603250"/>
                <a:gd name="connsiteX3" fmla="*/ 4763 w 647700"/>
                <a:gd name="connsiteY3" fmla="*/ 501332 h 603250"/>
                <a:gd name="connsiteX4" fmla="*/ 4763 w 647700"/>
                <a:gd name="connsiteY4" fmla="*/ 106363 h 603250"/>
                <a:gd name="connsiteX5" fmla="*/ 96838 w 647700"/>
                <a:gd name="connsiteY5" fmla="*/ 4763 h 603250"/>
                <a:gd name="connsiteX6" fmla="*/ 550863 w 647700"/>
                <a:gd name="connsiteY6" fmla="*/ 4763 h 603250"/>
                <a:gd name="connsiteX7" fmla="*/ 642938 w 647700"/>
                <a:gd name="connsiteY7" fmla="*/ 106363 h 603250"/>
                <a:gd name="connsiteX8" fmla="*/ 642938 w 647700"/>
                <a:gd name="connsiteY8" fmla="*/ 501332 h 6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603250">
                  <a:moveTo>
                    <a:pt x="642938" y="501332"/>
                  </a:moveTo>
                  <a:cubicBezTo>
                    <a:pt x="642938" y="557212"/>
                    <a:pt x="601663" y="602933"/>
                    <a:pt x="550863" y="602933"/>
                  </a:cubicBezTo>
                  <a:lnTo>
                    <a:pt x="96838" y="602933"/>
                  </a:lnTo>
                  <a:cubicBezTo>
                    <a:pt x="46038" y="602933"/>
                    <a:pt x="4763" y="557212"/>
                    <a:pt x="4763" y="501332"/>
                  </a:cubicBezTo>
                  <a:lnTo>
                    <a:pt x="4763" y="106363"/>
                  </a:lnTo>
                  <a:cubicBezTo>
                    <a:pt x="4763" y="50482"/>
                    <a:pt x="46038" y="4763"/>
                    <a:pt x="96838" y="4763"/>
                  </a:cubicBezTo>
                  <a:lnTo>
                    <a:pt x="550863" y="4763"/>
                  </a:lnTo>
                  <a:cubicBezTo>
                    <a:pt x="601663" y="4763"/>
                    <a:pt x="642938" y="50482"/>
                    <a:pt x="642938" y="106363"/>
                  </a:cubicBezTo>
                  <a:lnTo>
                    <a:pt x="642938" y="501332"/>
                  </a:ln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任意多边形: 形状 154"/>
            <p:cNvSpPr/>
            <p:nvPr>
              <p:custDataLst>
                <p:tags r:id="rId152"/>
              </p:custDataLst>
            </p:nvPr>
          </p:nvSpPr>
          <p:spPr>
            <a:xfrm>
              <a:off x="531813" y="282258"/>
              <a:ext cx="660400" cy="615950"/>
            </a:xfrm>
            <a:custGeom>
              <a:avLst/>
              <a:gdLst>
                <a:gd name="connsiteX0" fmla="*/ 557213 w 660400"/>
                <a:gd name="connsiteY0" fmla="*/ 617538 h 615950"/>
                <a:gd name="connsiteX1" fmla="*/ 103188 w 660400"/>
                <a:gd name="connsiteY1" fmla="*/ 617538 h 615950"/>
                <a:gd name="connsiteX2" fmla="*/ 4763 w 660400"/>
                <a:gd name="connsiteY2" fmla="*/ 508318 h 615950"/>
                <a:gd name="connsiteX3" fmla="*/ 4763 w 660400"/>
                <a:gd name="connsiteY3" fmla="*/ 113983 h 615950"/>
                <a:gd name="connsiteX4" fmla="*/ 103188 w 660400"/>
                <a:gd name="connsiteY4" fmla="*/ 4763 h 615950"/>
                <a:gd name="connsiteX5" fmla="*/ 557213 w 660400"/>
                <a:gd name="connsiteY5" fmla="*/ 4763 h 615950"/>
                <a:gd name="connsiteX6" fmla="*/ 655638 w 660400"/>
                <a:gd name="connsiteY6" fmla="*/ 113983 h 615950"/>
                <a:gd name="connsiteX7" fmla="*/ 655638 w 660400"/>
                <a:gd name="connsiteY7" fmla="*/ 508953 h 615950"/>
                <a:gd name="connsiteX8" fmla="*/ 557213 w 660400"/>
                <a:gd name="connsiteY8" fmla="*/ 617538 h 615950"/>
                <a:gd name="connsiteX9" fmla="*/ 103188 w 660400"/>
                <a:gd name="connsiteY9" fmla="*/ 19367 h 615950"/>
                <a:gd name="connsiteX10" fmla="*/ 17463 w 660400"/>
                <a:gd name="connsiteY10" fmla="*/ 113983 h 615950"/>
                <a:gd name="connsiteX11" fmla="*/ 17463 w 660400"/>
                <a:gd name="connsiteY11" fmla="*/ 508953 h 615950"/>
                <a:gd name="connsiteX12" fmla="*/ 103188 w 660400"/>
                <a:gd name="connsiteY12" fmla="*/ 603568 h 615950"/>
                <a:gd name="connsiteX13" fmla="*/ 557213 w 660400"/>
                <a:gd name="connsiteY13" fmla="*/ 603568 h 615950"/>
                <a:gd name="connsiteX14" fmla="*/ 642938 w 660400"/>
                <a:gd name="connsiteY14" fmla="*/ 508953 h 615950"/>
                <a:gd name="connsiteX15" fmla="*/ 642938 w 660400"/>
                <a:gd name="connsiteY15" fmla="*/ 113983 h 615950"/>
                <a:gd name="connsiteX16" fmla="*/ 557213 w 660400"/>
                <a:gd name="connsiteY16" fmla="*/ 19367 h 615950"/>
                <a:gd name="connsiteX17" fmla="*/ 103188 w 660400"/>
                <a:gd name="connsiteY17" fmla="*/ 19367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0400" h="615950">
                  <a:moveTo>
                    <a:pt x="557213" y="617538"/>
                  </a:moveTo>
                  <a:lnTo>
                    <a:pt x="103188" y="617538"/>
                  </a:lnTo>
                  <a:cubicBezTo>
                    <a:pt x="48578" y="617538"/>
                    <a:pt x="4763" y="568643"/>
                    <a:pt x="4763" y="508318"/>
                  </a:cubicBezTo>
                  <a:lnTo>
                    <a:pt x="4763" y="113983"/>
                  </a:lnTo>
                  <a:cubicBezTo>
                    <a:pt x="4763" y="53658"/>
                    <a:pt x="49213" y="4763"/>
                    <a:pt x="103188" y="4763"/>
                  </a:cubicBezTo>
                  <a:lnTo>
                    <a:pt x="557213" y="4763"/>
                  </a:lnTo>
                  <a:cubicBezTo>
                    <a:pt x="611823" y="4763"/>
                    <a:pt x="655638" y="53658"/>
                    <a:pt x="655638" y="113983"/>
                  </a:cubicBezTo>
                  <a:lnTo>
                    <a:pt x="655638" y="508953"/>
                  </a:lnTo>
                  <a:cubicBezTo>
                    <a:pt x="655638" y="568643"/>
                    <a:pt x="611823" y="617538"/>
                    <a:pt x="557213" y="617538"/>
                  </a:cubicBezTo>
                  <a:close/>
                  <a:moveTo>
                    <a:pt x="103188" y="19367"/>
                  </a:moveTo>
                  <a:cubicBezTo>
                    <a:pt x="56197" y="19367"/>
                    <a:pt x="17463" y="61913"/>
                    <a:pt x="17463" y="113983"/>
                  </a:cubicBezTo>
                  <a:lnTo>
                    <a:pt x="17463" y="508953"/>
                  </a:lnTo>
                  <a:cubicBezTo>
                    <a:pt x="17463" y="561023"/>
                    <a:pt x="55563" y="603568"/>
                    <a:pt x="103188" y="603568"/>
                  </a:cubicBezTo>
                  <a:lnTo>
                    <a:pt x="557213" y="603568"/>
                  </a:lnTo>
                  <a:cubicBezTo>
                    <a:pt x="604202" y="603568"/>
                    <a:pt x="642938" y="561023"/>
                    <a:pt x="642938" y="508953"/>
                  </a:cubicBezTo>
                  <a:lnTo>
                    <a:pt x="642938" y="113983"/>
                  </a:lnTo>
                  <a:cubicBezTo>
                    <a:pt x="642938" y="61913"/>
                    <a:pt x="604838" y="19367"/>
                    <a:pt x="557213" y="19367"/>
                  </a:cubicBezTo>
                  <a:lnTo>
                    <a:pt x="103188" y="1936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任意多边形: 形状 155"/>
            <p:cNvSpPr/>
            <p:nvPr>
              <p:custDataLst>
                <p:tags r:id="rId153"/>
              </p:custDataLst>
            </p:nvPr>
          </p:nvSpPr>
          <p:spPr>
            <a:xfrm>
              <a:off x="569806" y="420053"/>
              <a:ext cx="114300" cy="222250"/>
            </a:xfrm>
            <a:custGeom>
              <a:avLst/>
              <a:gdLst>
                <a:gd name="connsiteX0" fmla="*/ 88689 w 114300"/>
                <a:gd name="connsiteY0" fmla="*/ 221297 h 222250"/>
                <a:gd name="connsiteX1" fmla="*/ 5504 w 114300"/>
                <a:gd name="connsiteY1" fmla="*/ 126682 h 222250"/>
                <a:gd name="connsiteX2" fmla="*/ 98214 w 114300"/>
                <a:gd name="connsiteY2" fmla="*/ 4763 h 222250"/>
                <a:gd name="connsiteX3" fmla="*/ 115359 w 114300"/>
                <a:gd name="connsiteY3" fmla="*/ 40957 h 222250"/>
                <a:gd name="connsiteX4" fmla="*/ 42334 w 114300"/>
                <a:gd name="connsiteY4" fmla="*/ 119697 h 222250"/>
                <a:gd name="connsiteX5" fmla="*/ 103929 w 114300"/>
                <a:gd name="connsiteY5" fmla="*/ 183832 h 222250"/>
                <a:gd name="connsiteX6" fmla="*/ 88689 w 114300"/>
                <a:gd name="connsiteY6" fmla="*/ 221297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222250">
                  <a:moveTo>
                    <a:pt x="88689" y="221297"/>
                  </a:moveTo>
                  <a:cubicBezTo>
                    <a:pt x="81069" y="217488"/>
                    <a:pt x="15029" y="185103"/>
                    <a:pt x="5504" y="126682"/>
                  </a:cubicBezTo>
                  <a:cubicBezTo>
                    <a:pt x="-4021" y="65722"/>
                    <a:pt x="81069" y="14288"/>
                    <a:pt x="98214" y="4763"/>
                  </a:cubicBezTo>
                  <a:lnTo>
                    <a:pt x="115359" y="40957"/>
                  </a:lnTo>
                  <a:cubicBezTo>
                    <a:pt x="82339" y="60007"/>
                    <a:pt x="38524" y="97472"/>
                    <a:pt x="42334" y="119697"/>
                  </a:cubicBezTo>
                  <a:cubicBezTo>
                    <a:pt x="47414" y="150813"/>
                    <a:pt x="88689" y="176847"/>
                    <a:pt x="103929" y="183832"/>
                  </a:cubicBezTo>
                  <a:lnTo>
                    <a:pt x="88689" y="221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任意多边形: 形状 156"/>
            <p:cNvSpPr/>
            <p:nvPr>
              <p:custDataLst>
                <p:tags r:id="rId154"/>
              </p:custDataLst>
            </p:nvPr>
          </p:nvSpPr>
          <p:spPr>
            <a:xfrm>
              <a:off x="563292" y="410528"/>
              <a:ext cx="133350" cy="241300"/>
            </a:xfrm>
            <a:custGeom>
              <a:avLst/>
              <a:gdLst>
                <a:gd name="connsiteX0" fmla="*/ 98378 w 133350"/>
                <a:gd name="connsiteY0" fmla="*/ 240347 h 241300"/>
                <a:gd name="connsiteX1" fmla="*/ 92663 w 133350"/>
                <a:gd name="connsiteY1" fmla="*/ 237807 h 241300"/>
                <a:gd name="connsiteX2" fmla="*/ 5668 w 133350"/>
                <a:gd name="connsiteY2" fmla="*/ 138113 h 241300"/>
                <a:gd name="connsiteX3" fmla="*/ 101553 w 133350"/>
                <a:gd name="connsiteY3" fmla="*/ 7938 h 241300"/>
                <a:gd name="connsiteX4" fmla="*/ 107268 w 133350"/>
                <a:gd name="connsiteY4" fmla="*/ 4763 h 241300"/>
                <a:gd name="connsiteX5" fmla="*/ 130128 w 133350"/>
                <a:gd name="connsiteY5" fmla="*/ 53657 h 241300"/>
                <a:gd name="connsiteX6" fmla="*/ 124413 w 133350"/>
                <a:gd name="connsiteY6" fmla="*/ 56832 h 241300"/>
                <a:gd name="connsiteX7" fmla="*/ 54563 w 133350"/>
                <a:gd name="connsiteY7" fmla="*/ 127953 h 241300"/>
                <a:gd name="connsiteX8" fmla="*/ 112348 w 133350"/>
                <a:gd name="connsiteY8" fmla="*/ 187007 h 241300"/>
                <a:gd name="connsiteX9" fmla="*/ 118063 w 133350"/>
                <a:gd name="connsiteY9" fmla="*/ 190182 h 241300"/>
                <a:gd name="connsiteX10" fmla="*/ 98378 w 133350"/>
                <a:gd name="connsiteY10" fmla="*/ 240347 h 241300"/>
                <a:gd name="connsiteX11" fmla="*/ 101553 w 133350"/>
                <a:gd name="connsiteY11" fmla="*/ 24447 h 241300"/>
                <a:gd name="connsiteX12" fmla="*/ 18368 w 133350"/>
                <a:gd name="connsiteY12" fmla="*/ 135572 h 241300"/>
                <a:gd name="connsiteX13" fmla="*/ 91393 w 133350"/>
                <a:gd name="connsiteY13" fmla="*/ 221932 h 241300"/>
                <a:gd name="connsiteX14" fmla="*/ 100918 w 133350"/>
                <a:gd name="connsiteY14" fmla="*/ 197803 h 241300"/>
                <a:gd name="connsiteX15" fmla="*/ 41228 w 133350"/>
                <a:gd name="connsiteY15" fmla="*/ 131128 h 241300"/>
                <a:gd name="connsiteX16" fmla="*/ 111713 w 133350"/>
                <a:gd name="connsiteY16" fmla="*/ 47942 h 241300"/>
                <a:gd name="connsiteX17" fmla="*/ 101553 w 133350"/>
                <a:gd name="connsiteY17" fmla="*/ 24447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50" h="241300">
                  <a:moveTo>
                    <a:pt x="98378" y="240347"/>
                  </a:moveTo>
                  <a:lnTo>
                    <a:pt x="92663" y="237807"/>
                  </a:lnTo>
                  <a:cubicBezTo>
                    <a:pt x="85043" y="233997"/>
                    <a:pt x="15828" y="200342"/>
                    <a:pt x="5668" y="138113"/>
                  </a:cubicBezTo>
                  <a:cubicBezTo>
                    <a:pt x="-5127" y="72707"/>
                    <a:pt x="83773" y="18097"/>
                    <a:pt x="101553" y="7938"/>
                  </a:cubicBezTo>
                  <a:lnTo>
                    <a:pt x="107268" y="4763"/>
                  </a:lnTo>
                  <a:lnTo>
                    <a:pt x="130128" y="53657"/>
                  </a:lnTo>
                  <a:lnTo>
                    <a:pt x="124413" y="56832"/>
                  </a:lnTo>
                  <a:cubicBezTo>
                    <a:pt x="86313" y="78422"/>
                    <a:pt x="52658" y="113347"/>
                    <a:pt x="54563" y="127953"/>
                  </a:cubicBezTo>
                  <a:cubicBezTo>
                    <a:pt x="59008" y="155892"/>
                    <a:pt x="98378" y="180657"/>
                    <a:pt x="112348" y="187007"/>
                  </a:cubicBezTo>
                  <a:lnTo>
                    <a:pt x="118063" y="190182"/>
                  </a:lnTo>
                  <a:lnTo>
                    <a:pt x="98378" y="240347"/>
                  </a:lnTo>
                  <a:close/>
                  <a:moveTo>
                    <a:pt x="101553" y="24447"/>
                  </a:moveTo>
                  <a:cubicBezTo>
                    <a:pt x="79328" y="37782"/>
                    <a:pt x="10113" y="84772"/>
                    <a:pt x="18368" y="135572"/>
                  </a:cubicBezTo>
                  <a:cubicBezTo>
                    <a:pt x="25988" y="181928"/>
                    <a:pt x="74248" y="212407"/>
                    <a:pt x="91393" y="221932"/>
                  </a:cubicBezTo>
                  <a:lnTo>
                    <a:pt x="100918" y="197803"/>
                  </a:lnTo>
                  <a:cubicBezTo>
                    <a:pt x="85678" y="189547"/>
                    <a:pt x="46943" y="164782"/>
                    <a:pt x="41228" y="131128"/>
                  </a:cubicBezTo>
                  <a:cubicBezTo>
                    <a:pt x="36783" y="103188"/>
                    <a:pt x="83773" y="65088"/>
                    <a:pt x="111713" y="47942"/>
                  </a:cubicBezTo>
                  <a:lnTo>
                    <a:pt x="101553" y="2444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任意多边形: 形状 157"/>
            <p:cNvSpPr/>
            <p:nvPr>
              <p:custDataLst>
                <p:tags r:id="rId155"/>
              </p:custDataLst>
            </p:nvPr>
          </p:nvSpPr>
          <p:spPr>
            <a:xfrm>
              <a:off x="1035368" y="420053"/>
              <a:ext cx="114300" cy="222250"/>
            </a:xfrm>
            <a:custGeom>
              <a:avLst/>
              <a:gdLst>
                <a:gd name="connsiteX0" fmla="*/ 30797 w 114300"/>
                <a:gd name="connsiteY0" fmla="*/ 221297 h 222250"/>
                <a:gd name="connsiteX1" fmla="*/ 16193 w 114300"/>
                <a:gd name="connsiteY1" fmla="*/ 183832 h 222250"/>
                <a:gd name="connsiteX2" fmla="*/ 77788 w 114300"/>
                <a:gd name="connsiteY2" fmla="*/ 119697 h 222250"/>
                <a:gd name="connsiteX3" fmla="*/ 4763 w 114300"/>
                <a:gd name="connsiteY3" fmla="*/ 40957 h 222250"/>
                <a:gd name="connsiteX4" fmla="*/ 21907 w 114300"/>
                <a:gd name="connsiteY4" fmla="*/ 4763 h 222250"/>
                <a:gd name="connsiteX5" fmla="*/ 113982 w 114300"/>
                <a:gd name="connsiteY5" fmla="*/ 126682 h 222250"/>
                <a:gd name="connsiteX6" fmla="*/ 30797 w 114300"/>
                <a:gd name="connsiteY6" fmla="*/ 221297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222250">
                  <a:moveTo>
                    <a:pt x="30797" y="221297"/>
                  </a:moveTo>
                  <a:lnTo>
                    <a:pt x="16193" y="183832"/>
                  </a:lnTo>
                  <a:cubicBezTo>
                    <a:pt x="31432" y="176213"/>
                    <a:pt x="72707" y="150813"/>
                    <a:pt x="77788" y="119697"/>
                  </a:cubicBezTo>
                  <a:cubicBezTo>
                    <a:pt x="81597" y="97472"/>
                    <a:pt x="37782" y="59372"/>
                    <a:pt x="4763" y="40957"/>
                  </a:cubicBezTo>
                  <a:lnTo>
                    <a:pt x="21907" y="4763"/>
                  </a:lnTo>
                  <a:cubicBezTo>
                    <a:pt x="39052" y="14288"/>
                    <a:pt x="124143" y="66357"/>
                    <a:pt x="113982" y="126682"/>
                  </a:cubicBezTo>
                  <a:cubicBezTo>
                    <a:pt x="104457" y="185103"/>
                    <a:pt x="38418" y="218122"/>
                    <a:pt x="30797" y="2212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任意多边形: 形状 158"/>
            <p:cNvSpPr/>
            <p:nvPr>
              <p:custDataLst>
                <p:tags r:id="rId156"/>
              </p:custDataLst>
            </p:nvPr>
          </p:nvSpPr>
          <p:spPr>
            <a:xfrm>
              <a:off x="1026477" y="409893"/>
              <a:ext cx="133350" cy="241300"/>
            </a:xfrm>
            <a:custGeom>
              <a:avLst/>
              <a:gdLst>
                <a:gd name="connsiteX0" fmla="*/ 36513 w 133350"/>
                <a:gd name="connsiteY0" fmla="*/ 240982 h 241300"/>
                <a:gd name="connsiteX1" fmla="*/ 16828 w 133350"/>
                <a:gd name="connsiteY1" fmla="*/ 190182 h 241300"/>
                <a:gd name="connsiteX2" fmla="*/ 22543 w 133350"/>
                <a:gd name="connsiteY2" fmla="*/ 187007 h 241300"/>
                <a:gd name="connsiteX3" fmla="*/ 80328 w 133350"/>
                <a:gd name="connsiteY3" fmla="*/ 127952 h 241300"/>
                <a:gd name="connsiteX4" fmla="*/ 10478 w 133350"/>
                <a:gd name="connsiteY4" fmla="*/ 56832 h 241300"/>
                <a:gd name="connsiteX5" fmla="*/ 4763 w 133350"/>
                <a:gd name="connsiteY5" fmla="*/ 53657 h 241300"/>
                <a:gd name="connsiteX6" fmla="*/ 27623 w 133350"/>
                <a:gd name="connsiteY6" fmla="*/ 4763 h 241300"/>
                <a:gd name="connsiteX7" fmla="*/ 33338 w 133350"/>
                <a:gd name="connsiteY7" fmla="*/ 7938 h 241300"/>
                <a:gd name="connsiteX8" fmla="*/ 129223 w 133350"/>
                <a:gd name="connsiteY8" fmla="*/ 138113 h 241300"/>
                <a:gd name="connsiteX9" fmla="*/ 42228 w 133350"/>
                <a:gd name="connsiteY9" fmla="*/ 237807 h 241300"/>
                <a:gd name="connsiteX10" fmla="*/ 36513 w 133350"/>
                <a:gd name="connsiteY10" fmla="*/ 240982 h 241300"/>
                <a:gd name="connsiteX11" fmla="*/ 33973 w 133350"/>
                <a:gd name="connsiteY11" fmla="*/ 197802 h 241300"/>
                <a:gd name="connsiteX12" fmla="*/ 43498 w 133350"/>
                <a:gd name="connsiteY12" fmla="*/ 221932 h 241300"/>
                <a:gd name="connsiteX13" fmla="*/ 116523 w 133350"/>
                <a:gd name="connsiteY13" fmla="*/ 135572 h 241300"/>
                <a:gd name="connsiteX14" fmla="*/ 33338 w 133350"/>
                <a:gd name="connsiteY14" fmla="*/ 24447 h 241300"/>
                <a:gd name="connsiteX15" fmla="*/ 22543 w 133350"/>
                <a:gd name="connsiteY15" fmla="*/ 47942 h 241300"/>
                <a:gd name="connsiteX16" fmla="*/ 93028 w 133350"/>
                <a:gd name="connsiteY16" fmla="*/ 131127 h 241300"/>
                <a:gd name="connsiteX17" fmla="*/ 33973 w 133350"/>
                <a:gd name="connsiteY17" fmla="*/ 197802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50" h="241300">
                  <a:moveTo>
                    <a:pt x="36513" y="240982"/>
                  </a:moveTo>
                  <a:lnTo>
                    <a:pt x="16828" y="190182"/>
                  </a:lnTo>
                  <a:lnTo>
                    <a:pt x="22543" y="187007"/>
                  </a:lnTo>
                  <a:cubicBezTo>
                    <a:pt x="35878" y="180657"/>
                    <a:pt x="75883" y="155892"/>
                    <a:pt x="80328" y="127952"/>
                  </a:cubicBezTo>
                  <a:cubicBezTo>
                    <a:pt x="82868" y="112713"/>
                    <a:pt x="49213" y="78422"/>
                    <a:pt x="10478" y="56832"/>
                  </a:cubicBezTo>
                  <a:lnTo>
                    <a:pt x="4763" y="53657"/>
                  </a:lnTo>
                  <a:lnTo>
                    <a:pt x="27623" y="4763"/>
                  </a:lnTo>
                  <a:lnTo>
                    <a:pt x="33338" y="7938"/>
                  </a:lnTo>
                  <a:cubicBezTo>
                    <a:pt x="58738" y="22542"/>
                    <a:pt x="139383" y="73977"/>
                    <a:pt x="129223" y="138113"/>
                  </a:cubicBezTo>
                  <a:cubicBezTo>
                    <a:pt x="119063" y="200342"/>
                    <a:pt x="49848" y="234632"/>
                    <a:pt x="42228" y="237807"/>
                  </a:cubicBezTo>
                  <a:lnTo>
                    <a:pt x="36513" y="240982"/>
                  </a:lnTo>
                  <a:close/>
                  <a:moveTo>
                    <a:pt x="33973" y="197802"/>
                  </a:moveTo>
                  <a:lnTo>
                    <a:pt x="43498" y="221932"/>
                  </a:lnTo>
                  <a:cubicBezTo>
                    <a:pt x="60643" y="212407"/>
                    <a:pt x="109538" y="182563"/>
                    <a:pt x="116523" y="135572"/>
                  </a:cubicBezTo>
                  <a:cubicBezTo>
                    <a:pt x="124778" y="84772"/>
                    <a:pt x="58103" y="39052"/>
                    <a:pt x="33338" y="24447"/>
                  </a:cubicBezTo>
                  <a:lnTo>
                    <a:pt x="22543" y="47942"/>
                  </a:lnTo>
                  <a:cubicBezTo>
                    <a:pt x="51118" y="65088"/>
                    <a:pt x="97473" y="103188"/>
                    <a:pt x="93028" y="131127"/>
                  </a:cubicBezTo>
                  <a:cubicBezTo>
                    <a:pt x="87948" y="164782"/>
                    <a:pt x="49213" y="189547"/>
                    <a:pt x="33973" y="19780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任意多边形: 形状 159"/>
            <p:cNvSpPr/>
            <p:nvPr>
              <p:custDataLst>
                <p:tags r:id="rId157"/>
              </p:custDataLst>
            </p:nvPr>
          </p:nvSpPr>
          <p:spPr>
            <a:xfrm>
              <a:off x="603568" y="59306"/>
              <a:ext cx="514350" cy="482600"/>
            </a:xfrm>
            <a:custGeom>
              <a:avLst/>
              <a:gdLst>
                <a:gd name="connsiteX0" fmla="*/ 440372 w 514350"/>
                <a:gd name="connsiteY0" fmla="*/ 93729 h 482600"/>
                <a:gd name="connsiteX1" fmla="*/ 259397 w 514350"/>
                <a:gd name="connsiteY1" fmla="*/ 4829 h 482600"/>
                <a:gd name="connsiteX2" fmla="*/ 78422 w 514350"/>
                <a:gd name="connsiteY2" fmla="*/ 93729 h 482600"/>
                <a:gd name="connsiteX3" fmla="*/ 4763 w 514350"/>
                <a:gd name="connsiteY3" fmla="*/ 291214 h 482600"/>
                <a:gd name="connsiteX4" fmla="*/ 73342 w 514350"/>
                <a:gd name="connsiteY4" fmla="*/ 481079 h 482600"/>
                <a:gd name="connsiteX5" fmla="*/ 259397 w 514350"/>
                <a:gd name="connsiteY5" fmla="*/ 481079 h 482600"/>
                <a:gd name="connsiteX6" fmla="*/ 445452 w 514350"/>
                <a:gd name="connsiteY6" fmla="*/ 481079 h 482600"/>
                <a:gd name="connsiteX7" fmla="*/ 514032 w 514350"/>
                <a:gd name="connsiteY7" fmla="*/ 291214 h 482600"/>
                <a:gd name="connsiteX8" fmla="*/ 440372 w 514350"/>
                <a:gd name="connsiteY8" fmla="*/ 93729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482600">
                  <a:moveTo>
                    <a:pt x="440372" y="93729"/>
                  </a:moveTo>
                  <a:cubicBezTo>
                    <a:pt x="362902" y="-886"/>
                    <a:pt x="259397" y="4829"/>
                    <a:pt x="259397" y="4829"/>
                  </a:cubicBezTo>
                  <a:cubicBezTo>
                    <a:pt x="259397" y="4829"/>
                    <a:pt x="155892" y="-251"/>
                    <a:pt x="78422" y="93729"/>
                  </a:cubicBezTo>
                  <a:cubicBezTo>
                    <a:pt x="33338" y="148339"/>
                    <a:pt x="4763" y="223269"/>
                    <a:pt x="4763" y="291214"/>
                  </a:cubicBezTo>
                  <a:cubicBezTo>
                    <a:pt x="4763" y="359794"/>
                    <a:pt x="32702" y="436629"/>
                    <a:pt x="73342" y="481079"/>
                  </a:cubicBezTo>
                  <a:lnTo>
                    <a:pt x="259397" y="481079"/>
                  </a:lnTo>
                  <a:lnTo>
                    <a:pt x="445452" y="481079"/>
                  </a:lnTo>
                  <a:cubicBezTo>
                    <a:pt x="486093" y="436629"/>
                    <a:pt x="514032" y="359794"/>
                    <a:pt x="514032" y="291214"/>
                  </a:cubicBezTo>
                  <a:cubicBezTo>
                    <a:pt x="513397" y="223269"/>
                    <a:pt x="485457" y="148974"/>
                    <a:pt x="440372" y="937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任意多边形: 形状 160"/>
            <p:cNvSpPr/>
            <p:nvPr>
              <p:custDataLst>
                <p:tags r:id="rId158"/>
              </p:custDataLst>
            </p:nvPr>
          </p:nvSpPr>
          <p:spPr>
            <a:xfrm>
              <a:off x="596582" y="52388"/>
              <a:ext cx="527050" cy="495300"/>
            </a:xfrm>
            <a:custGeom>
              <a:avLst/>
              <a:gdLst>
                <a:gd name="connsiteX0" fmla="*/ 454978 w 527050"/>
                <a:gd name="connsiteY0" fmla="*/ 495618 h 495300"/>
                <a:gd name="connsiteX1" fmla="*/ 77153 w 527050"/>
                <a:gd name="connsiteY1" fmla="*/ 495618 h 495300"/>
                <a:gd name="connsiteX2" fmla="*/ 75248 w 527050"/>
                <a:gd name="connsiteY2" fmla="*/ 493713 h 495300"/>
                <a:gd name="connsiteX3" fmla="*/ 4763 w 527050"/>
                <a:gd name="connsiteY3" fmla="*/ 298768 h 495300"/>
                <a:gd name="connsiteX4" fmla="*/ 79693 w 527050"/>
                <a:gd name="connsiteY4" fmla="*/ 96203 h 495300"/>
                <a:gd name="connsiteX5" fmla="*/ 262573 w 527050"/>
                <a:gd name="connsiteY5" fmla="*/ 4763 h 495300"/>
                <a:gd name="connsiteX6" fmla="*/ 265748 w 527050"/>
                <a:gd name="connsiteY6" fmla="*/ 4763 h 495300"/>
                <a:gd name="connsiteX7" fmla="*/ 268923 w 527050"/>
                <a:gd name="connsiteY7" fmla="*/ 4763 h 495300"/>
                <a:gd name="connsiteX8" fmla="*/ 451803 w 527050"/>
                <a:gd name="connsiteY8" fmla="*/ 96203 h 495300"/>
                <a:gd name="connsiteX9" fmla="*/ 526733 w 527050"/>
                <a:gd name="connsiteY9" fmla="*/ 298768 h 495300"/>
                <a:gd name="connsiteX10" fmla="*/ 456248 w 527050"/>
                <a:gd name="connsiteY10" fmla="*/ 493713 h 495300"/>
                <a:gd name="connsiteX11" fmla="*/ 454978 w 527050"/>
                <a:gd name="connsiteY11" fmla="*/ 495618 h 495300"/>
                <a:gd name="connsiteX12" fmla="*/ 82868 w 527050"/>
                <a:gd name="connsiteY12" fmla="*/ 481013 h 495300"/>
                <a:gd name="connsiteX13" fmla="*/ 449263 w 527050"/>
                <a:gd name="connsiteY13" fmla="*/ 481013 h 495300"/>
                <a:gd name="connsiteX14" fmla="*/ 514032 w 527050"/>
                <a:gd name="connsiteY14" fmla="*/ 298133 h 495300"/>
                <a:gd name="connsiteX15" fmla="*/ 442278 w 527050"/>
                <a:gd name="connsiteY15" fmla="*/ 105092 h 495300"/>
                <a:gd name="connsiteX16" fmla="*/ 268923 w 527050"/>
                <a:gd name="connsiteY16" fmla="*/ 18098 h 495300"/>
                <a:gd name="connsiteX17" fmla="*/ 266382 w 527050"/>
                <a:gd name="connsiteY17" fmla="*/ 18098 h 495300"/>
                <a:gd name="connsiteX18" fmla="*/ 263207 w 527050"/>
                <a:gd name="connsiteY18" fmla="*/ 18098 h 495300"/>
                <a:gd name="connsiteX19" fmla="*/ 89853 w 527050"/>
                <a:gd name="connsiteY19" fmla="*/ 105092 h 495300"/>
                <a:gd name="connsiteX20" fmla="*/ 18098 w 527050"/>
                <a:gd name="connsiteY20" fmla="*/ 298133 h 495300"/>
                <a:gd name="connsiteX21" fmla="*/ 82868 w 527050"/>
                <a:gd name="connsiteY21" fmla="*/ 481013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7050" h="495300">
                  <a:moveTo>
                    <a:pt x="454978" y="495618"/>
                  </a:moveTo>
                  <a:lnTo>
                    <a:pt x="77153" y="495618"/>
                  </a:lnTo>
                  <a:lnTo>
                    <a:pt x="75248" y="493713"/>
                  </a:lnTo>
                  <a:cubicBezTo>
                    <a:pt x="33338" y="447357"/>
                    <a:pt x="4763" y="368618"/>
                    <a:pt x="4763" y="298768"/>
                  </a:cubicBezTo>
                  <a:cubicBezTo>
                    <a:pt x="4763" y="229553"/>
                    <a:pt x="32703" y="153988"/>
                    <a:pt x="79693" y="96203"/>
                  </a:cubicBezTo>
                  <a:cubicBezTo>
                    <a:pt x="150813" y="9207"/>
                    <a:pt x="244793" y="4763"/>
                    <a:pt x="262573" y="4763"/>
                  </a:cubicBezTo>
                  <a:cubicBezTo>
                    <a:pt x="264478" y="4763"/>
                    <a:pt x="265748" y="4763"/>
                    <a:pt x="265748" y="4763"/>
                  </a:cubicBezTo>
                  <a:cubicBezTo>
                    <a:pt x="265748" y="4763"/>
                    <a:pt x="267018" y="4763"/>
                    <a:pt x="268923" y="4763"/>
                  </a:cubicBezTo>
                  <a:cubicBezTo>
                    <a:pt x="286703" y="4763"/>
                    <a:pt x="380682" y="9207"/>
                    <a:pt x="451803" y="96203"/>
                  </a:cubicBezTo>
                  <a:cubicBezTo>
                    <a:pt x="498793" y="153353"/>
                    <a:pt x="526733" y="229553"/>
                    <a:pt x="526733" y="298768"/>
                  </a:cubicBezTo>
                  <a:cubicBezTo>
                    <a:pt x="526733" y="368618"/>
                    <a:pt x="498157" y="447357"/>
                    <a:pt x="456248" y="493713"/>
                  </a:cubicBezTo>
                  <a:lnTo>
                    <a:pt x="454978" y="495618"/>
                  </a:lnTo>
                  <a:close/>
                  <a:moveTo>
                    <a:pt x="82868" y="481013"/>
                  </a:moveTo>
                  <a:lnTo>
                    <a:pt x="449263" y="481013"/>
                  </a:lnTo>
                  <a:cubicBezTo>
                    <a:pt x="487363" y="437198"/>
                    <a:pt x="514032" y="362903"/>
                    <a:pt x="514032" y="298133"/>
                  </a:cubicBezTo>
                  <a:cubicBezTo>
                    <a:pt x="514032" y="232093"/>
                    <a:pt x="487363" y="160338"/>
                    <a:pt x="442278" y="105092"/>
                  </a:cubicBezTo>
                  <a:cubicBezTo>
                    <a:pt x="374332" y="22543"/>
                    <a:pt x="286068" y="18098"/>
                    <a:pt x="268923" y="18098"/>
                  </a:cubicBezTo>
                  <a:lnTo>
                    <a:pt x="266382" y="18098"/>
                  </a:lnTo>
                  <a:lnTo>
                    <a:pt x="263207" y="18098"/>
                  </a:lnTo>
                  <a:cubicBezTo>
                    <a:pt x="246063" y="18098"/>
                    <a:pt x="157798" y="22543"/>
                    <a:pt x="89853" y="105092"/>
                  </a:cubicBezTo>
                  <a:cubicBezTo>
                    <a:pt x="44768" y="159703"/>
                    <a:pt x="18098" y="232093"/>
                    <a:pt x="18098" y="298133"/>
                  </a:cubicBezTo>
                  <a:cubicBezTo>
                    <a:pt x="18098" y="362903"/>
                    <a:pt x="44768" y="437832"/>
                    <a:pt x="82868" y="48101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任意多边形: 形状 161"/>
            <p:cNvSpPr/>
            <p:nvPr>
              <p:custDataLst>
                <p:tags r:id="rId159"/>
              </p:custDataLst>
            </p:nvPr>
          </p:nvSpPr>
          <p:spPr>
            <a:xfrm>
              <a:off x="630238" y="109479"/>
              <a:ext cx="463550" cy="431800"/>
            </a:xfrm>
            <a:custGeom>
              <a:avLst/>
              <a:gdLst>
                <a:gd name="connsiteX0" fmla="*/ 394652 w 463550"/>
                <a:gd name="connsiteY0" fmla="*/ 84196 h 431800"/>
                <a:gd name="connsiteX1" fmla="*/ 232093 w 463550"/>
                <a:gd name="connsiteY1" fmla="*/ 4821 h 431800"/>
                <a:gd name="connsiteX2" fmla="*/ 70168 w 463550"/>
                <a:gd name="connsiteY2" fmla="*/ 84831 h 431800"/>
                <a:gd name="connsiteX3" fmla="*/ 4763 w 463550"/>
                <a:gd name="connsiteY3" fmla="*/ 261996 h 431800"/>
                <a:gd name="connsiteX4" fmla="*/ 66357 w 463550"/>
                <a:gd name="connsiteY4" fmla="*/ 432176 h 431800"/>
                <a:gd name="connsiteX5" fmla="*/ 232727 w 463550"/>
                <a:gd name="connsiteY5" fmla="*/ 432176 h 431800"/>
                <a:gd name="connsiteX6" fmla="*/ 399098 w 463550"/>
                <a:gd name="connsiteY6" fmla="*/ 432176 h 431800"/>
                <a:gd name="connsiteX7" fmla="*/ 460693 w 463550"/>
                <a:gd name="connsiteY7" fmla="*/ 261996 h 431800"/>
                <a:gd name="connsiteX8" fmla="*/ 394652 w 463550"/>
                <a:gd name="connsiteY8" fmla="*/ 84196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550" h="431800">
                  <a:moveTo>
                    <a:pt x="394652" y="84196"/>
                  </a:moveTo>
                  <a:cubicBezTo>
                    <a:pt x="325438" y="-259"/>
                    <a:pt x="232093" y="4821"/>
                    <a:pt x="232093" y="4821"/>
                  </a:cubicBezTo>
                  <a:cubicBezTo>
                    <a:pt x="232093" y="4821"/>
                    <a:pt x="139382" y="-259"/>
                    <a:pt x="70168" y="84831"/>
                  </a:cubicBezTo>
                  <a:cubicBezTo>
                    <a:pt x="30163" y="133726"/>
                    <a:pt x="4763" y="200401"/>
                    <a:pt x="4763" y="261996"/>
                  </a:cubicBezTo>
                  <a:cubicBezTo>
                    <a:pt x="4763" y="322956"/>
                    <a:pt x="30163" y="392171"/>
                    <a:pt x="66357" y="432176"/>
                  </a:cubicBezTo>
                  <a:lnTo>
                    <a:pt x="232727" y="432176"/>
                  </a:lnTo>
                  <a:lnTo>
                    <a:pt x="399098" y="432176"/>
                  </a:lnTo>
                  <a:cubicBezTo>
                    <a:pt x="435293" y="392171"/>
                    <a:pt x="460693" y="323591"/>
                    <a:pt x="460693" y="261996"/>
                  </a:cubicBezTo>
                  <a:cubicBezTo>
                    <a:pt x="460057" y="199766"/>
                    <a:pt x="434657" y="133726"/>
                    <a:pt x="394652" y="841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任意多边形: 形状 162"/>
            <p:cNvSpPr/>
            <p:nvPr>
              <p:custDataLst>
                <p:tags r:id="rId160"/>
              </p:custDataLst>
            </p:nvPr>
          </p:nvSpPr>
          <p:spPr>
            <a:xfrm>
              <a:off x="623253" y="101917"/>
              <a:ext cx="476250" cy="450850"/>
            </a:xfrm>
            <a:custGeom>
              <a:avLst/>
              <a:gdLst>
                <a:gd name="connsiteX0" fmla="*/ 408623 w 476250"/>
                <a:gd name="connsiteY0" fmla="*/ 446088 h 450850"/>
                <a:gd name="connsiteX1" fmla="*/ 70167 w 476250"/>
                <a:gd name="connsiteY1" fmla="*/ 446088 h 450850"/>
                <a:gd name="connsiteX2" fmla="*/ 68263 w 476250"/>
                <a:gd name="connsiteY2" fmla="*/ 444183 h 450850"/>
                <a:gd name="connsiteX3" fmla="*/ 4763 w 476250"/>
                <a:gd name="connsiteY3" fmla="*/ 268923 h 450850"/>
                <a:gd name="connsiteX4" fmla="*/ 72072 w 476250"/>
                <a:gd name="connsiteY4" fmla="*/ 87313 h 450850"/>
                <a:gd name="connsiteX5" fmla="*/ 236537 w 476250"/>
                <a:gd name="connsiteY5" fmla="*/ 4763 h 450850"/>
                <a:gd name="connsiteX6" fmla="*/ 239712 w 476250"/>
                <a:gd name="connsiteY6" fmla="*/ 4763 h 450850"/>
                <a:gd name="connsiteX7" fmla="*/ 242253 w 476250"/>
                <a:gd name="connsiteY7" fmla="*/ 4763 h 450850"/>
                <a:gd name="connsiteX8" fmla="*/ 406717 w 476250"/>
                <a:gd name="connsiteY8" fmla="*/ 87313 h 450850"/>
                <a:gd name="connsiteX9" fmla="*/ 474028 w 476250"/>
                <a:gd name="connsiteY9" fmla="*/ 268923 h 450850"/>
                <a:gd name="connsiteX10" fmla="*/ 410528 w 476250"/>
                <a:gd name="connsiteY10" fmla="*/ 444183 h 450850"/>
                <a:gd name="connsiteX11" fmla="*/ 408623 w 476250"/>
                <a:gd name="connsiteY11" fmla="*/ 446088 h 450850"/>
                <a:gd name="connsiteX12" fmla="*/ 75247 w 476250"/>
                <a:gd name="connsiteY12" fmla="*/ 431483 h 450850"/>
                <a:gd name="connsiteX13" fmla="*/ 402908 w 476250"/>
                <a:gd name="connsiteY13" fmla="*/ 431483 h 450850"/>
                <a:gd name="connsiteX14" fmla="*/ 460692 w 476250"/>
                <a:gd name="connsiteY14" fmla="*/ 268923 h 450850"/>
                <a:gd name="connsiteX15" fmla="*/ 396558 w 476250"/>
                <a:gd name="connsiteY15" fmla="*/ 96838 h 450850"/>
                <a:gd name="connsiteX16" fmla="*/ 242253 w 476250"/>
                <a:gd name="connsiteY16" fmla="*/ 19368 h 450850"/>
                <a:gd name="connsiteX17" fmla="*/ 239712 w 476250"/>
                <a:gd name="connsiteY17" fmla="*/ 19368 h 450850"/>
                <a:gd name="connsiteX18" fmla="*/ 236537 w 476250"/>
                <a:gd name="connsiteY18" fmla="*/ 19368 h 450850"/>
                <a:gd name="connsiteX19" fmla="*/ 82232 w 476250"/>
                <a:gd name="connsiteY19" fmla="*/ 96838 h 450850"/>
                <a:gd name="connsiteX20" fmla="*/ 18097 w 476250"/>
                <a:gd name="connsiteY20" fmla="*/ 268923 h 450850"/>
                <a:gd name="connsiteX21" fmla="*/ 75247 w 476250"/>
                <a:gd name="connsiteY21" fmla="*/ 431483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0" h="450850">
                  <a:moveTo>
                    <a:pt x="408623" y="446088"/>
                  </a:moveTo>
                  <a:lnTo>
                    <a:pt x="70167" y="446088"/>
                  </a:lnTo>
                  <a:lnTo>
                    <a:pt x="68263" y="444183"/>
                  </a:lnTo>
                  <a:cubicBezTo>
                    <a:pt x="30163" y="402273"/>
                    <a:pt x="4763" y="331788"/>
                    <a:pt x="4763" y="268923"/>
                  </a:cubicBezTo>
                  <a:cubicBezTo>
                    <a:pt x="4763" y="206693"/>
                    <a:pt x="30163" y="138748"/>
                    <a:pt x="72072" y="87313"/>
                  </a:cubicBezTo>
                  <a:cubicBezTo>
                    <a:pt x="136207" y="9208"/>
                    <a:pt x="220028" y="4763"/>
                    <a:pt x="236537" y="4763"/>
                  </a:cubicBezTo>
                  <a:cubicBezTo>
                    <a:pt x="237808" y="4763"/>
                    <a:pt x="239078" y="4763"/>
                    <a:pt x="239712" y="4763"/>
                  </a:cubicBezTo>
                  <a:cubicBezTo>
                    <a:pt x="239712" y="4763"/>
                    <a:pt x="240983" y="4763"/>
                    <a:pt x="242253" y="4763"/>
                  </a:cubicBezTo>
                  <a:cubicBezTo>
                    <a:pt x="258128" y="4763"/>
                    <a:pt x="342583" y="8573"/>
                    <a:pt x="406717" y="87313"/>
                  </a:cubicBezTo>
                  <a:cubicBezTo>
                    <a:pt x="449262" y="138748"/>
                    <a:pt x="474028" y="206693"/>
                    <a:pt x="474028" y="268923"/>
                  </a:cubicBezTo>
                  <a:cubicBezTo>
                    <a:pt x="474028" y="331788"/>
                    <a:pt x="448628" y="402273"/>
                    <a:pt x="410528" y="444183"/>
                  </a:cubicBezTo>
                  <a:lnTo>
                    <a:pt x="408623" y="446088"/>
                  </a:lnTo>
                  <a:close/>
                  <a:moveTo>
                    <a:pt x="75247" y="431483"/>
                  </a:moveTo>
                  <a:lnTo>
                    <a:pt x="402908" y="431483"/>
                  </a:lnTo>
                  <a:cubicBezTo>
                    <a:pt x="437198" y="392748"/>
                    <a:pt x="460692" y="326073"/>
                    <a:pt x="460692" y="268923"/>
                  </a:cubicBezTo>
                  <a:cubicBezTo>
                    <a:pt x="460692" y="209868"/>
                    <a:pt x="436562" y="145733"/>
                    <a:pt x="396558" y="96838"/>
                  </a:cubicBezTo>
                  <a:cubicBezTo>
                    <a:pt x="336233" y="23178"/>
                    <a:pt x="257492" y="19368"/>
                    <a:pt x="242253" y="19368"/>
                  </a:cubicBezTo>
                  <a:lnTo>
                    <a:pt x="239712" y="19368"/>
                  </a:lnTo>
                  <a:lnTo>
                    <a:pt x="236537" y="19368"/>
                  </a:lnTo>
                  <a:cubicBezTo>
                    <a:pt x="221297" y="19368"/>
                    <a:pt x="142557" y="23178"/>
                    <a:pt x="82232" y="96838"/>
                  </a:cubicBezTo>
                  <a:cubicBezTo>
                    <a:pt x="42228" y="145733"/>
                    <a:pt x="18097" y="209868"/>
                    <a:pt x="18097" y="268923"/>
                  </a:cubicBezTo>
                  <a:cubicBezTo>
                    <a:pt x="18097" y="326073"/>
                    <a:pt x="41592" y="392748"/>
                    <a:pt x="75247" y="43148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任意多边形: 形状 163"/>
            <p:cNvSpPr/>
            <p:nvPr>
              <p:custDataLst>
                <p:tags r:id="rId161"/>
              </p:custDataLst>
            </p:nvPr>
          </p:nvSpPr>
          <p:spPr>
            <a:xfrm>
              <a:off x="636588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任意多边形: 形状 164"/>
            <p:cNvSpPr/>
            <p:nvPr>
              <p:custDataLst>
                <p:tags r:id="rId162"/>
              </p:custDataLst>
            </p:nvPr>
          </p:nvSpPr>
          <p:spPr>
            <a:xfrm>
              <a:off x="629603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782" y="45402"/>
                    <a:pt x="30797" y="56832"/>
                    <a:pt x="21272" y="56832"/>
                  </a:cubicBezTo>
                  <a:close/>
                  <a:moveTo>
                    <a:pt x="20638" y="19367"/>
                  </a:moveTo>
                  <a:cubicBezTo>
                    <a:pt x="20003" y="20002"/>
                    <a:pt x="17463" y="23813"/>
                    <a:pt x="17463" y="30797"/>
                  </a:cubicBezTo>
                  <a:cubicBezTo>
                    <a:pt x="17463" y="37147"/>
                    <a:pt x="19367" y="41592"/>
                    <a:pt x="20638" y="42227"/>
                  </a:cubicBezTo>
                  <a:cubicBezTo>
                    <a:pt x="21907" y="40957"/>
                    <a:pt x="23813" y="37147"/>
                    <a:pt x="23813" y="30797"/>
                  </a:cubicBezTo>
                  <a:cubicBezTo>
                    <a:pt x="24447" y="23813"/>
                    <a:pt x="21907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任意多边形: 形状 165"/>
            <p:cNvSpPr/>
            <p:nvPr>
              <p:custDataLst>
                <p:tags r:id="rId163"/>
              </p:custDataLst>
            </p:nvPr>
          </p:nvSpPr>
          <p:spPr>
            <a:xfrm>
              <a:off x="656272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8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任意多边形: 形状 166"/>
            <p:cNvSpPr/>
            <p:nvPr>
              <p:custDataLst>
                <p:tags r:id="rId164"/>
              </p:custDataLst>
            </p:nvPr>
          </p:nvSpPr>
          <p:spPr>
            <a:xfrm>
              <a:off x="649288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147" y="45402"/>
                    <a:pt x="30163" y="56832"/>
                    <a:pt x="21272" y="56832"/>
                  </a:cubicBezTo>
                  <a:close/>
                  <a:moveTo>
                    <a:pt x="20638" y="19367"/>
                  </a:moveTo>
                  <a:cubicBezTo>
                    <a:pt x="20003" y="20002"/>
                    <a:pt x="17463" y="23813"/>
                    <a:pt x="17463" y="30797"/>
                  </a:cubicBezTo>
                  <a:cubicBezTo>
                    <a:pt x="17463" y="37147"/>
                    <a:pt x="19368" y="41592"/>
                    <a:pt x="20638" y="42227"/>
                  </a:cubicBezTo>
                  <a:cubicBezTo>
                    <a:pt x="21907" y="40957"/>
                    <a:pt x="23813" y="37147"/>
                    <a:pt x="23813" y="30797"/>
                  </a:cubicBezTo>
                  <a:cubicBezTo>
                    <a:pt x="24447" y="23813"/>
                    <a:pt x="21907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任意多边形: 形状 167"/>
            <p:cNvSpPr/>
            <p:nvPr>
              <p:custDataLst>
                <p:tags r:id="rId165"/>
              </p:custDataLst>
            </p:nvPr>
          </p:nvSpPr>
          <p:spPr>
            <a:xfrm>
              <a:off x="675957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3" y="42863"/>
                    <a:pt x="4763" y="34607"/>
                    <a:pt x="4763" y="23813"/>
                  </a:cubicBezTo>
                  <a:cubicBezTo>
                    <a:pt x="4763" y="13653"/>
                    <a:pt x="9208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任意多边形: 形状 168"/>
            <p:cNvSpPr/>
            <p:nvPr>
              <p:custDataLst>
                <p:tags r:id="rId166"/>
              </p:custDataLst>
            </p:nvPr>
          </p:nvSpPr>
          <p:spPr>
            <a:xfrm>
              <a:off x="668338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1272 w 38100"/>
                <a:gd name="connsiteY5" fmla="*/ 19367 h 57150"/>
                <a:gd name="connsiteX6" fmla="*/ 18097 w 38100"/>
                <a:gd name="connsiteY6" fmla="*/ 30797 h 57150"/>
                <a:gd name="connsiteX7" fmla="*/ 21272 w 38100"/>
                <a:gd name="connsiteY7" fmla="*/ 42227 h 57150"/>
                <a:gd name="connsiteX8" fmla="*/ 24447 w 38100"/>
                <a:gd name="connsiteY8" fmla="*/ 30797 h 57150"/>
                <a:gd name="connsiteX9" fmla="*/ 21272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782" y="45402"/>
                    <a:pt x="30797" y="56832"/>
                    <a:pt x="21272" y="56832"/>
                  </a:cubicBezTo>
                  <a:close/>
                  <a:moveTo>
                    <a:pt x="21272" y="19367"/>
                  </a:moveTo>
                  <a:cubicBezTo>
                    <a:pt x="20638" y="20002"/>
                    <a:pt x="18097" y="23813"/>
                    <a:pt x="18097" y="30797"/>
                  </a:cubicBezTo>
                  <a:cubicBezTo>
                    <a:pt x="18097" y="37147"/>
                    <a:pt x="20003" y="41592"/>
                    <a:pt x="21272" y="42227"/>
                  </a:cubicBezTo>
                  <a:cubicBezTo>
                    <a:pt x="22543" y="40957"/>
                    <a:pt x="24447" y="37147"/>
                    <a:pt x="24447" y="30797"/>
                  </a:cubicBezTo>
                  <a:cubicBezTo>
                    <a:pt x="24447" y="23813"/>
                    <a:pt x="22543" y="19367"/>
                    <a:pt x="212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任意多边形: 形状 169"/>
            <p:cNvSpPr/>
            <p:nvPr>
              <p:custDataLst>
                <p:tags r:id="rId167"/>
              </p:custDataLst>
            </p:nvPr>
          </p:nvSpPr>
          <p:spPr>
            <a:xfrm>
              <a:off x="695643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7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7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任意多边形: 形状 170"/>
            <p:cNvSpPr/>
            <p:nvPr>
              <p:custDataLst>
                <p:tags r:id="rId168"/>
              </p:custDataLst>
            </p:nvPr>
          </p:nvSpPr>
          <p:spPr>
            <a:xfrm>
              <a:off x="688022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3 w 38100"/>
                <a:gd name="connsiteY3" fmla="*/ 30797 h 57150"/>
                <a:gd name="connsiteX4" fmla="*/ 21272 w 38100"/>
                <a:gd name="connsiteY4" fmla="*/ 56832 h 57150"/>
                <a:gd name="connsiteX5" fmla="*/ 21272 w 38100"/>
                <a:gd name="connsiteY5" fmla="*/ 19367 h 57150"/>
                <a:gd name="connsiteX6" fmla="*/ 18097 w 38100"/>
                <a:gd name="connsiteY6" fmla="*/ 30797 h 57150"/>
                <a:gd name="connsiteX7" fmla="*/ 21272 w 38100"/>
                <a:gd name="connsiteY7" fmla="*/ 42227 h 57150"/>
                <a:gd name="connsiteX8" fmla="*/ 24447 w 38100"/>
                <a:gd name="connsiteY8" fmla="*/ 30797 h 57150"/>
                <a:gd name="connsiteX9" fmla="*/ 21272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3" y="16192"/>
                    <a:pt x="37783" y="30797"/>
                  </a:cubicBezTo>
                  <a:cubicBezTo>
                    <a:pt x="37783" y="45402"/>
                    <a:pt x="30797" y="56832"/>
                    <a:pt x="21272" y="56832"/>
                  </a:cubicBezTo>
                  <a:close/>
                  <a:moveTo>
                    <a:pt x="21272" y="19367"/>
                  </a:moveTo>
                  <a:cubicBezTo>
                    <a:pt x="20638" y="20002"/>
                    <a:pt x="18097" y="23813"/>
                    <a:pt x="18097" y="30797"/>
                  </a:cubicBezTo>
                  <a:cubicBezTo>
                    <a:pt x="18097" y="37147"/>
                    <a:pt x="20003" y="41592"/>
                    <a:pt x="21272" y="42227"/>
                  </a:cubicBezTo>
                  <a:cubicBezTo>
                    <a:pt x="22543" y="40957"/>
                    <a:pt x="24447" y="37147"/>
                    <a:pt x="24447" y="30797"/>
                  </a:cubicBezTo>
                  <a:cubicBezTo>
                    <a:pt x="24447" y="23813"/>
                    <a:pt x="21908" y="19367"/>
                    <a:pt x="212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任意多边形: 形状 171"/>
            <p:cNvSpPr/>
            <p:nvPr>
              <p:custDataLst>
                <p:tags r:id="rId169"/>
              </p:custDataLst>
            </p:nvPr>
          </p:nvSpPr>
          <p:spPr>
            <a:xfrm>
              <a:off x="714693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7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7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任意多边形: 形状 172"/>
            <p:cNvSpPr/>
            <p:nvPr>
              <p:custDataLst>
                <p:tags r:id="rId170"/>
              </p:custDataLst>
            </p:nvPr>
          </p:nvSpPr>
          <p:spPr>
            <a:xfrm>
              <a:off x="707707" y="1269048"/>
              <a:ext cx="38100" cy="57150"/>
            </a:xfrm>
            <a:custGeom>
              <a:avLst/>
              <a:gdLst>
                <a:gd name="connsiteX0" fmla="*/ 21273 w 38100"/>
                <a:gd name="connsiteY0" fmla="*/ 56832 h 57150"/>
                <a:gd name="connsiteX1" fmla="*/ 4763 w 38100"/>
                <a:gd name="connsiteY1" fmla="*/ 30797 h 57150"/>
                <a:gd name="connsiteX2" fmla="*/ 21273 w 38100"/>
                <a:gd name="connsiteY2" fmla="*/ 4763 h 57150"/>
                <a:gd name="connsiteX3" fmla="*/ 37783 w 38100"/>
                <a:gd name="connsiteY3" fmla="*/ 30797 h 57150"/>
                <a:gd name="connsiteX4" fmla="*/ 21273 w 38100"/>
                <a:gd name="connsiteY4" fmla="*/ 56832 h 57150"/>
                <a:gd name="connsiteX5" fmla="*/ 21273 w 38100"/>
                <a:gd name="connsiteY5" fmla="*/ 19367 h 57150"/>
                <a:gd name="connsiteX6" fmla="*/ 18098 w 38100"/>
                <a:gd name="connsiteY6" fmla="*/ 30797 h 57150"/>
                <a:gd name="connsiteX7" fmla="*/ 21273 w 38100"/>
                <a:gd name="connsiteY7" fmla="*/ 42227 h 57150"/>
                <a:gd name="connsiteX8" fmla="*/ 24448 w 38100"/>
                <a:gd name="connsiteY8" fmla="*/ 30797 h 57150"/>
                <a:gd name="connsiteX9" fmla="*/ 21273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3" y="56832"/>
                  </a:moveTo>
                  <a:cubicBezTo>
                    <a:pt x="11748" y="56832"/>
                    <a:pt x="4763" y="45402"/>
                    <a:pt x="4763" y="30797"/>
                  </a:cubicBezTo>
                  <a:cubicBezTo>
                    <a:pt x="4763" y="16192"/>
                    <a:pt x="11748" y="4763"/>
                    <a:pt x="21273" y="4763"/>
                  </a:cubicBezTo>
                  <a:cubicBezTo>
                    <a:pt x="30798" y="4763"/>
                    <a:pt x="37783" y="16192"/>
                    <a:pt x="37783" y="30797"/>
                  </a:cubicBezTo>
                  <a:cubicBezTo>
                    <a:pt x="37783" y="45402"/>
                    <a:pt x="30798" y="56832"/>
                    <a:pt x="21273" y="56832"/>
                  </a:cubicBezTo>
                  <a:close/>
                  <a:moveTo>
                    <a:pt x="21273" y="19367"/>
                  </a:moveTo>
                  <a:cubicBezTo>
                    <a:pt x="20638" y="20002"/>
                    <a:pt x="18098" y="23813"/>
                    <a:pt x="18098" y="30797"/>
                  </a:cubicBezTo>
                  <a:cubicBezTo>
                    <a:pt x="18098" y="37147"/>
                    <a:pt x="20003" y="41592"/>
                    <a:pt x="21273" y="42227"/>
                  </a:cubicBezTo>
                  <a:cubicBezTo>
                    <a:pt x="22543" y="40957"/>
                    <a:pt x="24448" y="37147"/>
                    <a:pt x="24448" y="30797"/>
                  </a:cubicBezTo>
                  <a:cubicBezTo>
                    <a:pt x="24448" y="23813"/>
                    <a:pt x="21908" y="19367"/>
                    <a:pt x="21273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任意多边形: 形状 173"/>
            <p:cNvSpPr/>
            <p:nvPr>
              <p:custDataLst>
                <p:tags r:id="rId171"/>
              </p:custDataLst>
            </p:nvPr>
          </p:nvSpPr>
          <p:spPr>
            <a:xfrm>
              <a:off x="734378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7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7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任意多边形: 形状 174"/>
            <p:cNvSpPr/>
            <p:nvPr>
              <p:custDataLst>
                <p:tags r:id="rId172"/>
              </p:custDataLst>
            </p:nvPr>
          </p:nvSpPr>
          <p:spPr>
            <a:xfrm>
              <a:off x="727393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147" y="45402"/>
                    <a:pt x="30163" y="56832"/>
                    <a:pt x="21272" y="56832"/>
                  </a:cubicBezTo>
                  <a:close/>
                  <a:moveTo>
                    <a:pt x="20638" y="19367"/>
                  </a:moveTo>
                  <a:cubicBezTo>
                    <a:pt x="20002" y="20002"/>
                    <a:pt x="17463" y="23813"/>
                    <a:pt x="17463" y="30797"/>
                  </a:cubicBezTo>
                  <a:cubicBezTo>
                    <a:pt x="17463" y="37147"/>
                    <a:pt x="19367" y="41592"/>
                    <a:pt x="20638" y="42227"/>
                  </a:cubicBezTo>
                  <a:cubicBezTo>
                    <a:pt x="21907" y="40957"/>
                    <a:pt x="23813" y="37147"/>
                    <a:pt x="23813" y="30797"/>
                  </a:cubicBezTo>
                  <a:cubicBezTo>
                    <a:pt x="24447" y="23813"/>
                    <a:pt x="21907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任意多边形: 形状 175"/>
            <p:cNvSpPr/>
            <p:nvPr>
              <p:custDataLst>
                <p:tags r:id="rId173"/>
              </p:custDataLst>
            </p:nvPr>
          </p:nvSpPr>
          <p:spPr>
            <a:xfrm>
              <a:off x="754063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任意多边形: 形状 176"/>
            <p:cNvSpPr/>
            <p:nvPr>
              <p:custDataLst>
                <p:tags r:id="rId174"/>
              </p:custDataLst>
            </p:nvPr>
          </p:nvSpPr>
          <p:spPr>
            <a:xfrm>
              <a:off x="747078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147" y="45402"/>
                    <a:pt x="30163" y="56832"/>
                    <a:pt x="21272" y="56832"/>
                  </a:cubicBezTo>
                  <a:close/>
                  <a:moveTo>
                    <a:pt x="20638" y="19367"/>
                  </a:moveTo>
                  <a:cubicBezTo>
                    <a:pt x="20003" y="20002"/>
                    <a:pt x="17463" y="23813"/>
                    <a:pt x="17463" y="30797"/>
                  </a:cubicBezTo>
                  <a:cubicBezTo>
                    <a:pt x="17463" y="37147"/>
                    <a:pt x="19367" y="41592"/>
                    <a:pt x="20638" y="42227"/>
                  </a:cubicBezTo>
                  <a:cubicBezTo>
                    <a:pt x="21907" y="40957"/>
                    <a:pt x="23813" y="37147"/>
                    <a:pt x="23813" y="30797"/>
                  </a:cubicBezTo>
                  <a:cubicBezTo>
                    <a:pt x="23813" y="23813"/>
                    <a:pt x="21907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任意多边形: 形状 177"/>
            <p:cNvSpPr/>
            <p:nvPr>
              <p:custDataLst>
                <p:tags r:id="rId175"/>
              </p:custDataLst>
            </p:nvPr>
          </p:nvSpPr>
          <p:spPr>
            <a:xfrm>
              <a:off x="773747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8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任意多边形: 形状 178"/>
            <p:cNvSpPr/>
            <p:nvPr>
              <p:custDataLst>
                <p:tags r:id="rId176"/>
              </p:custDataLst>
            </p:nvPr>
          </p:nvSpPr>
          <p:spPr>
            <a:xfrm>
              <a:off x="766128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1272 w 38100"/>
                <a:gd name="connsiteY5" fmla="*/ 19367 h 57150"/>
                <a:gd name="connsiteX6" fmla="*/ 18097 w 38100"/>
                <a:gd name="connsiteY6" fmla="*/ 30797 h 57150"/>
                <a:gd name="connsiteX7" fmla="*/ 21272 w 38100"/>
                <a:gd name="connsiteY7" fmla="*/ 42227 h 57150"/>
                <a:gd name="connsiteX8" fmla="*/ 24447 w 38100"/>
                <a:gd name="connsiteY8" fmla="*/ 30797 h 57150"/>
                <a:gd name="connsiteX9" fmla="*/ 21272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782" y="45402"/>
                    <a:pt x="30797" y="56832"/>
                    <a:pt x="21272" y="56832"/>
                  </a:cubicBezTo>
                  <a:close/>
                  <a:moveTo>
                    <a:pt x="21272" y="19367"/>
                  </a:moveTo>
                  <a:cubicBezTo>
                    <a:pt x="20638" y="20002"/>
                    <a:pt x="18097" y="23813"/>
                    <a:pt x="18097" y="30797"/>
                  </a:cubicBezTo>
                  <a:cubicBezTo>
                    <a:pt x="18097" y="37147"/>
                    <a:pt x="20003" y="41592"/>
                    <a:pt x="21272" y="42227"/>
                  </a:cubicBezTo>
                  <a:cubicBezTo>
                    <a:pt x="22542" y="40957"/>
                    <a:pt x="24447" y="37147"/>
                    <a:pt x="24447" y="30797"/>
                  </a:cubicBezTo>
                  <a:cubicBezTo>
                    <a:pt x="24447" y="23813"/>
                    <a:pt x="21907" y="19367"/>
                    <a:pt x="212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任意多边形: 形状 179"/>
            <p:cNvSpPr/>
            <p:nvPr>
              <p:custDataLst>
                <p:tags r:id="rId177"/>
              </p:custDataLst>
            </p:nvPr>
          </p:nvSpPr>
          <p:spPr>
            <a:xfrm>
              <a:off x="792797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9208" y="42863"/>
                    <a:pt x="4763" y="34607"/>
                    <a:pt x="4763" y="23813"/>
                  </a:cubicBezTo>
                  <a:cubicBezTo>
                    <a:pt x="4763" y="13653"/>
                    <a:pt x="9208" y="4763"/>
                    <a:pt x="14288" y="4763"/>
                  </a:cubicBezTo>
                  <a:cubicBezTo>
                    <a:pt x="20003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任意多边形: 形状 180"/>
            <p:cNvSpPr/>
            <p:nvPr>
              <p:custDataLst>
                <p:tags r:id="rId178"/>
              </p:custDataLst>
            </p:nvPr>
          </p:nvSpPr>
          <p:spPr>
            <a:xfrm>
              <a:off x="785813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1272 w 38100"/>
                <a:gd name="connsiteY5" fmla="*/ 19367 h 57150"/>
                <a:gd name="connsiteX6" fmla="*/ 18097 w 38100"/>
                <a:gd name="connsiteY6" fmla="*/ 30797 h 57150"/>
                <a:gd name="connsiteX7" fmla="*/ 21272 w 38100"/>
                <a:gd name="connsiteY7" fmla="*/ 42227 h 57150"/>
                <a:gd name="connsiteX8" fmla="*/ 24447 w 38100"/>
                <a:gd name="connsiteY8" fmla="*/ 30797 h 57150"/>
                <a:gd name="connsiteX9" fmla="*/ 21272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8" y="4763"/>
                    <a:pt x="37782" y="16192"/>
                    <a:pt x="37782" y="30797"/>
                  </a:cubicBezTo>
                  <a:cubicBezTo>
                    <a:pt x="37782" y="45402"/>
                    <a:pt x="30798" y="56832"/>
                    <a:pt x="21272" y="56832"/>
                  </a:cubicBezTo>
                  <a:close/>
                  <a:moveTo>
                    <a:pt x="21272" y="19367"/>
                  </a:moveTo>
                  <a:cubicBezTo>
                    <a:pt x="20638" y="20002"/>
                    <a:pt x="18097" y="23813"/>
                    <a:pt x="18097" y="30797"/>
                  </a:cubicBezTo>
                  <a:cubicBezTo>
                    <a:pt x="18097" y="37147"/>
                    <a:pt x="20003" y="40957"/>
                    <a:pt x="21272" y="42227"/>
                  </a:cubicBezTo>
                  <a:cubicBezTo>
                    <a:pt x="22543" y="40957"/>
                    <a:pt x="24447" y="37147"/>
                    <a:pt x="24447" y="30797"/>
                  </a:cubicBezTo>
                  <a:cubicBezTo>
                    <a:pt x="24447" y="23813"/>
                    <a:pt x="21907" y="19367"/>
                    <a:pt x="212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2" name="任意多边形: 形状 181"/>
            <p:cNvSpPr/>
            <p:nvPr>
              <p:custDataLst>
                <p:tags r:id="rId179"/>
              </p:custDataLst>
            </p:nvPr>
          </p:nvSpPr>
          <p:spPr>
            <a:xfrm>
              <a:off x="812482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9207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3" name="任意多边形: 形状 182"/>
            <p:cNvSpPr/>
            <p:nvPr>
              <p:custDataLst>
                <p:tags r:id="rId180"/>
              </p:custDataLst>
            </p:nvPr>
          </p:nvSpPr>
          <p:spPr>
            <a:xfrm>
              <a:off x="805497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3 w 38100"/>
                <a:gd name="connsiteY3" fmla="*/ 30797 h 57150"/>
                <a:gd name="connsiteX4" fmla="*/ 21272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3" y="16192"/>
                    <a:pt x="37783" y="30797"/>
                  </a:cubicBezTo>
                  <a:cubicBezTo>
                    <a:pt x="37783" y="45402"/>
                    <a:pt x="30163" y="56832"/>
                    <a:pt x="21272" y="56832"/>
                  </a:cubicBezTo>
                  <a:close/>
                  <a:moveTo>
                    <a:pt x="20638" y="19367"/>
                  </a:moveTo>
                  <a:cubicBezTo>
                    <a:pt x="20003" y="20002"/>
                    <a:pt x="17463" y="23813"/>
                    <a:pt x="17463" y="30797"/>
                  </a:cubicBezTo>
                  <a:cubicBezTo>
                    <a:pt x="17463" y="37147"/>
                    <a:pt x="19367" y="40957"/>
                    <a:pt x="20638" y="42227"/>
                  </a:cubicBezTo>
                  <a:cubicBezTo>
                    <a:pt x="21908" y="41592"/>
                    <a:pt x="23813" y="37147"/>
                    <a:pt x="23813" y="30797"/>
                  </a:cubicBezTo>
                  <a:cubicBezTo>
                    <a:pt x="24447" y="23813"/>
                    <a:pt x="21908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" name="任意多边形: 形状 183"/>
            <p:cNvSpPr/>
            <p:nvPr>
              <p:custDataLst>
                <p:tags r:id="rId181"/>
              </p:custDataLst>
            </p:nvPr>
          </p:nvSpPr>
          <p:spPr>
            <a:xfrm>
              <a:off x="884238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9207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20002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5" name="任意多边形: 形状 184"/>
            <p:cNvSpPr/>
            <p:nvPr>
              <p:custDataLst>
                <p:tags r:id="rId182"/>
              </p:custDataLst>
            </p:nvPr>
          </p:nvSpPr>
          <p:spPr>
            <a:xfrm>
              <a:off x="877252" y="1269048"/>
              <a:ext cx="38100" cy="57150"/>
            </a:xfrm>
            <a:custGeom>
              <a:avLst/>
              <a:gdLst>
                <a:gd name="connsiteX0" fmla="*/ 21273 w 38100"/>
                <a:gd name="connsiteY0" fmla="*/ 56832 h 57150"/>
                <a:gd name="connsiteX1" fmla="*/ 4763 w 38100"/>
                <a:gd name="connsiteY1" fmla="*/ 30797 h 57150"/>
                <a:gd name="connsiteX2" fmla="*/ 21273 w 38100"/>
                <a:gd name="connsiteY2" fmla="*/ 4763 h 57150"/>
                <a:gd name="connsiteX3" fmla="*/ 37783 w 38100"/>
                <a:gd name="connsiteY3" fmla="*/ 30797 h 57150"/>
                <a:gd name="connsiteX4" fmla="*/ 21273 w 38100"/>
                <a:gd name="connsiteY4" fmla="*/ 56832 h 57150"/>
                <a:gd name="connsiteX5" fmla="*/ 21273 w 38100"/>
                <a:gd name="connsiteY5" fmla="*/ 19367 h 57150"/>
                <a:gd name="connsiteX6" fmla="*/ 18098 w 38100"/>
                <a:gd name="connsiteY6" fmla="*/ 30797 h 57150"/>
                <a:gd name="connsiteX7" fmla="*/ 21273 w 38100"/>
                <a:gd name="connsiteY7" fmla="*/ 42227 h 57150"/>
                <a:gd name="connsiteX8" fmla="*/ 24448 w 38100"/>
                <a:gd name="connsiteY8" fmla="*/ 30797 h 57150"/>
                <a:gd name="connsiteX9" fmla="*/ 21273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3" y="56832"/>
                  </a:moveTo>
                  <a:cubicBezTo>
                    <a:pt x="11748" y="56832"/>
                    <a:pt x="4763" y="45402"/>
                    <a:pt x="4763" y="30797"/>
                  </a:cubicBezTo>
                  <a:cubicBezTo>
                    <a:pt x="4763" y="16192"/>
                    <a:pt x="11748" y="4763"/>
                    <a:pt x="21273" y="4763"/>
                  </a:cubicBezTo>
                  <a:cubicBezTo>
                    <a:pt x="30798" y="4763"/>
                    <a:pt x="37783" y="16192"/>
                    <a:pt x="37783" y="30797"/>
                  </a:cubicBezTo>
                  <a:cubicBezTo>
                    <a:pt x="37783" y="45402"/>
                    <a:pt x="30798" y="56832"/>
                    <a:pt x="21273" y="56832"/>
                  </a:cubicBezTo>
                  <a:close/>
                  <a:moveTo>
                    <a:pt x="21273" y="19367"/>
                  </a:moveTo>
                  <a:cubicBezTo>
                    <a:pt x="20638" y="20002"/>
                    <a:pt x="18098" y="23813"/>
                    <a:pt x="18098" y="30797"/>
                  </a:cubicBezTo>
                  <a:cubicBezTo>
                    <a:pt x="18098" y="37147"/>
                    <a:pt x="20003" y="40957"/>
                    <a:pt x="21273" y="42227"/>
                  </a:cubicBezTo>
                  <a:cubicBezTo>
                    <a:pt x="22543" y="40957"/>
                    <a:pt x="24448" y="37147"/>
                    <a:pt x="24448" y="30797"/>
                  </a:cubicBezTo>
                  <a:cubicBezTo>
                    <a:pt x="24448" y="23813"/>
                    <a:pt x="21908" y="19367"/>
                    <a:pt x="21273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6" name="任意多边形: 形状 185"/>
            <p:cNvSpPr/>
            <p:nvPr>
              <p:custDataLst>
                <p:tags r:id="rId183"/>
              </p:custDataLst>
            </p:nvPr>
          </p:nvSpPr>
          <p:spPr>
            <a:xfrm>
              <a:off x="903923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7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7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7" name="任意多边形: 形状 186"/>
            <p:cNvSpPr/>
            <p:nvPr>
              <p:custDataLst>
                <p:tags r:id="rId184"/>
              </p:custDataLst>
            </p:nvPr>
          </p:nvSpPr>
          <p:spPr>
            <a:xfrm>
              <a:off x="896938" y="1269048"/>
              <a:ext cx="38100" cy="57150"/>
            </a:xfrm>
            <a:custGeom>
              <a:avLst/>
              <a:gdLst>
                <a:gd name="connsiteX0" fmla="*/ 21273 w 38100"/>
                <a:gd name="connsiteY0" fmla="*/ 56832 h 57150"/>
                <a:gd name="connsiteX1" fmla="*/ 4763 w 38100"/>
                <a:gd name="connsiteY1" fmla="*/ 30797 h 57150"/>
                <a:gd name="connsiteX2" fmla="*/ 21273 w 38100"/>
                <a:gd name="connsiteY2" fmla="*/ 4763 h 57150"/>
                <a:gd name="connsiteX3" fmla="*/ 37782 w 38100"/>
                <a:gd name="connsiteY3" fmla="*/ 30797 h 57150"/>
                <a:gd name="connsiteX4" fmla="*/ 21273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3" y="56832"/>
                  </a:moveTo>
                  <a:cubicBezTo>
                    <a:pt x="11748" y="56832"/>
                    <a:pt x="4763" y="45402"/>
                    <a:pt x="4763" y="30797"/>
                  </a:cubicBezTo>
                  <a:cubicBezTo>
                    <a:pt x="4763" y="16192"/>
                    <a:pt x="11748" y="4763"/>
                    <a:pt x="21273" y="4763"/>
                  </a:cubicBezTo>
                  <a:cubicBezTo>
                    <a:pt x="30798" y="4763"/>
                    <a:pt x="37782" y="16192"/>
                    <a:pt x="37782" y="30797"/>
                  </a:cubicBezTo>
                  <a:cubicBezTo>
                    <a:pt x="37782" y="45402"/>
                    <a:pt x="30163" y="56832"/>
                    <a:pt x="21273" y="56832"/>
                  </a:cubicBezTo>
                  <a:close/>
                  <a:moveTo>
                    <a:pt x="20638" y="19367"/>
                  </a:moveTo>
                  <a:cubicBezTo>
                    <a:pt x="20002" y="20002"/>
                    <a:pt x="17463" y="23813"/>
                    <a:pt x="17463" y="30797"/>
                  </a:cubicBezTo>
                  <a:cubicBezTo>
                    <a:pt x="17463" y="37147"/>
                    <a:pt x="19368" y="41592"/>
                    <a:pt x="20638" y="42227"/>
                  </a:cubicBezTo>
                  <a:cubicBezTo>
                    <a:pt x="21907" y="40957"/>
                    <a:pt x="23813" y="37147"/>
                    <a:pt x="23813" y="30797"/>
                  </a:cubicBezTo>
                  <a:cubicBezTo>
                    <a:pt x="24448" y="23813"/>
                    <a:pt x="21907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8" name="任意多边形: 形状 187"/>
            <p:cNvSpPr/>
            <p:nvPr>
              <p:custDataLst>
                <p:tags r:id="rId185"/>
              </p:custDataLst>
            </p:nvPr>
          </p:nvSpPr>
          <p:spPr>
            <a:xfrm>
              <a:off x="923607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3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9" name="任意多边形: 形状 188"/>
            <p:cNvSpPr/>
            <p:nvPr>
              <p:custDataLst>
                <p:tags r:id="rId186"/>
              </p:custDataLst>
            </p:nvPr>
          </p:nvSpPr>
          <p:spPr>
            <a:xfrm>
              <a:off x="916623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147" y="45402"/>
                    <a:pt x="30163" y="56832"/>
                    <a:pt x="21272" y="56832"/>
                  </a:cubicBezTo>
                  <a:close/>
                  <a:moveTo>
                    <a:pt x="20638" y="19367"/>
                  </a:moveTo>
                  <a:cubicBezTo>
                    <a:pt x="20002" y="20002"/>
                    <a:pt x="17463" y="23813"/>
                    <a:pt x="17463" y="30797"/>
                  </a:cubicBezTo>
                  <a:cubicBezTo>
                    <a:pt x="17463" y="37147"/>
                    <a:pt x="19367" y="41592"/>
                    <a:pt x="20638" y="42227"/>
                  </a:cubicBezTo>
                  <a:cubicBezTo>
                    <a:pt x="21907" y="40957"/>
                    <a:pt x="23813" y="37147"/>
                    <a:pt x="23813" y="30797"/>
                  </a:cubicBezTo>
                  <a:cubicBezTo>
                    <a:pt x="24447" y="23813"/>
                    <a:pt x="21907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0" name="任意多边形: 形状 189"/>
            <p:cNvSpPr/>
            <p:nvPr>
              <p:custDataLst>
                <p:tags r:id="rId187"/>
              </p:custDataLst>
            </p:nvPr>
          </p:nvSpPr>
          <p:spPr>
            <a:xfrm>
              <a:off x="943293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1" name="任意多边形: 形状 190"/>
            <p:cNvSpPr/>
            <p:nvPr>
              <p:custDataLst>
                <p:tags r:id="rId188"/>
              </p:custDataLst>
            </p:nvPr>
          </p:nvSpPr>
          <p:spPr>
            <a:xfrm>
              <a:off x="935673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1272 w 38100"/>
                <a:gd name="connsiteY5" fmla="*/ 19367 h 57150"/>
                <a:gd name="connsiteX6" fmla="*/ 18097 w 38100"/>
                <a:gd name="connsiteY6" fmla="*/ 30797 h 57150"/>
                <a:gd name="connsiteX7" fmla="*/ 21272 w 38100"/>
                <a:gd name="connsiteY7" fmla="*/ 42227 h 57150"/>
                <a:gd name="connsiteX8" fmla="*/ 24447 w 38100"/>
                <a:gd name="connsiteY8" fmla="*/ 30797 h 57150"/>
                <a:gd name="connsiteX9" fmla="*/ 21272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782" y="45402"/>
                    <a:pt x="30797" y="56832"/>
                    <a:pt x="21272" y="56832"/>
                  </a:cubicBezTo>
                  <a:close/>
                  <a:moveTo>
                    <a:pt x="21272" y="19367"/>
                  </a:moveTo>
                  <a:cubicBezTo>
                    <a:pt x="20638" y="20002"/>
                    <a:pt x="18097" y="23813"/>
                    <a:pt x="18097" y="30797"/>
                  </a:cubicBezTo>
                  <a:cubicBezTo>
                    <a:pt x="18097" y="37147"/>
                    <a:pt x="20002" y="41592"/>
                    <a:pt x="21272" y="42227"/>
                  </a:cubicBezTo>
                  <a:cubicBezTo>
                    <a:pt x="22542" y="40957"/>
                    <a:pt x="24447" y="37147"/>
                    <a:pt x="24447" y="30797"/>
                  </a:cubicBezTo>
                  <a:cubicBezTo>
                    <a:pt x="24447" y="23813"/>
                    <a:pt x="21907" y="19367"/>
                    <a:pt x="212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2" name="任意多边形: 形状 191"/>
            <p:cNvSpPr/>
            <p:nvPr>
              <p:custDataLst>
                <p:tags r:id="rId189"/>
              </p:custDataLst>
            </p:nvPr>
          </p:nvSpPr>
          <p:spPr>
            <a:xfrm>
              <a:off x="962343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20002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3" name="任意多边形: 形状 192"/>
            <p:cNvSpPr/>
            <p:nvPr>
              <p:custDataLst>
                <p:tags r:id="rId190"/>
              </p:custDataLst>
            </p:nvPr>
          </p:nvSpPr>
          <p:spPr>
            <a:xfrm>
              <a:off x="955357" y="1269048"/>
              <a:ext cx="38100" cy="57150"/>
            </a:xfrm>
            <a:custGeom>
              <a:avLst/>
              <a:gdLst>
                <a:gd name="connsiteX0" fmla="*/ 21273 w 38100"/>
                <a:gd name="connsiteY0" fmla="*/ 56832 h 57150"/>
                <a:gd name="connsiteX1" fmla="*/ 4763 w 38100"/>
                <a:gd name="connsiteY1" fmla="*/ 30797 h 57150"/>
                <a:gd name="connsiteX2" fmla="*/ 21273 w 38100"/>
                <a:gd name="connsiteY2" fmla="*/ 4763 h 57150"/>
                <a:gd name="connsiteX3" fmla="*/ 37782 w 38100"/>
                <a:gd name="connsiteY3" fmla="*/ 30797 h 57150"/>
                <a:gd name="connsiteX4" fmla="*/ 21273 w 38100"/>
                <a:gd name="connsiteY4" fmla="*/ 56832 h 57150"/>
                <a:gd name="connsiteX5" fmla="*/ 21273 w 38100"/>
                <a:gd name="connsiteY5" fmla="*/ 19367 h 57150"/>
                <a:gd name="connsiteX6" fmla="*/ 18098 w 38100"/>
                <a:gd name="connsiteY6" fmla="*/ 30797 h 57150"/>
                <a:gd name="connsiteX7" fmla="*/ 21273 w 38100"/>
                <a:gd name="connsiteY7" fmla="*/ 42227 h 57150"/>
                <a:gd name="connsiteX8" fmla="*/ 24448 w 38100"/>
                <a:gd name="connsiteY8" fmla="*/ 30797 h 57150"/>
                <a:gd name="connsiteX9" fmla="*/ 21273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3" y="56832"/>
                  </a:moveTo>
                  <a:cubicBezTo>
                    <a:pt x="11748" y="56832"/>
                    <a:pt x="4763" y="45402"/>
                    <a:pt x="4763" y="30797"/>
                  </a:cubicBezTo>
                  <a:cubicBezTo>
                    <a:pt x="4763" y="16192"/>
                    <a:pt x="11748" y="4763"/>
                    <a:pt x="21273" y="4763"/>
                  </a:cubicBezTo>
                  <a:cubicBezTo>
                    <a:pt x="30798" y="4763"/>
                    <a:pt x="37782" y="16192"/>
                    <a:pt x="37782" y="30797"/>
                  </a:cubicBezTo>
                  <a:cubicBezTo>
                    <a:pt x="37782" y="45402"/>
                    <a:pt x="30798" y="56832"/>
                    <a:pt x="21273" y="56832"/>
                  </a:cubicBezTo>
                  <a:close/>
                  <a:moveTo>
                    <a:pt x="21273" y="19367"/>
                  </a:moveTo>
                  <a:cubicBezTo>
                    <a:pt x="20638" y="20002"/>
                    <a:pt x="18098" y="23813"/>
                    <a:pt x="18098" y="30797"/>
                  </a:cubicBezTo>
                  <a:cubicBezTo>
                    <a:pt x="18098" y="37147"/>
                    <a:pt x="20003" y="41592"/>
                    <a:pt x="21273" y="42227"/>
                  </a:cubicBezTo>
                  <a:cubicBezTo>
                    <a:pt x="22543" y="41592"/>
                    <a:pt x="24448" y="37147"/>
                    <a:pt x="24448" y="30797"/>
                  </a:cubicBezTo>
                  <a:cubicBezTo>
                    <a:pt x="24448" y="23813"/>
                    <a:pt x="21907" y="19367"/>
                    <a:pt x="21273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" name="任意多边形: 形状 193"/>
            <p:cNvSpPr/>
            <p:nvPr>
              <p:custDataLst>
                <p:tags r:id="rId191"/>
              </p:custDataLst>
            </p:nvPr>
          </p:nvSpPr>
          <p:spPr>
            <a:xfrm>
              <a:off x="982027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3" y="42863"/>
                    <a:pt x="4763" y="34607"/>
                    <a:pt x="4763" y="23813"/>
                  </a:cubicBezTo>
                  <a:cubicBezTo>
                    <a:pt x="4763" y="13653"/>
                    <a:pt x="9208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5" name="任意多边形: 形状 194"/>
            <p:cNvSpPr/>
            <p:nvPr>
              <p:custDataLst>
                <p:tags r:id="rId192"/>
              </p:custDataLst>
            </p:nvPr>
          </p:nvSpPr>
          <p:spPr>
            <a:xfrm>
              <a:off x="975043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782" y="45402"/>
                    <a:pt x="30797" y="56832"/>
                    <a:pt x="21272" y="56832"/>
                  </a:cubicBezTo>
                  <a:close/>
                  <a:moveTo>
                    <a:pt x="20638" y="19367"/>
                  </a:moveTo>
                  <a:cubicBezTo>
                    <a:pt x="20002" y="20002"/>
                    <a:pt x="17463" y="23813"/>
                    <a:pt x="17463" y="30797"/>
                  </a:cubicBezTo>
                  <a:cubicBezTo>
                    <a:pt x="17463" y="37147"/>
                    <a:pt x="19368" y="41592"/>
                    <a:pt x="20638" y="42227"/>
                  </a:cubicBezTo>
                  <a:cubicBezTo>
                    <a:pt x="21907" y="40957"/>
                    <a:pt x="23813" y="37147"/>
                    <a:pt x="23813" y="30797"/>
                  </a:cubicBezTo>
                  <a:cubicBezTo>
                    <a:pt x="24447" y="23813"/>
                    <a:pt x="21907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6" name="任意多边形: 形状 195"/>
            <p:cNvSpPr/>
            <p:nvPr>
              <p:custDataLst>
                <p:tags r:id="rId193"/>
              </p:custDataLst>
            </p:nvPr>
          </p:nvSpPr>
          <p:spPr>
            <a:xfrm>
              <a:off x="1001713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3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7" name="任意多边形: 形状 196"/>
            <p:cNvSpPr/>
            <p:nvPr>
              <p:custDataLst>
                <p:tags r:id="rId194"/>
              </p:custDataLst>
            </p:nvPr>
          </p:nvSpPr>
          <p:spPr>
            <a:xfrm>
              <a:off x="994727" y="1269048"/>
              <a:ext cx="38100" cy="57150"/>
            </a:xfrm>
            <a:custGeom>
              <a:avLst/>
              <a:gdLst>
                <a:gd name="connsiteX0" fmla="*/ 21273 w 38100"/>
                <a:gd name="connsiteY0" fmla="*/ 56832 h 57150"/>
                <a:gd name="connsiteX1" fmla="*/ 4763 w 38100"/>
                <a:gd name="connsiteY1" fmla="*/ 30797 h 57150"/>
                <a:gd name="connsiteX2" fmla="*/ 21273 w 38100"/>
                <a:gd name="connsiteY2" fmla="*/ 4763 h 57150"/>
                <a:gd name="connsiteX3" fmla="*/ 37783 w 38100"/>
                <a:gd name="connsiteY3" fmla="*/ 30797 h 57150"/>
                <a:gd name="connsiteX4" fmla="*/ 21273 w 38100"/>
                <a:gd name="connsiteY4" fmla="*/ 56832 h 57150"/>
                <a:gd name="connsiteX5" fmla="*/ 20638 w 38100"/>
                <a:gd name="connsiteY5" fmla="*/ 19367 h 57150"/>
                <a:gd name="connsiteX6" fmla="*/ 17463 w 38100"/>
                <a:gd name="connsiteY6" fmla="*/ 30797 h 57150"/>
                <a:gd name="connsiteX7" fmla="*/ 20638 w 38100"/>
                <a:gd name="connsiteY7" fmla="*/ 42227 h 57150"/>
                <a:gd name="connsiteX8" fmla="*/ 23813 w 38100"/>
                <a:gd name="connsiteY8" fmla="*/ 30797 h 57150"/>
                <a:gd name="connsiteX9" fmla="*/ 20638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3" y="56832"/>
                  </a:moveTo>
                  <a:cubicBezTo>
                    <a:pt x="11748" y="56832"/>
                    <a:pt x="4763" y="45402"/>
                    <a:pt x="4763" y="30797"/>
                  </a:cubicBezTo>
                  <a:cubicBezTo>
                    <a:pt x="4763" y="16192"/>
                    <a:pt x="11748" y="4763"/>
                    <a:pt x="21273" y="4763"/>
                  </a:cubicBezTo>
                  <a:cubicBezTo>
                    <a:pt x="30798" y="4763"/>
                    <a:pt x="37783" y="16192"/>
                    <a:pt x="37783" y="30797"/>
                  </a:cubicBezTo>
                  <a:cubicBezTo>
                    <a:pt x="37148" y="45402"/>
                    <a:pt x="30163" y="56832"/>
                    <a:pt x="21273" y="56832"/>
                  </a:cubicBezTo>
                  <a:close/>
                  <a:moveTo>
                    <a:pt x="20638" y="19367"/>
                  </a:moveTo>
                  <a:cubicBezTo>
                    <a:pt x="20003" y="20002"/>
                    <a:pt x="17463" y="23813"/>
                    <a:pt x="17463" y="30797"/>
                  </a:cubicBezTo>
                  <a:cubicBezTo>
                    <a:pt x="17463" y="37147"/>
                    <a:pt x="19368" y="41592"/>
                    <a:pt x="20638" y="42227"/>
                  </a:cubicBezTo>
                  <a:cubicBezTo>
                    <a:pt x="21908" y="41592"/>
                    <a:pt x="23813" y="37147"/>
                    <a:pt x="23813" y="30797"/>
                  </a:cubicBezTo>
                  <a:cubicBezTo>
                    <a:pt x="24448" y="23813"/>
                    <a:pt x="21908" y="19367"/>
                    <a:pt x="2063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8" name="任意多边形: 形状 197"/>
            <p:cNvSpPr/>
            <p:nvPr>
              <p:custDataLst>
                <p:tags r:id="rId195"/>
              </p:custDataLst>
            </p:nvPr>
          </p:nvSpPr>
          <p:spPr>
            <a:xfrm>
              <a:off x="1021398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7" y="42863"/>
                    <a:pt x="14288" y="42863"/>
                  </a:cubicBezTo>
                  <a:cubicBezTo>
                    <a:pt x="8572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7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9" name="任意多边形: 形状 198"/>
            <p:cNvSpPr/>
            <p:nvPr>
              <p:custDataLst>
                <p:tags r:id="rId196"/>
              </p:custDataLst>
            </p:nvPr>
          </p:nvSpPr>
          <p:spPr>
            <a:xfrm>
              <a:off x="1013777" y="1269048"/>
              <a:ext cx="38100" cy="57150"/>
            </a:xfrm>
            <a:custGeom>
              <a:avLst/>
              <a:gdLst>
                <a:gd name="connsiteX0" fmla="*/ 21273 w 38100"/>
                <a:gd name="connsiteY0" fmla="*/ 56832 h 57150"/>
                <a:gd name="connsiteX1" fmla="*/ 4763 w 38100"/>
                <a:gd name="connsiteY1" fmla="*/ 30797 h 57150"/>
                <a:gd name="connsiteX2" fmla="*/ 21273 w 38100"/>
                <a:gd name="connsiteY2" fmla="*/ 4763 h 57150"/>
                <a:gd name="connsiteX3" fmla="*/ 37783 w 38100"/>
                <a:gd name="connsiteY3" fmla="*/ 30797 h 57150"/>
                <a:gd name="connsiteX4" fmla="*/ 21273 w 38100"/>
                <a:gd name="connsiteY4" fmla="*/ 56832 h 57150"/>
                <a:gd name="connsiteX5" fmla="*/ 21273 w 38100"/>
                <a:gd name="connsiteY5" fmla="*/ 19367 h 57150"/>
                <a:gd name="connsiteX6" fmla="*/ 18098 w 38100"/>
                <a:gd name="connsiteY6" fmla="*/ 30797 h 57150"/>
                <a:gd name="connsiteX7" fmla="*/ 21273 w 38100"/>
                <a:gd name="connsiteY7" fmla="*/ 42227 h 57150"/>
                <a:gd name="connsiteX8" fmla="*/ 24448 w 38100"/>
                <a:gd name="connsiteY8" fmla="*/ 30797 h 57150"/>
                <a:gd name="connsiteX9" fmla="*/ 21273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3" y="56832"/>
                  </a:moveTo>
                  <a:cubicBezTo>
                    <a:pt x="11748" y="56832"/>
                    <a:pt x="4763" y="45402"/>
                    <a:pt x="4763" y="30797"/>
                  </a:cubicBezTo>
                  <a:cubicBezTo>
                    <a:pt x="4763" y="16192"/>
                    <a:pt x="11748" y="4763"/>
                    <a:pt x="21273" y="4763"/>
                  </a:cubicBezTo>
                  <a:cubicBezTo>
                    <a:pt x="30798" y="4763"/>
                    <a:pt x="37783" y="16192"/>
                    <a:pt x="37783" y="30797"/>
                  </a:cubicBezTo>
                  <a:cubicBezTo>
                    <a:pt x="37783" y="45402"/>
                    <a:pt x="30798" y="56832"/>
                    <a:pt x="21273" y="56832"/>
                  </a:cubicBezTo>
                  <a:close/>
                  <a:moveTo>
                    <a:pt x="21273" y="19367"/>
                  </a:moveTo>
                  <a:cubicBezTo>
                    <a:pt x="20638" y="20002"/>
                    <a:pt x="18098" y="23813"/>
                    <a:pt x="18098" y="30797"/>
                  </a:cubicBezTo>
                  <a:cubicBezTo>
                    <a:pt x="18098" y="37147"/>
                    <a:pt x="20003" y="41592"/>
                    <a:pt x="21273" y="42227"/>
                  </a:cubicBezTo>
                  <a:cubicBezTo>
                    <a:pt x="22543" y="40957"/>
                    <a:pt x="24448" y="37147"/>
                    <a:pt x="24448" y="30797"/>
                  </a:cubicBezTo>
                  <a:cubicBezTo>
                    <a:pt x="24448" y="23813"/>
                    <a:pt x="22543" y="19367"/>
                    <a:pt x="21273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0" name="任意多边形: 形状 199"/>
            <p:cNvSpPr/>
            <p:nvPr>
              <p:custDataLst>
                <p:tags r:id="rId197"/>
              </p:custDataLst>
            </p:nvPr>
          </p:nvSpPr>
          <p:spPr>
            <a:xfrm>
              <a:off x="1041082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3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1" name="任意多边形: 形状 200"/>
            <p:cNvSpPr/>
            <p:nvPr>
              <p:custDataLst>
                <p:tags r:id="rId198"/>
              </p:custDataLst>
            </p:nvPr>
          </p:nvSpPr>
          <p:spPr>
            <a:xfrm>
              <a:off x="1033463" y="1269048"/>
              <a:ext cx="38100" cy="57150"/>
            </a:xfrm>
            <a:custGeom>
              <a:avLst/>
              <a:gdLst>
                <a:gd name="connsiteX0" fmla="*/ 21273 w 38100"/>
                <a:gd name="connsiteY0" fmla="*/ 56832 h 57150"/>
                <a:gd name="connsiteX1" fmla="*/ 4763 w 38100"/>
                <a:gd name="connsiteY1" fmla="*/ 30797 h 57150"/>
                <a:gd name="connsiteX2" fmla="*/ 21273 w 38100"/>
                <a:gd name="connsiteY2" fmla="*/ 4763 h 57150"/>
                <a:gd name="connsiteX3" fmla="*/ 37782 w 38100"/>
                <a:gd name="connsiteY3" fmla="*/ 30797 h 57150"/>
                <a:gd name="connsiteX4" fmla="*/ 21273 w 38100"/>
                <a:gd name="connsiteY4" fmla="*/ 56832 h 57150"/>
                <a:gd name="connsiteX5" fmla="*/ 21273 w 38100"/>
                <a:gd name="connsiteY5" fmla="*/ 19367 h 57150"/>
                <a:gd name="connsiteX6" fmla="*/ 18098 w 38100"/>
                <a:gd name="connsiteY6" fmla="*/ 30797 h 57150"/>
                <a:gd name="connsiteX7" fmla="*/ 21273 w 38100"/>
                <a:gd name="connsiteY7" fmla="*/ 42227 h 57150"/>
                <a:gd name="connsiteX8" fmla="*/ 24448 w 38100"/>
                <a:gd name="connsiteY8" fmla="*/ 30797 h 57150"/>
                <a:gd name="connsiteX9" fmla="*/ 21273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3" y="56832"/>
                  </a:moveTo>
                  <a:cubicBezTo>
                    <a:pt x="11748" y="56832"/>
                    <a:pt x="4763" y="45402"/>
                    <a:pt x="4763" y="30797"/>
                  </a:cubicBezTo>
                  <a:cubicBezTo>
                    <a:pt x="4763" y="16192"/>
                    <a:pt x="11748" y="4763"/>
                    <a:pt x="21273" y="4763"/>
                  </a:cubicBezTo>
                  <a:cubicBezTo>
                    <a:pt x="30798" y="4763"/>
                    <a:pt x="37782" y="16192"/>
                    <a:pt x="37782" y="30797"/>
                  </a:cubicBezTo>
                  <a:cubicBezTo>
                    <a:pt x="37782" y="45402"/>
                    <a:pt x="30798" y="56832"/>
                    <a:pt x="21273" y="56832"/>
                  </a:cubicBezTo>
                  <a:close/>
                  <a:moveTo>
                    <a:pt x="21273" y="19367"/>
                  </a:moveTo>
                  <a:cubicBezTo>
                    <a:pt x="20638" y="20002"/>
                    <a:pt x="18098" y="23813"/>
                    <a:pt x="18098" y="30797"/>
                  </a:cubicBezTo>
                  <a:cubicBezTo>
                    <a:pt x="18098" y="37147"/>
                    <a:pt x="20002" y="41592"/>
                    <a:pt x="21273" y="42227"/>
                  </a:cubicBezTo>
                  <a:cubicBezTo>
                    <a:pt x="22543" y="41592"/>
                    <a:pt x="24448" y="37147"/>
                    <a:pt x="24448" y="30797"/>
                  </a:cubicBezTo>
                  <a:cubicBezTo>
                    <a:pt x="24448" y="23813"/>
                    <a:pt x="21907" y="19367"/>
                    <a:pt x="21273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2" name="任意多边形: 形状 201"/>
            <p:cNvSpPr/>
            <p:nvPr>
              <p:custDataLst>
                <p:tags r:id="rId199"/>
              </p:custDataLst>
            </p:nvPr>
          </p:nvSpPr>
          <p:spPr>
            <a:xfrm>
              <a:off x="1060132" y="1276032"/>
              <a:ext cx="25400" cy="44450"/>
            </a:xfrm>
            <a:custGeom>
              <a:avLst/>
              <a:gdLst>
                <a:gd name="connsiteX0" fmla="*/ 23813 w 25400"/>
                <a:gd name="connsiteY0" fmla="*/ 23813 h 44450"/>
                <a:gd name="connsiteX1" fmla="*/ 14288 w 25400"/>
                <a:gd name="connsiteY1" fmla="*/ 42863 h 44450"/>
                <a:gd name="connsiteX2" fmla="*/ 4763 w 25400"/>
                <a:gd name="connsiteY2" fmla="*/ 23813 h 44450"/>
                <a:gd name="connsiteX3" fmla="*/ 14288 w 25400"/>
                <a:gd name="connsiteY3" fmla="*/ 4763 h 44450"/>
                <a:gd name="connsiteX4" fmla="*/ 23813 w 25400"/>
                <a:gd name="connsiteY4" fmla="*/ 2381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44450">
                  <a:moveTo>
                    <a:pt x="23813" y="23813"/>
                  </a:moveTo>
                  <a:cubicBezTo>
                    <a:pt x="23813" y="33973"/>
                    <a:pt x="19368" y="42863"/>
                    <a:pt x="14288" y="42863"/>
                  </a:cubicBezTo>
                  <a:cubicBezTo>
                    <a:pt x="8573" y="42863"/>
                    <a:pt x="4763" y="34607"/>
                    <a:pt x="4763" y="23813"/>
                  </a:cubicBezTo>
                  <a:cubicBezTo>
                    <a:pt x="4763" y="13653"/>
                    <a:pt x="9207" y="4763"/>
                    <a:pt x="14288" y="4763"/>
                  </a:cubicBezTo>
                  <a:cubicBezTo>
                    <a:pt x="19368" y="4763"/>
                    <a:pt x="23813" y="13653"/>
                    <a:pt x="23813" y="238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3" name="任意多边形: 形状 202"/>
            <p:cNvSpPr/>
            <p:nvPr>
              <p:custDataLst>
                <p:tags r:id="rId200"/>
              </p:custDataLst>
            </p:nvPr>
          </p:nvSpPr>
          <p:spPr>
            <a:xfrm>
              <a:off x="1053148" y="1269048"/>
              <a:ext cx="38100" cy="57150"/>
            </a:xfrm>
            <a:custGeom>
              <a:avLst/>
              <a:gdLst>
                <a:gd name="connsiteX0" fmla="*/ 21272 w 38100"/>
                <a:gd name="connsiteY0" fmla="*/ 56832 h 57150"/>
                <a:gd name="connsiteX1" fmla="*/ 4763 w 38100"/>
                <a:gd name="connsiteY1" fmla="*/ 30797 h 57150"/>
                <a:gd name="connsiteX2" fmla="*/ 21272 w 38100"/>
                <a:gd name="connsiteY2" fmla="*/ 4763 h 57150"/>
                <a:gd name="connsiteX3" fmla="*/ 37782 w 38100"/>
                <a:gd name="connsiteY3" fmla="*/ 30797 h 57150"/>
                <a:gd name="connsiteX4" fmla="*/ 21272 w 38100"/>
                <a:gd name="connsiteY4" fmla="*/ 56832 h 57150"/>
                <a:gd name="connsiteX5" fmla="*/ 21272 w 38100"/>
                <a:gd name="connsiteY5" fmla="*/ 19367 h 57150"/>
                <a:gd name="connsiteX6" fmla="*/ 18097 w 38100"/>
                <a:gd name="connsiteY6" fmla="*/ 30797 h 57150"/>
                <a:gd name="connsiteX7" fmla="*/ 21272 w 38100"/>
                <a:gd name="connsiteY7" fmla="*/ 42227 h 57150"/>
                <a:gd name="connsiteX8" fmla="*/ 24447 w 38100"/>
                <a:gd name="connsiteY8" fmla="*/ 30797 h 57150"/>
                <a:gd name="connsiteX9" fmla="*/ 21272 w 38100"/>
                <a:gd name="connsiteY9" fmla="*/ 193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7150">
                  <a:moveTo>
                    <a:pt x="21272" y="56832"/>
                  </a:moveTo>
                  <a:cubicBezTo>
                    <a:pt x="11747" y="56832"/>
                    <a:pt x="4763" y="45402"/>
                    <a:pt x="4763" y="30797"/>
                  </a:cubicBezTo>
                  <a:cubicBezTo>
                    <a:pt x="4763" y="16192"/>
                    <a:pt x="11747" y="4763"/>
                    <a:pt x="21272" y="4763"/>
                  </a:cubicBezTo>
                  <a:cubicBezTo>
                    <a:pt x="30797" y="4763"/>
                    <a:pt x="37782" y="16192"/>
                    <a:pt x="37782" y="30797"/>
                  </a:cubicBezTo>
                  <a:cubicBezTo>
                    <a:pt x="37782" y="45402"/>
                    <a:pt x="30797" y="56832"/>
                    <a:pt x="21272" y="56832"/>
                  </a:cubicBezTo>
                  <a:close/>
                  <a:moveTo>
                    <a:pt x="21272" y="19367"/>
                  </a:moveTo>
                  <a:cubicBezTo>
                    <a:pt x="20638" y="20002"/>
                    <a:pt x="18097" y="23813"/>
                    <a:pt x="18097" y="30797"/>
                  </a:cubicBezTo>
                  <a:cubicBezTo>
                    <a:pt x="18097" y="37147"/>
                    <a:pt x="20002" y="41592"/>
                    <a:pt x="21272" y="42227"/>
                  </a:cubicBezTo>
                  <a:cubicBezTo>
                    <a:pt x="22542" y="41592"/>
                    <a:pt x="24447" y="37147"/>
                    <a:pt x="24447" y="30797"/>
                  </a:cubicBezTo>
                  <a:cubicBezTo>
                    <a:pt x="24447" y="23813"/>
                    <a:pt x="21907" y="19367"/>
                    <a:pt x="212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" name="任意多边形: 形状 203"/>
            <p:cNvSpPr/>
            <p:nvPr>
              <p:custDataLst>
                <p:tags r:id="rId201"/>
              </p:custDataLst>
            </p:nvPr>
          </p:nvSpPr>
          <p:spPr>
            <a:xfrm>
              <a:off x="603568" y="61846"/>
              <a:ext cx="514350" cy="482600"/>
            </a:xfrm>
            <a:custGeom>
              <a:avLst/>
              <a:gdLst>
                <a:gd name="connsiteX0" fmla="*/ 440372 w 514350"/>
                <a:gd name="connsiteY0" fmla="*/ 93729 h 482600"/>
                <a:gd name="connsiteX1" fmla="*/ 259397 w 514350"/>
                <a:gd name="connsiteY1" fmla="*/ 4829 h 482600"/>
                <a:gd name="connsiteX2" fmla="*/ 78422 w 514350"/>
                <a:gd name="connsiteY2" fmla="*/ 93729 h 482600"/>
                <a:gd name="connsiteX3" fmla="*/ 4763 w 514350"/>
                <a:gd name="connsiteY3" fmla="*/ 291214 h 482600"/>
                <a:gd name="connsiteX4" fmla="*/ 73342 w 514350"/>
                <a:gd name="connsiteY4" fmla="*/ 481079 h 482600"/>
                <a:gd name="connsiteX5" fmla="*/ 259397 w 514350"/>
                <a:gd name="connsiteY5" fmla="*/ 481079 h 482600"/>
                <a:gd name="connsiteX6" fmla="*/ 445452 w 514350"/>
                <a:gd name="connsiteY6" fmla="*/ 481079 h 482600"/>
                <a:gd name="connsiteX7" fmla="*/ 514032 w 514350"/>
                <a:gd name="connsiteY7" fmla="*/ 291214 h 482600"/>
                <a:gd name="connsiteX8" fmla="*/ 440372 w 514350"/>
                <a:gd name="connsiteY8" fmla="*/ 93729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482600">
                  <a:moveTo>
                    <a:pt x="440372" y="93729"/>
                  </a:moveTo>
                  <a:cubicBezTo>
                    <a:pt x="362902" y="-886"/>
                    <a:pt x="259397" y="4829"/>
                    <a:pt x="259397" y="4829"/>
                  </a:cubicBezTo>
                  <a:cubicBezTo>
                    <a:pt x="259397" y="4829"/>
                    <a:pt x="155892" y="-251"/>
                    <a:pt x="78422" y="93729"/>
                  </a:cubicBezTo>
                  <a:cubicBezTo>
                    <a:pt x="33338" y="148339"/>
                    <a:pt x="4763" y="223269"/>
                    <a:pt x="4763" y="291214"/>
                  </a:cubicBezTo>
                  <a:cubicBezTo>
                    <a:pt x="4763" y="359794"/>
                    <a:pt x="32702" y="436629"/>
                    <a:pt x="73342" y="481079"/>
                  </a:cubicBezTo>
                  <a:lnTo>
                    <a:pt x="259397" y="481079"/>
                  </a:lnTo>
                  <a:lnTo>
                    <a:pt x="445452" y="481079"/>
                  </a:lnTo>
                  <a:cubicBezTo>
                    <a:pt x="486093" y="436629"/>
                    <a:pt x="514032" y="359159"/>
                    <a:pt x="514032" y="291214"/>
                  </a:cubicBezTo>
                  <a:cubicBezTo>
                    <a:pt x="513397" y="223269"/>
                    <a:pt x="485457" y="148974"/>
                    <a:pt x="440372" y="937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5" name="任意多边形: 形状 204"/>
            <p:cNvSpPr/>
            <p:nvPr>
              <p:custDataLst>
                <p:tags r:id="rId202"/>
              </p:custDataLst>
            </p:nvPr>
          </p:nvSpPr>
          <p:spPr>
            <a:xfrm>
              <a:off x="596582" y="54927"/>
              <a:ext cx="527050" cy="495300"/>
            </a:xfrm>
            <a:custGeom>
              <a:avLst/>
              <a:gdLst>
                <a:gd name="connsiteX0" fmla="*/ 454978 w 527050"/>
                <a:gd name="connsiteY0" fmla="*/ 495617 h 495300"/>
                <a:gd name="connsiteX1" fmla="*/ 77153 w 527050"/>
                <a:gd name="connsiteY1" fmla="*/ 495617 h 495300"/>
                <a:gd name="connsiteX2" fmla="*/ 75248 w 527050"/>
                <a:gd name="connsiteY2" fmla="*/ 493713 h 495300"/>
                <a:gd name="connsiteX3" fmla="*/ 4763 w 527050"/>
                <a:gd name="connsiteY3" fmla="*/ 298768 h 495300"/>
                <a:gd name="connsiteX4" fmla="*/ 79693 w 527050"/>
                <a:gd name="connsiteY4" fmla="*/ 96203 h 495300"/>
                <a:gd name="connsiteX5" fmla="*/ 262573 w 527050"/>
                <a:gd name="connsiteY5" fmla="*/ 4763 h 495300"/>
                <a:gd name="connsiteX6" fmla="*/ 265748 w 527050"/>
                <a:gd name="connsiteY6" fmla="*/ 4763 h 495300"/>
                <a:gd name="connsiteX7" fmla="*/ 268923 w 527050"/>
                <a:gd name="connsiteY7" fmla="*/ 4763 h 495300"/>
                <a:gd name="connsiteX8" fmla="*/ 451803 w 527050"/>
                <a:gd name="connsiteY8" fmla="*/ 96203 h 495300"/>
                <a:gd name="connsiteX9" fmla="*/ 526733 w 527050"/>
                <a:gd name="connsiteY9" fmla="*/ 298768 h 495300"/>
                <a:gd name="connsiteX10" fmla="*/ 456248 w 527050"/>
                <a:gd name="connsiteY10" fmla="*/ 493713 h 495300"/>
                <a:gd name="connsiteX11" fmla="*/ 454978 w 527050"/>
                <a:gd name="connsiteY11" fmla="*/ 495617 h 495300"/>
                <a:gd name="connsiteX12" fmla="*/ 82868 w 527050"/>
                <a:gd name="connsiteY12" fmla="*/ 481013 h 495300"/>
                <a:gd name="connsiteX13" fmla="*/ 449263 w 527050"/>
                <a:gd name="connsiteY13" fmla="*/ 481013 h 495300"/>
                <a:gd name="connsiteX14" fmla="*/ 514032 w 527050"/>
                <a:gd name="connsiteY14" fmla="*/ 298133 h 495300"/>
                <a:gd name="connsiteX15" fmla="*/ 442278 w 527050"/>
                <a:gd name="connsiteY15" fmla="*/ 105093 h 495300"/>
                <a:gd name="connsiteX16" fmla="*/ 268923 w 527050"/>
                <a:gd name="connsiteY16" fmla="*/ 18098 h 495300"/>
                <a:gd name="connsiteX17" fmla="*/ 266382 w 527050"/>
                <a:gd name="connsiteY17" fmla="*/ 18098 h 495300"/>
                <a:gd name="connsiteX18" fmla="*/ 263207 w 527050"/>
                <a:gd name="connsiteY18" fmla="*/ 18098 h 495300"/>
                <a:gd name="connsiteX19" fmla="*/ 89853 w 527050"/>
                <a:gd name="connsiteY19" fmla="*/ 105093 h 495300"/>
                <a:gd name="connsiteX20" fmla="*/ 18098 w 527050"/>
                <a:gd name="connsiteY20" fmla="*/ 298133 h 495300"/>
                <a:gd name="connsiteX21" fmla="*/ 82868 w 527050"/>
                <a:gd name="connsiteY21" fmla="*/ 481013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7050" h="495300">
                  <a:moveTo>
                    <a:pt x="454978" y="495617"/>
                  </a:moveTo>
                  <a:lnTo>
                    <a:pt x="77153" y="495617"/>
                  </a:lnTo>
                  <a:lnTo>
                    <a:pt x="75248" y="493713"/>
                  </a:lnTo>
                  <a:cubicBezTo>
                    <a:pt x="33338" y="447358"/>
                    <a:pt x="4763" y="368617"/>
                    <a:pt x="4763" y="298768"/>
                  </a:cubicBezTo>
                  <a:cubicBezTo>
                    <a:pt x="4763" y="229553"/>
                    <a:pt x="32703" y="153988"/>
                    <a:pt x="79693" y="96203"/>
                  </a:cubicBezTo>
                  <a:cubicBezTo>
                    <a:pt x="150813" y="9208"/>
                    <a:pt x="244793" y="4763"/>
                    <a:pt x="262573" y="4763"/>
                  </a:cubicBezTo>
                  <a:cubicBezTo>
                    <a:pt x="264478" y="4763"/>
                    <a:pt x="265748" y="4763"/>
                    <a:pt x="265748" y="4763"/>
                  </a:cubicBezTo>
                  <a:cubicBezTo>
                    <a:pt x="265748" y="4763"/>
                    <a:pt x="267018" y="4763"/>
                    <a:pt x="268923" y="4763"/>
                  </a:cubicBezTo>
                  <a:cubicBezTo>
                    <a:pt x="286703" y="4763"/>
                    <a:pt x="380682" y="9208"/>
                    <a:pt x="451803" y="96203"/>
                  </a:cubicBezTo>
                  <a:cubicBezTo>
                    <a:pt x="498793" y="153353"/>
                    <a:pt x="526733" y="229553"/>
                    <a:pt x="526733" y="298768"/>
                  </a:cubicBezTo>
                  <a:cubicBezTo>
                    <a:pt x="526733" y="368617"/>
                    <a:pt x="498157" y="447358"/>
                    <a:pt x="456248" y="493713"/>
                  </a:cubicBezTo>
                  <a:lnTo>
                    <a:pt x="454978" y="495617"/>
                  </a:lnTo>
                  <a:close/>
                  <a:moveTo>
                    <a:pt x="82868" y="481013"/>
                  </a:moveTo>
                  <a:lnTo>
                    <a:pt x="449263" y="481013"/>
                  </a:lnTo>
                  <a:cubicBezTo>
                    <a:pt x="487363" y="437198"/>
                    <a:pt x="514032" y="362903"/>
                    <a:pt x="514032" y="298133"/>
                  </a:cubicBezTo>
                  <a:cubicBezTo>
                    <a:pt x="514032" y="232093"/>
                    <a:pt x="487363" y="160338"/>
                    <a:pt x="442278" y="105093"/>
                  </a:cubicBezTo>
                  <a:cubicBezTo>
                    <a:pt x="374332" y="22543"/>
                    <a:pt x="286068" y="18098"/>
                    <a:pt x="268923" y="18098"/>
                  </a:cubicBezTo>
                  <a:lnTo>
                    <a:pt x="266382" y="18098"/>
                  </a:lnTo>
                  <a:lnTo>
                    <a:pt x="263207" y="18098"/>
                  </a:lnTo>
                  <a:cubicBezTo>
                    <a:pt x="246063" y="18098"/>
                    <a:pt x="157798" y="22543"/>
                    <a:pt x="89853" y="105093"/>
                  </a:cubicBezTo>
                  <a:cubicBezTo>
                    <a:pt x="44768" y="159703"/>
                    <a:pt x="18098" y="232093"/>
                    <a:pt x="18098" y="298133"/>
                  </a:cubicBezTo>
                  <a:cubicBezTo>
                    <a:pt x="18098" y="362903"/>
                    <a:pt x="44768" y="437833"/>
                    <a:pt x="82868" y="48101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6" name="任意多边形: 形状 205"/>
            <p:cNvSpPr/>
            <p:nvPr>
              <p:custDataLst>
                <p:tags r:id="rId203"/>
              </p:custDataLst>
            </p:nvPr>
          </p:nvSpPr>
          <p:spPr>
            <a:xfrm>
              <a:off x="661988" y="151400"/>
              <a:ext cx="400050" cy="393700"/>
            </a:xfrm>
            <a:custGeom>
              <a:avLst/>
              <a:gdLst>
                <a:gd name="connsiteX0" fmla="*/ 339407 w 400050"/>
                <a:gd name="connsiteY0" fmla="*/ 77200 h 393700"/>
                <a:gd name="connsiteX1" fmla="*/ 200343 w 400050"/>
                <a:gd name="connsiteY1" fmla="*/ 4810 h 393700"/>
                <a:gd name="connsiteX2" fmla="*/ 61278 w 400050"/>
                <a:gd name="connsiteY2" fmla="*/ 77200 h 393700"/>
                <a:gd name="connsiteX3" fmla="*/ 4763 w 400050"/>
                <a:gd name="connsiteY3" fmla="*/ 237855 h 393700"/>
                <a:gd name="connsiteX4" fmla="*/ 57468 w 400050"/>
                <a:gd name="connsiteY4" fmla="*/ 392160 h 393700"/>
                <a:gd name="connsiteX5" fmla="*/ 200343 w 400050"/>
                <a:gd name="connsiteY5" fmla="*/ 392160 h 393700"/>
                <a:gd name="connsiteX6" fmla="*/ 343218 w 400050"/>
                <a:gd name="connsiteY6" fmla="*/ 392160 h 393700"/>
                <a:gd name="connsiteX7" fmla="*/ 395923 w 400050"/>
                <a:gd name="connsiteY7" fmla="*/ 237855 h 393700"/>
                <a:gd name="connsiteX8" fmla="*/ 339407 w 400050"/>
                <a:gd name="connsiteY8" fmla="*/ 772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393700">
                  <a:moveTo>
                    <a:pt x="339407" y="77200"/>
                  </a:moveTo>
                  <a:cubicBezTo>
                    <a:pt x="279718" y="365"/>
                    <a:pt x="200343" y="4810"/>
                    <a:pt x="200343" y="4810"/>
                  </a:cubicBezTo>
                  <a:cubicBezTo>
                    <a:pt x="200343" y="4810"/>
                    <a:pt x="120968" y="365"/>
                    <a:pt x="61278" y="77200"/>
                  </a:cubicBezTo>
                  <a:cubicBezTo>
                    <a:pt x="26988" y="121650"/>
                    <a:pt x="4763" y="181975"/>
                    <a:pt x="4763" y="237855"/>
                  </a:cubicBezTo>
                  <a:cubicBezTo>
                    <a:pt x="4763" y="293735"/>
                    <a:pt x="26353" y="355965"/>
                    <a:pt x="57468" y="392160"/>
                  </a:cubicBezTo>
                  <a:lnTo>
                    <a:pt x="200343" y="392160"/>
                  </a:lnTo>
                  <a:lnTo>
                    <a:pt x="343218" y="392160"/>
                  </a:lnTo>
                  <a:cubicBezTo>
                    <a:pt x="374332" y="355965"/>
                    <a:pt x="395923" y="293100"/>
                    <a:pt x="395923" y="237855"/>
                  </a:cubicBezTo>
                  <a:cubicBezTo>
                    <a:pt x="395923" y="181975"/>
                    <a:pt x="374332" y="121650"/>
                    <a:pt x="339407" y="77200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7" name="任意多边形: 形状 206"/>
            <p:cNvSpPr/>
            <p:nvPr>
              <p:custDataLst>
                <p:tags r:id="rId204"/>
              </p:custDataLst>
            </p:nvPr>
          </p:nvSpPr>
          <p:spPr>
            <a:xfrm>
              <a:off x="655638" y="143827"/>
              <a:ext cx="412750" cy="406400"/>
            </a:xfrm>
            <a:custGeom>
              <a:avLst/>
              <a:gdLst>
                <a:gd name="connsiteX0" fmla="*/ 352743 w 412750"/>
                <a:gd name="connsiteY0" fmla="*/ 406717 h 406400"/>
                <a:gd name="connsiteX1" fmla="*/ 61278 w 412750"/>
                <a:gd name="connsiteY1" fmla="*/ 406717 h 406400"/>
                <a:gd name="connsiteX2" fmla="*/ 59372 w 412750"/>
                <a:gd name="connsiteY2" fmla="*/ 404178 h 406400"/>
                <a:gd name="connsiteX3" fmla="*/ 4763 w 412750"/>
                <a:gd name="connsiteY3" fmla="*/ 244793 h 406400"/>
                <a:gd name="connsiteX4" fmla="*/ 62547 w 412750"/>
                <a:gd name="connsiteY4" fmla="*/ 79693 h 406400"/>
                <a:gd name="connsiteX5" fmla="*/ 204152 w 412750"/>
                <a:gd name="connsiteY5" fmla="*/ 4763 h 406400"/>
                <a:gd name="connsiteX6" fmla="*/ 206693 w 412750"/>
                <a:gd name="connsiteY6" fmla="*/ 4763 h 406400"/>
                <a:gd name="connsiteX7" fmla="*/ 209232 w 412750"/>
                <a:gd name="connsiteY7" fmla="*/ 4763 h 406400"/>
                <a:gd name="connsiteX8" fmla="*/ 350838 w 412750"/>
                <a:gd name="connsiteY8" fmla="*/ 79693 h 406400"/>
                <a:gd name="connsiteX9" fmla="*/ 408623 w 412750"/>
                <a:gd name="connsiteY9" fmla="*/ 244793 h 406400"/>
                <a:gd name="connsiteX10" fmla="*/ 354013 w 412750"/>
                <a:gd name="connsiteY10" fmla="*/ 404178 h 406400"/>
                <a:gd name="connsiteX11" fmla="*/ 352743 w 412750"/>
                <a:gd name="connsiteY11" fmla="*/ 406717 h 406400"/>
                <a:gd name="connsiteX12" fmla="*/ 66993 w 412750"/>
                <a:gd name="connsiteY12" fmla="*/ 392113 h 406400"/>
                <a:gd name="connsiteX13" fmla="*/ 347027 w 412750"/>
                <a:gd name="connsiteY13" fmla="*/ 392113 h 406400"/>
                <a:gd name="connsiteX14" fmla="*/ 395923 w 412750"/>
                <a:gd name="connsiteY14" fmla="*/ 244793 h 406400"/>
                <a:gd name="connsiteX15" fmla="*/ 341313 w 412750"/>
                <a:gd name="connsiteY15" fmla="*/ 89218 h 406400"/>
                <a:gd name="connsiteX16" fmla="*/ 209868 w 412750"/>
                <a:gd name="connsiteY16" fmla="*/ 19368 h 406400"/>
                <a:gd name="connsiteX17" fmla="*/ 207963 w 412750"/>
                <a:gd name="connsiteY17" fmla="*/ 19368 h 406400"/>
                <a:gd name="connsiteX18" fmla="*/ 205423 w 412750"/>
                <a:gd name="connsiteY18" fmla="*/ 19368 h 406400"/>
                <a:gd name="connsiteX19" fmla="*/ 73978 w 412750"/>
                <a:gd name="connsiteY19" fmla="*/ 89218 h 406400"/>
                <a:gd name="connsiteX20" fmla="*/ 19368 w 412750"/>
                <a:gd name="connsiteY20" fmla="*/ 244793 h 406400"/>
                <a:gd name="connsiteX21" fmla="*/ 66993 w 412750"/>
                <a:gd name="connsiteY21" fmla="*/ 392113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2750" h="406400">
                  <a:moveTo>
                    <a:pt x="352743" y="406717"/>
                  </a:moveTo>
                  <a:lnTo>
                    <a:pt x="61278" y="406717"/>
                  </a:lnTo>
                  <a:lnTo>
                    <a:pt x="59372" y="404178"/>
                  </a:lnTo>
                  <a:cubicBezTo>
                    <a:pt x="26988" y="366078"/>
                    <a:pt x="4763" y="301942"/>
                    <a:pt x="4763" y="244793"/>
                  </a:cubicBezTo>
                  <a:cubicBezTo>
                    <a:pt x="4763" y="188278"/>
                    <a:pt x="26353" y="126682"/>
                    <a:pt x="62547" y="79693"/>
                  </a:cubicBezTo>
                  <a:cubicBezTo>
                    <a:pt x="117793" y="8573"/>
                    <a:pt x="190182" y="4763"/>
                    <a:pt x="204152" y="4763"/>
                  </a:cubicBezTo>
                  <a:cubicBezTo>
                    <a:pt x="205423" y="4763"/>
                    <a:pt x="206057" y="4763"/>
                    <a:pt x="206693" y="4763"/>
                  </a:cubicBezTo>
                  <a:cubicBezTo>
                    <a:pt x="206693" y="4763"/>
                    <a:pt x="207963" y="4763"/>
                    <a:pt x="209232" y="4763"/>
                  </a:cubicBezTo>
                  <a:cubicBezTo>
                    <a:pt x="223202" y="4763"/>
                    <a:pt x="295593" y="8573"/>
                    <a:pt x="350838" y="79693"/>
                  </a:cubicBezTo>
                  <a:cubicBezTo>
                    <a:pt x="387032" y="126682"/>
                    <a:pt x="408623" y="188278"/>
                    <a:pt x="408623" y="244793"/>
                  </a:cubicBezTo>
                  <a:cubicBezTo>
                    <a:pt x="408623" y="301942"/>
                    <a:pt x="387032" y="366078"/>
                    <a:pt x="354013" y="404178"/>
                  </a:cubicBezTo>
                  <a:lnTo>
                    <a:pt x="352743" y="406717"/>
                  </a:lnTo>
                  <a:close/>
                  <a:moveTo>
                    <a:pt x="66993" y="392113"/>
                  </a:moveTo>
                  <a:lnTo>
                    <a:pt x="347027" y="392113"/>
                  </a:lnTo>
                  <a:cubicBezTo>
                    <a:pt x="376238" y="356553"/>
                    <a:pt x="395923" y="296863"/>
                    <a:pt x="395923" y="244793"/>
                  </a:cubicBezTo>
                  <a:cubicBezTo>
                    <a:pt x="395923" y="191453"/>
                    <a:pt x="375602" y="133033"/>
                    <a:pt x="341313" y="89218"/>
                  </a:cubicBezTo>
                  <a:cubicBezTo>
                    <a:pt x="289877" y="22543"/>
                    <a:pt x="222568" y="19368"/>
                    <a:pt x="209868" y="19368"/>
                  </a:cubicBezTo>
                  <a:lnTo>
                    <a:pt x="207963" y="19368"/>
                  </a:lnTo>
                  <a:lnTo>
                    <a:pt x="205423" y="19368"/>
                  </a:lnTo>
                  <a:cubicBezTo>
                    <a:pt x="192723" y="19368"/>
                    <a:pt x="125413" y="22543"/>
                    <a:pt x="73978" y="89218"/>
                  </a:cubicBezTo>
                  <a:cubicBezTo>
                    <a:pt x="39688" y="133668"/>
                    <a:pt x="19368" y="192088"/>
                    <a:pt x="19368" y="244793"/>
                  </a:cubicBezTo>
                  <a:cubicBezTo>
                    <a:pt x="18097" y="297498"/>
                    <a:pt x="38418" y="357188"/>
                    <a:pt x="66993" y="39211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8" name="任意多边形: 形状 207"/>
            <p:cNvSpPr/>
            <p:nvPr>
              <p:custDataLst>
                <p:tags r:id="rId205"/>
              </p:custDataLst>
            </p:nvPr>
          </p:nvSpPr>
          <p:spPr>
            <a:xfrm>
              <a:off x="685384" y="558482"/>
              <a:ext cx="349250" cy="463550"/>
            </a:xfrm>
            <a:custGeom>
              <a:avLst/>
              <a:gdLst>
                <a:gd name="connsiteX0" fmla="*/ 5496 w 349250"/>
                <a:gd name="connsiteY0" fmla="*/ 458788 h 463550"/>
                <a:gd name="connsiteX1" fmla="*/ 150911 w 349250"/>
                <a:gd name="connsiteY1" fmla="*/ 435293 h 463550"/>
                <a:gd name="connsiteX2" fmla="*/ 150911 w 349250"/>
                <a:gd name="connsiteY2" fmla="*/ 430848 h 463550"/>
                <a:gd name="connsiteX3" fmla="*/ 176946 w 349250"/>
                <a:gd name="connsiteY3" fmla="*/ 430848 h 463550"/>
                <a:gd name="connsiteX4" fmla="*/ 202981 w 349250"/>
                <a:gd name="connsiteY4" fmla="*/ 430848 h 463550"/>
                <a:gd name="connsiteX5" fmla="*/ 202981 w 349250"/>
                <a:gd name="connsiteY5" fmla="*/ 435293 h 463550"/>
                <a:gd name="connsiteX6" fmla="*/ 349031 w 349250"/>
                <a:gd name="connsiteY6" fmla="*/ 458788 h 463550"/>
                <a:gd name="connsiteX7" fmla="*/ 349666 w 349250"/>
                <a:gd name="connsiteY7" fmla="*/ 281623 h 463550"/>
                <a:gd name="connsiteX8" fmla="*/ 336331 w 349250"/>
                <a:gd name="connsiteY8" fmla="*/ 4763 h 463550"/>
                <a:gd name="connsiteX9" fmla="*/ 18831 w 349250"/>
                <a:gd name="connsiteY9" fmla="*/ 4763 h 463550"/>
                <a:gd name="connsiteX10" fmla="*/ 5496 w 349250"/>
                <a:gd name="connsiteY10" fmla="*/ 281623 h 463550"/>
                <a:gd name="connsiteX11" fmla="*/ 5496 w 349250"/>
                <a:gd name="connsiteY11" fmla="*/ 458788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250" h="463550">
                  <a:moveTo>
                    <a:pt x="5496" y="458788"/>
                  </a:moveTo>
                  <a:lnTo>
                    <a:pt x="150911" y="435293"/>
                  </a:lnTo>
                  <a:lnTo>
                    <a:pt x="150911" y="430848"/>
                  </a:lnTo>
                  <a:lnTo>
                    <a:pt x="176946" y="430848"/>
                  </a:lnTo>
                  <a:lnTo>
                    <a:pt x="202981" y="430848"/>
                  </a:lnTo>
                  <a:lnTo>
                    <a:pt x="202981" y="435293"/>
                  </a:lnTo>
                  <a:lnTo>
                    <a:pt x="349031" y="458788"/>
                  </a:lnTo>
                  <a:cubicBezTo>
                    <a:pt x="350301" y="414973"/>
                    <a:pt x="349666" y="391478"/>
                    <a:pt x="349666" y="281623"/>
                  </a:cubicBezTo>
                  <a:cubicBezTo>
                    <a:pt x="349666" y="92393"/>
                    <a:pt x="336331" y="4763"/>
                    <a:pt x="336331" y="4763"/>
                  </a:cubicBezTo>
                  <a:lnTo>
                    <a:pt x="18831" y="4763"/>
                  </a:lnTo>
                  <a:cubicBezTo>
                    <a:pt x="18831" y="4763"/>
                    <a:pt x="5496" y="92393"/>
                    <a:pt x="5496" y="281623"/>
                  </a:cubicBezTo>
                  <a:cubicBezTo>
                    <a:pt x="4861" y="391478"/>
                    <a:pt x="4226" y="415607"/>
                    <a:pt x="5496" y="4587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9" name="任意多边形: 形状 208"/>
            <p:cNvSpPr/>
            <p:nvPr>
              <p:custDataLst>
                <p:tags r:id="rId206"/>
              </p:custDataLst>
            </p:nvPr>
          </p:nvSpPr>
          <p:spPr>
            <a:xfrm>
              <a:off x="679132" y="550863"/>
              <a:ext cx="361950" cy="476250"/>
            </a:xfrm>
            <a:custGeom>
              <a:avLst/>
              <a:gdLst>
                <a:gd name="connsiteX0" fmla="*/ 5398 w 361950"/>
                <a:gd name="connsiteY0" fmla="*/ 474663 h 476250"/>
                <a:gd name="connsiteX1" fmla="*/ 5398 w 361950"/>
                <a:gd name="connsiteY1" fmla="*/ 466407 h 476250"/>
                <a:gd name="connsiteX2" fmla="*/ 4763 w 361950"/>
                <a:gd name="connsiteY2" fmla="*/ 372427 h 476250"/>
                <a:gd name="connsiteX3" fmla="*/ 4763 w 361950"/>
                <a:gd name="connsiteY3" fmla="*/ 289243 h 476250"/>
                <a:gd name="connsiteX4" fmla="*/ 18098 w 361950"/>
                <a:gd name="connsiteY4" fmla="*/ 11113 h 476250"/>
                <a:gd name="connsiteX5" fmla="*/ 18733 w 361950"/>
                <a:gd name="connsiteY5" fmla="*/ 4763 h 476250"/>
                <a:gd name="connsiteX6" fmla="*/ 347663 w 361950"/>
                <a:gd name="connsiteY6" fmla="*/ 4763 h 476250"/>
                <a:gd name="connsiteX7" fmla="*/ 348298 w 361950"/>
                <a:gd name="connsiteY7" fmla="*/ 11113 h 476250"/>
                <a:gd name="connsiteX8" fmla="*/ 361632 w 361950"/>
                <a:gd name="connsiteY8" fmla="*/ 289243 h 476250"/>
                <a:gd name="connsiteX9" fmla="*/ 361632 w 361950"/>
                <a:gd name="connsiteY9" fmla="*/ 371793 h 476250"/>
                <a:gd name="connsiteX10" fmla="*/ 360998 w 361950"/>
                <a:gd name="connsiteY10" fmla="*/ 466407 h 476250"/>
                <a:gd name="connsiteX11" fmla="*/ 360998 w 361950"/>
                <a:gd name="connsiteY11" fmla="*/ 474663 h 476250"/>
                <a:gd name="connsiteX12" fmla="*/ 202248 w 361950"/>
                <a:gd name="connsiteY12" fmla="*/ 449263 h 476250"/>
                <a:gd name="connsiteX13" fmla="*/ 202248 w 361950"/>
                <a:gd name="connsiteY13" fmla="*/ 446088 h 476250"/>
                <a:gd name="connsiteX14" fmla="*/ 162878 w 361950"/>
                <a:gd name="connsiteY14" fmla="*/ 446088 h 476250"/>
                <a:gd name="connsiteX15" fmla="*/ 162878 w 361950"/>
                <a:gd name="connsiteY15" fmla="*/ 449263 h 476250"/>
                <a:gd name="connsiteX16" fmla="*/ 5398 w 361950"/>
                <a:gd name="connsiteY16" fmla="*/ 474663 h 476250"/>
                <a:gd name="connsiteX17" fmla="*/ 216218 w 361950"/>
                <a:gd name="connsiteY17" fmla="*/ 437198 h 476250"/>
                <a:gd name="connsiteX18" fmla="*/ 348932 w 361950"/>
                <a:gd name="connsiteY18" fmla="*/ 458152 h 476250"/>
                <a:gd name="connsiteX19" fmla="*/ 349568 w 361950"/>
                <a:gd name="connsiteY19" fmla="*/ 372427 h 476250"/>
                <a:gd name="connsiteX20" fmla="*/ 349568 w 361950"/>
                <a:gd name="connsiteY20" fmla="*/ 289877 h 476250"/>
                <a:gd name="connsiteX21" fmla="*/ 336868 w 361950"/>
                <a:gd name="connsiteY21" fmla="*/ 20638 h 476250"/>
                <a:gd name="connsiteX22" fmla="*/ 30798 w 361950"/>
                <a:gd name="connsiteY22" fmla="*/ 20638 h 476250"/>
                <a:gd name="connsiteX23" fmla="*/ 18098 w 361950"/>
                <a:gd name="connsiteY23" fmla="*/ 289877 h 476250"/>
                <a:gd name="connsiteX24" fmla="*/ 18098 w 361950"/>
                <a:gd name="connsiteY24" fmla="*/ 373698 h 476250"/>
                <a:gd name="connsiteX25" fmla="*/ 18733 w 361950"/>
                <a:gd name="connsiteY25" fmla="*/ 458788 h 476250"/>
                <a:gd name="connsiteX26" fmla="*/ 151448 w 361950"/>
                <a:gd name="connsiteY26" fmla="*/ 437832 h 476250"/>
                <a:gd name="connsiteX27" fmla="*/ 151448 w 361950"/>
                <a:gd name="connsiteY27" fmla="*/ 432752 h 476250"/>
                <a:gd name="connsiteX28" fmla="*/ 216218 w 361950"/>
                <a:gd name="connsiteY28" fmla="*/ 432752 h 476250"/>
                <a:gd name="connsiteX29" fmla="*/ 216218 w 361950"/>
                <a:gd name="connsiteY29" fmla="*/ 437198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1950" h="476250">
                  <a:moveTo>
                    <a:pt x="5398" y="474663"/>
                  </a:moveTo>
                  <a:lnTo>
                    <a:pt x="5398" y="466407"/>
                  </a:lnTo>
                  <a:cubicBezTo>
                    <a:pt x="4763" y="437198"/>
                    <a:pt x="4763" y="416877"/>
                    <a:pt x="4763" y="372427"/>
                  </a:cubicBezTo>
                  <a:cubicBezTo>
                    <a:pt x="4763" y="351473"/>
                    <a:pt x="4763" y="324802"/>
                    <a:pt x="4763" y="289243"/>
                  </a:cubicBezTo>
                  <a:cubicBezTo>
                    <a:pt x="4763" y="101918"/>
                    <a:pt x="18098" y="12382"/>
                    <a:pt x="18098" y="11113"/>
                  </a:cubicBezTo>
                  <a:lnTo>
                    <a:pt x="18733" y="4763"/>
                  </a:lnTo>
                  <a:lnTo>
                    <a:pt x="347663" y="4763"/>
                  </a:lnTo>
                  <a:lnTo>
                    <a:pt x="348298" y="11113"/>
                  </a:lnTo>
                  <a:cubicBezTo>
                    <a:pt x="348298" y="11747"/>
                    <a:pt x="361632" y="101282"/>
                    <a:pt x="361632" y="289243"/>
                  </a:cubicBezTo>
                  <a:cubicBezTo>
                    <a:pt x="361632" y="324802"/>
                    <a:pt x="361632" y="350838"/>
                    <a:pt x="361632" y="371793"/>
                  </a:cubicBezTo>
                  <a:cubicBezTo>
                    <a:pt x="361632" y="416243"/>
                    <a:pt x="361632" y="436563"/>
                    <a:pt x="360998" y="466407"/>
                  </a:cubicBezTo>
                  <a:lnTo>
                    <a:pt x="360998" y="474663"/>
                  </a:lnTo>
                  <a:lnTo>
                    <a:pt x="202248" y="449263"/>
                  </a:lnTo>
                  <a:lnTo>
                    <a:pt x="202248" y="446088"/>
                  </a:lnTo>
                  <a:lnTo>
                    <a:pt x="162878" y="446088"/>
                  </a:lnTo>
                  <a:lnTo>
                    <a:pt x="162878" y="449263"/>
                  </a:lnTo>
                  <a:lnTo>
                    <a:pt x="5398" y="474663"/>
                  </a:lnTo>
                  <a:close/>
                  <a:moveTo>
                    <a:pt x="216218" y="437198"/>
                  </a:moveTo>
                  <a:lnTo>
                    <a:pt x="348932" y="458152"/>
                  </a:lnTo>
                  <a:cubicBezTo>
                    <a:pt x="349568" y="432752"/>
                    <a:pt x="349568" y="412432"/>
                    <a:pt x="349568" y="372427"/>
                  </a:cubicBezTo>
                  <a:cubicBezTo>
                    <a:pt x="349568" y="351473"/>
                    <a:pt x="349568" y="324802"/>
                    <a:pt x="349568" y="289877"/>
                  </a:cubicBezTo>
                  <a:cubicBezTo>
                    <a:pt x="349568" y="131128"/>
                    <a:pt x="340043" y="43497"/>
                    <a:pt x="336868" y="20638"/>
                  </a:cubicBezTo>
                  <a:lnTo>
                    <a:pt x="30798" y="20638"/>
                  </a:lnTo>
                  <a:cubicBezTo>
                    <a:pt x="27623" y="43497"/>
                    <a:pt x="18098" y="131128"/>
                    <a:pt x="18098" y="289877"/>
                  </a:cubicBezTo>
                  <a:cubicBezTo>
                    <a:pt x="18098" y="325438"/>
                    <a:pt x="18098" y="352107"/>
                    <a:pt x="18098" y="373698"/>
                  </a:cubicBezTo>
                  <a:cubicBezTo>
                    <a:pt x="18098" y="413702"/>
                    <a:pt x="18098" y="433388"/>
                    <a:pt x="18733" y="458788"/>
                  </a:cubicBezTo>
                  <a:lnTo>
                    <a:pt x="151448" y="437832"/>
                  </a:lnTo>
                  <a:lnTo>
                    <a:pt x="151448" y="432752"/>
                  </a:lnTo>
                  <a:lnTo>
                    <a:pt x="216218" y="432752"/>
                  </a:lnTo>
                  <a:lnTo>
                    <a:pt x="216218" y="43719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0" name="任意多边形: 形状 209"/>
            <p:cNvSpPr/>
            <p:nvPr>
              <p:custDataLst>
                <p:tags r:id="rId207"/>
              </p:custDataLst>
            </p:nvPr>
          </p:nvSpPr>
          <p:spPr>
            <a:xfrm>
              <a:off x="616903" y="1063943"/>
              <a:ext cx="222250" cy="241300"/>
            </a:xfrm>
            <a:custGeom>
              <a:avLst/>
              <a:gdLst>
                <a:gd name="connsiteX0" fmla="*/ 80328 w 222250"/>
                <a:gd name="connsiteY0" fmla="*/ 120332 h 241300"/>
                <a:gd name="connsiteX1" fmla="*/ 4763 w 222250"/>
                <a:gd name="connsiteY1" fmla="*/ 180022 h 241300"/>
                <a:gd name="connsiteX2" fmla="*/ 4763 w 222250"/>
                <a:gd name="connsiteY2" fmla="*/ 236538 h 241300"/>
                <a:gd name="connsiteX3" fmla="*/ 219392 w 222250"/>
                <a:gd name="connsiteY3" fmla="*/ 236538 h 241300"/>
                <a:gd name="connsiteX4" fmla="*/ 219392 w 222250"/>
                <a:gd name="connsiteY4" fmla="*/ 4763 h 241300"/>
                <a:gd name="connsiteX5" fmla="*/ 75247 w 222250"/>
                <a:gd name="connsiteY5" fmla="*/ 4763 h 241300"/>
                <a:gd name="connsiteX6" fmla="*/ 80328 w 222250"/>
                <a:gd name="connsiteY6" fmla="*/ 120332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50" h="241300">
                  <a:moveTo>
                    <a:pt x="80328" y="120332"/>
                  </a:moveTo>
                  <a:cubicBezTo>
                    <a:pt x="80328" y="120332"/>
                    <a:pt x="4763" y="134302"/>
                    <a:pt x="4763" y="180022"/>
                  </a:cubicBezTo>
                  <a:cubicBezTo>
                    <a:pt x="4763" y="225743"/>
                    <a:pt x="4763" y="236538"/>
                    <a:pt x="4763" y="236538"/>
                  </a:cubicBezTo>
                  <a:lnTo>
                    <a:pt x="219392" y="236538"/>
                  </a:lnTo>
                  <a:lnTo>
                    <a:pt x="219392" y="4763"/>
                  </a:lnTo>
                  <a:lnTo>
                    <a:pt x="75247" y="4763"/>
                  </a:lnTo>
                  <a:cubicBezTo>
                    <a:pt x="76517" y="32702"/>
                    <a:pt x="77788" y="68263"/>
                    <a:pt x="80328" y="12033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1" name="任意多边形: 形状 210"/>
            <p:cNvSpPr/>
            <p:nvPr>
              <p:custDataLst>
                <p:tags r:id="rId208"/>
              </p:custDataLst>
            </p:nvPr>
          </p:nvSpPr>
          <p:spPr>
            <a:xfrm>
              <a:off x="609918" y="1056323"/>
              <a:ext cx="234950" cy="254000"/>
            </a:xfrm>
            <a:custGeom>
              <a:avLst/>
              <a:gdLst>
                <a:gd name="connsiteX0" fmla="*/ 233363 w 234950"/>
                <a:gd name="connsiteY0" fmla="*/ 251777 h 254000"/>
                <a:gd name="connsiteX1" fmla="*/ 4763 w 234950"/>
                <a:gd name="connsiteY1" fmla="*/ 251777 h 254000"/>
                <a:gd name="connsiteX2" fmla="*/ 4763 w 234950"/>
                <a:gd name="connsiteY2" fmla="*/ 187642 h 254000"/>
                <a:gd name="connsiteX3" fmla="*/ 80327 w 234950"/>
                <a:gd name="connsiteY3" fmla="*/ 121602 h 254000"/>
                <a:gd name="connsiteX4" fmla="*/ 75882 w 234950"/>
                <a:gd name="connsiteY4" fmla="*/ 12382 h 254000"/>
                <a:gd name="connsiteX5" fmla="*/ 75882 w 234950"/>
                <a:gd name="connsiteY5" fmla="*/ 4763 h 254000"/>
                <a:gd name="connsiteX6" fmla="*/ 233363 w 234950"/>
                <a:gd name="connsiteY6" fmla="*/ 4763 h 254000"/>
                <a:gd name="connsiteX7" fmla="*/ 233363 w 234950"/>
                <a:gd name="connsiteY7" fmla="*/ 251777 h 254000"/>
                <a:gd name="connsiteX8" fmla="*/ 18097 w 234950"/>
                <a:gd name="connsiteY8" fmla="*/ 237172 h 254000"/>
                <a:gd name="connsiteX9" fmla="*/ 220027 w 234950"/>
                <a:gd name="connsiteY9" fmla="*/ 237172 h 254000"/>
                <a:gd name="connsiteX10" fmla="*/ 220027 w 234950"/>
                <a:gd name="connsiteY10" fmla="*/ 20002 h 254000"/>
                <a:gd name="connsiteX11" fmla="*/ 89217 w 234950"/>
                <a:gd name="connsiteY11" fmla="*/ 20002 h 254000"/>
                <a:gd name="connsiteX12" fmla="*/ 93663 w 234950"/>
                <a:gd name="connsiteY12" fmla="*/ 127317 h 254000"/>
                <a:gd name="connsiteX13" fmla="*/ 93663 w 234950"/>
                <a:gd name="connsiteY13" fmla="*/ 133667 h 254000"/>
                <a:gd name="connsiteX14" fmla="*/ 87947 w 234950"/>
                <a:gd name="connsiteY14" fmla="*/ 134938 h 254000"/>
                <a:gd name="connsiteX15" fmla="*/ 18097 w 234950"/>
                <a:gd name="connsiteY15" fmla="*/ 187642 h 254000"/>
                <a:gd name="connsiteX16" fmla="*/ 18097 w 234950"/>
                <a:gd name="connsiteY16" fmla="*/ 237172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4950" h="254000">
                  <a:moveTo>
                    <a:pt x="233363" y="251777"/>
                  </a:moveTo>
                  <a:lnTo>
                    <a:pt x="4763" y="251777"/>
                  </a:lnTo>
                  <a:lnTo>
                    <a:pt x="4763" y="187642"/>
                  </a:lnTo>
                  <a:cubicBezTo>
                    <a:pt x="4763" y="143827"/>
                    <a:pt x="61277" y="126682"/>
                    <a:pt x="80327" y="121602"/>
                  </a:cubicBezTo>
                  <a:cubicBezTo>
                    <a:pt x="78422" y="72707"/>
                    <a:pt x="77152" y="39052"/>
                    <a:pt x="75882" y="12382"/>
                  </a:cubicBezTo>
                  <a:lnTo>
                    <a:pt x="75882" y="4763"/>
                  </a:lnTo>
                  <a:lnTo>
                    <a:pt x="233363" y="4763"/>
                  </a:lnTo>
                  <a:lnTo>
                    <a:pt x="233363" y="251777"/>
                  </a:lnTo>
                  <a:close/>
                  <a:moveTo>
                    <a:pt x="18097" y="237172"/>
                  </a:moveTo>
                  <a:lnTo>
                    <a:pt x="220027" y="237172"/>
                  </a:lnTo>
                  <a:lnTo>
                    <a:pt x="220027" y="20002"/>
                  </a:lnTo>
                  <a:lnTo>
                    <a:pt x="89217" y="20002"/>
                  </a:lnTo>
                  <a:cubicBezTo>
                    <a:pt x="90488" y="46038"/>
                    <a:pt x="91757" y="80327"/>
                    <a:pt x="93663" y="127317"/>
                  </a:cubicBezTo>
                  <a:lnTo>
                    <a:pt x="93663" y="133667"/>
                  </a:lnTo>
                  <a:lnTo>
                    <a:pt x="87947" y="134938"/>
                  </a:lnTo>
                  <a:cubicBezTo>
                    <a:pt x="87313" y="134938"/>
                    <a:pt x="18097" y="148272"/>
                    <a:pt x="18097" y="187642"/>
                  </a:cubicBezTo>
                  <a:lnTo>
                    <a:pt x="18097" y="237172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2" name="任意多边形: 形状 211"/>
            <p:cNvSpPr/>
            <p:nvPr>
              <p:custDataLst>
                <p:tags r:id="rId209"/>
              </p:custDataLst>
            </p:nvPr>
          </p:nvSpPr>
          <p:spPr>
            <a:xfrm>
              <a:off x="686118" y="989648"/>
              <a:ext cx="152400" cy="82550"/>
            </a:xfrm>
            <a:custGeom>
              <a:avLst/>
              <a:gdLst>
                <a:gd name="connsiteX0" fmla="*/ 4763 w 152400"/>
                <a:gd name="connsiteY0" fmla="*/ 27622 h 82550"/>
                <a:gd name="connsiteX1" fmla="*/ 6667 w 152400"/>
                <a:gd name="connsiteY1" fmla="*/ 79692 h 82550"/>
                <a:gd name="connsiteX2" fmla="*/ 150813 w 152400"/>
                <a:gd name="connsiteY2" fmla="*/ 79692 h 82550"/>
                <a:gd name="connsiteX3" fmla="*/ 150813 w 152400"/>
                <a:gd name="connsiteY3" fmla="*/ 4763 h 82550"/>
                <a:gd name="connsiteX4" fmla="*/ 4763 w 152400"/>
                <a:gd name="connsiteY4" fmla="*/ 27622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2550">
                  <a:moveTo>
                    <a:pt x="4763" y="27622"/>
                  </a:moveTo>
                  <a:cubicBezTo>
                    <a:pt x="5397" y="41592"/>
                    <a:pt x="5397" y="57467"/>
                    <a:pt x="6667" y="79692"/>
                  </a:cubicBezTo>
                  <a:lnTo>
                    <a:pt x="150813" y="79692"/>
                  </a:lnTo>
                  <a:lnTo>
                    <a:pt x="150813" y="4763"/>
                  </a:lnTo>
                  <a:lnTo>
                    <a:pt x="4763" y="2762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" name="任意多边形: 形状 212"/>
            <p:cNvSpPr/>
            <p:nvPr>
              <p:custDataLst>
                <p:tags r:id="rId210"/>
              </p:custDataLst>
            </p:nvPr>
          </p:nvSpPr>
          <p:spPr>
            <a:xfrm>
              <a:off x="679768" y="980757"/>
              <a:ext cx="165100" cy="95250"/>
            </a:xfrm>
            <a:custGeom>
              <a:avLst/>
              <a:gdLst>
                <a:gd name="connsiteX0" fmla="*/ 163513 w 165100"/>
                <a:gd name="connsiteY0" fmla="*/ 95568 h 95250"/>
                <a:gd name="connsiteX1" fmla="*/ 6667 w 165100"/>
                <a:gd name="connsiteY1" fmla="*/ 95568 h 95250"/>
                <a:gd name="connsiteX2" fmla="*/ 6667 w 165100"/>
                <a:gd name="connsiteY2" fmla="*/ 88582 h 95250"/>
                <a:gd name="connsiteX3" fmla="*/ 4763 w 165100"/>
                <a:gd name="connsiteY3" fmla="*/ 36513 h 95250"/>
                <a:gd name="connsiteX4" fmla="*/ 4763 w 165100"/>
                <a:gd name="connsiteY4" fmla="*/ 30163 h 95250"/>
                <a:gd name="connsiteX5" fmla="*/ 163513 w 165100"/>
                <a:gd name="connsiteY5" fmla="*/ 4763 h 95250"/>
                <a:gd name="connsiteX6" fmla="*/ 163513 w 165100"/>
                <a:gd name="connsiteY6" fmla="*/ 95568 h 95250"/>
                <a:gd name="connsiteX7" fmla="*/ 18732 w 165100"/>
                <a:gd name="connsiteY7" fmla="*/ 80963 h 95250"/>
                <a:gd name="connsiteX8" fmla="*/ 149543 w 165100"/>
                <a:gd name="connsiteY8" fmla="*/ 80963 h 95250"/>
                <a:gd name="connsiteX9" fmla="*/ 149543 w 165100"/>
                <a:gd name="connsiteY9" fmla="*/ 21273 h 95250"/>
                <a:gd name="connsiteX10" fmla="*/ 17463 w 165100"/>
                <a:gd name="connsiteY10" fmla="*/ 42228 h 95250"/>
                <a:gd name="connsiteX11" fmla="*/ 18732 w 165100"/>
                <a:gd name="connsiteY11" fmla="*/ 8096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100" h="95250">
                  <a:moveTo>
                    <a:pt x="163513" y="95568"/>
                  </a:moveTo>
                  <a:lnTo>
                    <a:pt x="6667" y="95568"/>
                  </a:lnTo>
                  <a:lnTo>
                    <a:pt x="6667" y="88582"/>
                  </a:lnTo>
                  <a:cubicBezTo>
                    <a:pt x="6032" y="66993"/>
                    <a:pt x="5397" y="50482"/>
                    <a:pt x="4763" y="36513"/>
                  </a:cubicBezTo>
                  <a:lnTo>
                    <a:pt x="4763" y="30163"/>
                  </a:lnTo>
                  <a:lnTo>
                    <a:pt x="163513" y="4763"/>
                  </a:lnTo>
                  <a:lnTo>
                    <a:pt x="163513" y="95568"/>
                  </a:lnTo>
                  <a:close/>
                  <a:moveTo>
                    <a:pt x="18732" y="80963"/>
                  </a:moveTo>
                  <a:lnTo>
                    <a:pt x="149543" y="80963"/>
                  </a:lnTo>
                  <a:lnTo>
                    <a:pt x="149543" y="21273"/>
                  </a:lnTo>
                  <a:lnTo>
                    <a:pt x="17463" y="42228"/>
                  </a:lnTo>
                  <a:cubicBezTo>
                    <a:pt x="18097" y="53657"/>
                    <a:pt x="18732" y="66357"/>
                    <a:pt x="18732" y="8096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4" name="任意多边形: 形状 213"/>
            <p:cNvSpPr/>
            <p:nvPr>
              <p:custDataLst>
                <p:tags r:id="rId211"/>
              </p:custDataLst>
            </p:nvPr>
          </p:nvSpPr>
          <p:spPr>
            <a:xfrm>
              <a:off x="596411" y="558482"/>
              <a:ext cx="107950" cy="463550"/>
            </a:xfrm>
            <a:custGeom>
              <a:avLst/>
              <a:gdLst>
                <a:gd name="connsiteX0" fmla="*/ 4934 w 107950"/>
                <a:gd name="connsiteY0" fmla="*/ 108268 h 463550"/>
                <a:gd name="connsiteX1" fmla="*/ 4934 w 107950"/>
                <a:gd name="connsiteY1" fmla="*/ 392748 h 463550"/>
                <a:gd name="connsiteX2" fmla="*/ 83674 w 107950"/>
                <a:gd name="connsiteY2" fmla="*/ 460057 h 463550"/>
                <a:gd name="connsiteX3" fmla="*/ 91294 w 107950"/>
                <a:gd name="connsiteY3" fmla="*/ 459423 h 463550"/>
                <a:gd name="connsiteX4" fmla="*/ 95104 w 107950"/>
                <a:gd name="connsiteY4" fmla="*/ 458788 h 463550"/>
                <a:gd name="connsiteX5" fmla="*/ 94469 w 107950"/>
                <a:gd name="connsiteY5" fmla="*/ 281623 h 463550"/>
                <a:gd name="connsiteX6" fmla="*/ 107804 w 107950"/>
                <a:gd name="connsiteY6" fmla="*/ 4763 h 463550"/>
                <a:gd name="connsiteX7" fmla="*/ 4934 w 107950"/>
                <a:gd name="connsiteY7" fmla="*/ 108268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50" h="463550">
                  <a:moveTo>
                    <a:pt x="4934" y="108268"/>
                  </a:moveTo>
                  <a:cubicBezTo>
                    <a:pt x="4934" y="176848"/>
                    <a:pt x="4934" y="392748"/>
                    <a:pt x="4934" y="392748"/>
                  </a:cubicBezTo>
                  <a:cubicBezTo>
                    <a:pt x="4934" y="392748"/>
                    <a:pt x="-2686" y="460057"/>
                    <a:pt x="83674" y="460057"/>
                  </a:cubicBezTo>
                  <a:lnTo>
                    <a:pt x="91294" y="459423"/>
                  </a:lnTo>
                  <a:lnTo>
                    <a:pt x="95104" y="458788"/>
                  </a:lnTo>
                  <a:cubicBezTo>
                    <a:pt x="93834" y="414973"/>
                    <a:pt x="94469" y="391478"/>
                    <a:pt x="94469" y="281623"/>
                  </a:cubicBezTo>
                  <a:cubicBezTo>
                    <a:pt x="94469" y="92393"/>
                    <a:pt x="107804" y="4763"/>
                    <a:pt x="107804" y="4763"/>
                  </a:cubicBezTo>
                  <a:cubicBezTo>
                    <a:pt x="107804" y="4763"/>
                    <a:pt x="4934" y="39688"/>
                    <a:pt x="4934" y="1082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任意多边形: 形状 214"/>
            <p:cNvSpPr/>
            <p:nvPr>
              <p:custDataLst>
                <p:tags r:id="rId212"/>
              </p:custDataLst>
            </p:nvPr>
          </p:nvSpPr>
          <p:spPr>
            <a:xfrm>
              <a:off x="589465" y="548957"/>
              <a:ext cx="127000" cy="476250"/>
            </a:xfrm>
            <a:custGeom>
              <a:avLst/>
              <a:gdLst>
                <a:gd name="connsiteX0" fmla="*/ 90620 w 127000"/>
                <a:gd name="connsiteY0" fmla="*/ 477203 h 476250"/>
                <a:gd name="connsiteX1" fmla="*/ 90620 w 127000"/>
                <a:gd name="connsiteY1" fmla="*/ 477203 h 476250"/>
                <a:gd name="connsiteX2" fmla="*/ 19500 w 127000"/>
                <a:gd name="connsiteY2" fmla="*/ 449898 h 476250"/>
                <a:gd name="connsiteX3" fmla="*/ 4895 w 127000"/>
                <a:gd name="connsiteY3" fmla="*/ 401638 h 476250"/>
                <a:gd name="connsiteX4" fmla="*/ 4895 w 127000"/>
                <a:gd name="connsiteY4" fmla="*/ 117793 h 476250"/>
                <a:gd name="connsiteX5" fmla="*/ 112210 w 127000"/>
                <a:gd name="connsiteY5" fmla="*/ 7938 h 476250"/>
                <a:gd name="connsiteX6" fmla="*/ 122370 w 127000"/>
                <a:gd name="connsiteY6" fmla="*/ 4763 h 476250"/>
                <a:gd name="connsiteX7" fmla="*/ 120465 w 127000"/>
                <a:gd name="connsiteY7" fmla="*/ 16193 h 476250"/>
                <a:gd name="connsiteX8" fmla="*/ 107130 w 127000"/>
                <a:gd name="connsiteY8" fmla="*/ 291782 h 476250"/>
                <a:gd name="connsiteX9" fmla="*/ 107130 w 127000"/>
                <a:gd name="connsiteY9" fmla="*/ 375603 h 476250"/>
                <a:gd name="connsiteX10" fmla="*/ 107765 w 127000"/>
                <a:gd name="connsiteY10" fmla="*/ 468948 h 476250"/>
                <a:gd name="connsiteX11" fmla="*/ 107765 w 127000"/>
                <a:gd name="connsiteY11" fmla="*/ 475298 h 476250"/>
                <a:gd name="connsiteX12" fmla="*/ 90620 w 127000"/>
                <a:gd name="connsiteY12" fmla="*/ 477203 h 476250"/>
                <a:gd name="connsiteX13" fmla="*/ 106495 w 127000"/>
                <a:gd name="connsiteY13" fmla="*/ 25718 h 476250"/>
                <a:gd name="connsiteX14" fmla="*/ 18230 w 127000"/>
                <a:gd name="connsiteY14" fmla="*/ 117793 h 476250"/>
                <a:gd name="connsiteX15" fmla="*/ 18230 w 127000"/>
                <a:gd name="connsiteY15" fmla="*/ 402273 h 476250"/>
                <a:gd name="connsiteX16" fmla="*/ 29660 w 127000"/>
                <a:gd name="connsiteY16" fmla="*/ 440373 h 476250"/>
                <a:gd name="connsiteX17" fmla="*/ 89985 w 127000"/>
                <a:gd name="connsiteY17" fmla="*/ 462598 h 476250"/>
                <a:gd name="connsiteX18" fmla="*/ 94430 w 127000"/>
                <a:gd name="connsiteY18" fmla="*/ 461963 h 476250"/>
                <a:gd name="connsiteX19" fmla="*/ 93795 w 127000"/>
                <a:gd name="connsiteY19" fmla="*/ 374968 h 476250"/>
                <a:gd name="connsiteX20" fmla="*/ 93795 w 127000"/>
                <a:gd name="connsiteY20" fmla="*/ 291782 h 476250"/>
                <a:gd name="connsiteX21" fmla="*/ 106495 w 127000"/>
                <a:gd name="connsiteY21" fmla="*/ 25718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000" h="476250">
                  <a:moveTo>
                    <a:pt x="90620" y="477203"/>
                  </a:moveTo>
                  <a:lnTo>
                    <a:pt x="90620" y="477203"/>
                  </a:lnTo>
                  <a:cubicBezTo>
                    <a:pt x="57600" y="477203"/>
                    <a:pt x="34105" y="468313"/>
                    <a:pt x="19500" y="449898"/>
                  </a:cubicBezTo>
                  <a:cubicBezTo>
                    <a:pt x="2355" y="428307"/>
                    <a:pt x="4895" y="402907"/>
                    <a:pt x="4895" y="401638"/>
                  </a:cubicBezTo>
                  <a:lnTo>
                    <a:pt x="4895" y="117793"/>
                  </a:lnTo>
                  <a:cubicBezTo>
                    <a:pt x="4895" y="44768"/>
                    <a:pt x="107765" y="9208"/>
                    <a:pt x="112210" y="7938"/>
                  </a:cubicBezTo>
                  <a:lnTo>
                    <a:pt x="122370" y="4763"/>
                  </a:lnTo>
                  <a:lnTo>
                    <a:pt x="120465" y="16193"/>
                  </a:lnTo>
                  <a:cubicBezTo>
                    <a:pt x="120465" y="16828"/>
                    <a:pt x="107130" y="105728"/>
                    <a:pt x="107130" y="291782"/>
                  </a:cubicBezTo>
                  <a:cubicBezTo>
                    <a:pt x="107130" y="327343"/>
                    <a:pt x="107130" y="354013"/>
                    <a:pt x="107130" y="375603"/>
                  </a:cubicBezTo>
                  <a:cubicBezTo>
                    <a:pt x="107130" y="419418"/>
                    <a:pt x="107130" y="439738"/>
                    <a:pt x="107765" y="468948"/>
                  </a:cubicBezTo>
                  <a:lnTo>
                    <a:pt x="107765" y="475298"/>
                  </a:lnTo>
                  <a:lnTo>
                    <a:pt x="90620" y="477203"/>
                  </a:lnTo>
                  <a:close/>
                  <a:moveTo>
                    <a:pt x="106495" y="25718"/>
                  </a:moveTo>
                  <a:cubicBezTo>
                    <a:pt x="81730" y="35878"/>
                    <a:pt x="18230" y="67628"/>
                    <a:pt x="18230" y="117793"/>
                  </a:cubicBezTo>
                  <a:lnTo>
                    <a:pt x="18230" y="402273"/>
                  </a:lnTo>
                  <a:cubicBezTo>
                    <a:pt x="18230" y="403543"/>
                    <a:pt x="16325" y="423863"/>
                    <a:pt x="29660" y="440373"/>
                  </a:cubicBezTo>
                  <a:cubicBezTo>
                    <a:pt x="41725" y="454978"/>
                    <a:pt x="62045" y="462598"/>
                    <a:pt x="89985" y="462598"/>
                  </a:cubicBezTo>
                  <a:lnTo>
                    <a:pt x="94430" y="461963"/>
                  </a:lnTo>
                  <a:cubicBezTo>
                    <a:pt x="93795" y="435928"/>
                    <a:pt x="93795" y="415607"/>
                    <a:pt x="93795" y="374968"/>
                  </a:cubicBezTo>
                  <a:cubicBezTo>
                    <a:pt x="93795" y="354013"/>
                    <a:pt x="93795" y="327343"/>
                    <a:pt x="93795" y="291782"/>
                  </a:cubicBezTo>
                  <a:cubicBezTo>
                    <a:pt x="94430" y="142558"/>
                    <a:pt x="102685" y="55563"/>
                    <a:pt x="106495" y="2571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任意多边形: 形状 215"/>
            <p:cNvSpPr/>
            <p:nvPr>
              <p:custDataLst>
                <p:tags r:id="rId213"/>
              </p:custDataLst>
            </p:nvPr>
          </p:nvSpPr>
          <p:spPr>
            <a:xfrm>
              <a:off x="884238" y="1064577"/>
              <a:ext cx="222250" cy="241300"/>
            </a:xfrm>
            <a:custGeom>
              <a:avLst/>
              <a:gdLst>
                <a:gd name="connsiteX0" fmla="*/ 4763 w 222250"/>
                <a:gd name="connsiteY0" fmla="*/ 4763 h 241300"/>
                <a:gd name="connsiteX1" fmla="*/ 4763 w 222250"/>
                <a:gd name="connsiteY1" fmla="*/ 236538 h 241300"/>
                <a:gd name="connsiteX2" fmla="*/ 220027 w 222250"/>
                <a:gd name="connsiteY2" fmla="*/ 236538 h 241300"/>
                <a:gd name="connsiteX3" fmla="*/ 220027 w 222250"/>
                <a:gd name="connsiteY3" fmla="*/ 180023 h 241300"/>
                <a:gd name="connsiteX4" fmla="*/ 144463 w 222250"/>
                <a:gd name="connsiteY4" fmla="*/ 120333 h 241300"/>
                <a:gd name="connsiteX5" fmla="*/ 148907 w 222250"/>
                <a:gd name="connsiteY5" fmla="*/ 5398 h 241300"/>
                <a:gd name="connsiteX6" fmla="*/ 4763 w 222250"/>
                <a:gd name="connsiteY6" fmla="*/ 5398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50" h="241300">
                  <a:moveTo>
                    <a:pt x="4763" y="4763"/>
                  </a:moveTo>
                  <a:lnTo>
                    <a:pt x="4763" y="236538"/>
                  </a:lnTo>
                  <a:lnTo>
                    <a:pt x="220027" y="236538"/>
                  </a:lnTo>
                  <a:cubicBezTo>
                    <a:pt x="220027" y="236538"/>
                    <a:pt x="220027" y="225743"/>
                    <a:pt x="220027" y="180023"/>
                  </a:cubicBezTo>
                  <a:cubicBezTo>
                    <a:pt x="220027" y="134303"/>
                    <a:pt x="144463" y="120333"/>
                    <a:pt x="144463" y="120333"/>
                  </a:cubicBezTo>
                  <a:cubicBezTo>
                    <a:pt x="146368" y="68263"/>
                    <a:pt x="148273" y="32703"/>
                    <a:pt x="148907" y="5398"/>
                  </a:cubicBezTo>
                  <a:lnTo>
                    <a:pt x="4763" y="53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任意多边形: 形状 216"/>
            <p:cNvSpPr/>
            <p:nvPr>
              <p:custDataLst>
                <p:tags r:id="rId214"/>
              </p:custDataLst>
            </p:nvPr>
          </p:nvSpPr>
          <p:spPr>
            <a:xfrm>
              <a:off x="877888" y="1056957"/>
              <a:ext cx="234950" cy="254000"/>
            </a:xfrm>
            <a:custGeom>
              <a:avLst/>
              <a:gdLst>
                <a:gd name="connsiteX0" fmla="*/ 232727 w 234950"/>
                <a:gd name="connsiteY0" fmla="*/ 251143 h 254000"/>
                <a:gd name="connsiteX1" fmla="*/ 4763 w 234950"/>
                <a:gd name="connsiteY1" fmla="*/ 251143 h 254000"/>
                <a:gd name="connsiteX2" fmla="*/ 4763 w 234950"/>
                <a:gd name="connsiteY2" fmla="*/ 4763 h 254000"/>
                <a:gd name="connsiteX3" fmla="*/ 162243 w 234950"/>
                <a:gd name="connsiteY3" fmla="*/ 4763 h 254000"/>
                <a:gd name="connsiteX4" fmla="*/ 157798 w 234950"/>
                <a:gd name="connsiteY4" fmla="*/ 121603 h 254000"/>
                <a:gd name="connsiteX5" fmla="*/ 233363 w 234950"/>
                <a:gd name="connsiteY5" fmla="*/ 187643 h 254000"/>
                <a:gd name="connsiteX6" fmla="*/ 233363 w 234950"/>
                <a:gd name="connsiteY6" fmla="*/ 251143 h 254000"/>
                <a:gd name="connsiteX7" fmla="*/ 17463 w 234950"/>
                <a:gd name="connsiteY7" fmla="*/ 236538 h 254000"/>
                <a:gd name="connsiteX8" fmla="*/ 219393 w 234950"/>
                <a:gd name="connsiteY8" fmla="*/ 236538 h 254000"/>
                <a:gd name="connsiteX9" fmla="*/ 219393 w 234950"/>
                <a:gd name="connsiteY9" fmla="*/ 187007 h 254000"/>
                <a:gd name="connsiteX10" fmla="*/ 149543 w 234950"/>
                <a:gd name="connsiteY10" fmla="*/ 134303 h 254000"/>
                <a:gd name="connsiteX11" fmla="*/ 143827 w 234950"/>
                <a:gd name="connsiteY11" fmla="*/ 133032 h 254000"/>
                <a:gd name="connsiteX12" fmla="*/ 148273 w 234950"/>
                <a:gd name="connsiteY12" fmla="*/ 18732 h 254000"/>
                <a:gd name="connsiteX13" fmla="*/ 17463 w 234950"/>
                <a:gd name="connsiteY13" fmla="*/ 18732 h 254000"/>
                <a:gd name="connsiteX14" fmla="*/ 17463 w 234950"/>
                <a:gd name="connsiteY14" fmla="*/ 236538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950" h="254000">
                  <a:moveTo>
                    <a:pt x="232727" y="251143"/>
                  </a:moveTo>
                  <a:lnTo>
                    <a:pt x="4763" y="251143"/>
                  </a:lnTo>
                  <a:lnTo>
                    <a:pt x="4763" y="4763"/>
                  </a:lnTo>
                  <a:lnTo>
                    <a:pt x="162243" y="4763"/>
                  </a:lnTo>
                  <a:lnTo>
                    <a:pt x="157798" y="121603"/>
                  </a:lnTo>
                  <a:cubicBezTo>
                    <a:pt x="176213" y="126048"/>
                    <a:pt x="233363" y="143193"/>
                    <a:pt x="233363" y="187643"/>
                  </a:cubicBezTo>
                  <a:lnTo>
                    <a:pt x="233363" y="251143"/>
                  </a:lnTo>
                  <a:close/>
                  <a:moveTo>
                    <a:pt x="17463" y="236538"/>
                  </a:moveTo>
                  <a:lnTo>
                    <a:pt x="219393" y="236538"/>
                  </a:lnTo>
                  <a:lnTo>
                    <a:pt x="219393" y="187007"/>
                  </a:lnTo>
                  <a:cubicBezTo>
                    <a:pt x="219393" y="147638"/>
                    <a:pt x="150177" y="134303"/>
                    <a:pt x="149543" y="134303"/>
                  </a:cubicBezTo>
                  <a:lnTo>
                    <a:pt x="143827" y="133032"/>
                  </a:lnTo>
                  <a:lnTo>
                    <a:pt x="148273" y="18732"/>
                  </a:lnTo>
                  <a:lnTo>
                    <a:pt x="17463" y="18732"/>
                  </a:lnTo>
                  <a:lnTo>
                    <a:pt x="17463" y="23653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任意多边形: 形状 217"/>
            <p:cNvSpPr/>
            <p:nvPr>
              <p:custDataLst>
                <p:tags r:id="rId215"/>
              </p:custDataLst>
            </p:nvPr>
          </p:nvSpPr>
          <p:spPr>
            <a:xfrm>
              <a:off x="1016952" y="559118"/>
              <a:ext cx="107950" cy="463550"/>
            </a:xfrm>
            <a:custGeom>
              <a:avLst/>
              <a:gdLst>
                <a:gd name="connsiteX0" fmla="*/ 17463 w 107950"/>
                <a:gd name="connsiteY0" fmla="*/ 458152 h 463550"/>
                <a:gd name="connsiteX1" fmla="*/ 21273 w 107950"/>
                <a:gd name="connsiteY1" fmla="*/ 458788 h 463550"/>
                <a:gd name="connsiteX2" fmla="*/ 28893 w 107950"/>
                <a:gd name="connsiteY2" fmla="*/ 459422 h 463550"/>
                <a:gd name="connsiteX3" fmla="*/ 107633 w 107950"/>
                <a:gd name="connsiteY3" fmla="*/ 392113 h 463550"/>
                <a:gd name="connsiteX4" fmla="*/ 107633 w 107950"/>
                <a:gd name="connsiteY4" fmla="*/ 107632 h 463550"/>
                <a:gd name="connsiteX5" fmla="*/ 4763 w 107950"/>
                <a:gd name="connsiteY5" fmla="*/ 4763 h 463550"/>
                <a:gd name="connsiteX6" fmla="*/ 18098 w 107950"/>
                <a:gd name="connsiteY6" fmla="*/ 281622 h 463550"/>
                <a:gd name="connsiteX7" fmla="*/ 17463 w 107950"/>
                <a:gd name="connsiteY7" fmla="*/ 458152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50" h="463550">
                  <a:moveTo>
                    <a:pt x="17463" y="458152"/>
                  </a:moveTo>
                  <a:lnTo>
                    <a:pt x="21273" y="458788"/>
                  </a:lnTo>
                  <a:lnTo>
                    <a:pt x="28893" y="459422"/>
                  </a:lnTo>
                  <a:cubicBezTo>
                    <a:pt x="114618" y="459422"/>
                    <a:pt x="107633" y="392113"/>
                    <a:pt x="107633" y="392113"/>
                  </a:cubicBezTo>
                  <a:cubicBezTo>
                    <a:pt x="107633" y="392113"/>
                    <a:pt x="107633" y="176213"/>
                    <a:pt x="107633" y="107632"/>
                  </a:cubicBezTo>
                  <a:cubicBezTo>
                    <a:pt x="107633" y="39052"/>
                    <a:pt x="4763" y="4763"/>
                    <a:pt x="4763" y="4763"/>
                  </a:cubicBezTo>
                  <a:cubicBezTo>
                    <a:pt x="4763" y="4763"/>
                    <a:pt x="18098" y="92392"/>
                    <a:pt x="18098" y="281622"/>
                  </a:cubicBezTo>
                  <a:cubicBezTo>
                    <a:pt x="18098" y="390843"/>
                    <a:pt x="18733" y="414972"/>
                    <a:pt x="17463" y="45815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任意多边形: 形状 218"/>
            <p:cNvSpPr/>
            <p:nvPr>
              <p:custDataLst>
                <p:tags r:id="rId216"/>
              </p:custDataLst>
            </p:nvPr>
          </p:nvSpPr>
          <p:spPr>
            <a:xfrm>
              <a:off x="1008698" y="548957"/>
              <a:ext cx="127000" cy="476250"/>
            </a:xfrm>
            <a:custGeom>
              <a:avLst/>
              <a:gdLst>
                <a:gd name="connsiteX0" fmla="*/ 37147 w 127000"/>
                <a:gd name="connsiteY0" fmla="*/ 477203 h 476250"/>
                <a:gd name="connsiteX1" fmla="*/ 36513 w 127000"/>
                <a:gd name="connsiteY1" fmla="*/ 477203 h 476250"/>
                <a:gd name="connsiteX2" fmla="*/ 19367 w 127000"/>
                <a:gd name="connsiteY2" fmla="*/ 474663 h 476250"/>
                <a:gd name="connsiteX3" fmla="*/ 19367 w 127000"/>
                <a:gd name="connsiteY3" fmla="*/ 468313 h 476250"/>
                <a:gd name="connsiteX4" fmla="*/ 20002 w 127000"/>
                <a:gd name="connsiteY4" fmla="*/ 374332 h 476250"/>
                <a:gd name="connsiteX5" fmla="*/ 20002 w 127000"/>
                <a:gd name="connsiteY5" fmla="*/ 291782 h 476250"/>
                <a:gd name="connsiteX6" fmla="*/ 6667 w 127000"/>
                <a:gd name="connsiteY6" fmla="*/ 16193 h 476250"/>
                <a:gd name="connsiteX7" fmla="*/ 4763 w 127000"/>
                <a:gd name="connsiteY7" fmla="*/ 4763 h 476250"/>
                <a:gd name="connsiteX8" fmla="*/ 14922 w 127000"/>
                <a:gd name="connsiteY8" fmla="*/ 7938 h 476250"/>
                <a:gd name="connsiteX9" fmla="*/ 122238 w 127000"/>
                <a:gd name="connsiteY9" fmla="*/ 117793 h 476250"/>
                <a:gd name="connsiteX10" fmla="*/ 122238 w 127000"/>
                <a:gd name="connsiteY10" fmla="*/ 402273 h 476250"/>
                <a:gd name="connsiteX11" fmla="*/ 107632 w 127000"/>
                <a:gd name="connsiteY11" fmla="*/ 449898 h 476250"/>
                <a:gd name="connsiteX12" fmla="*/ 37147 w 127000"/>
                <a:gd name="connsiteY12" fmla="*/ 477203 h 476250"/>
                <a:gd name="connsiteX13" fmla="*/ 32702 w 127000"/>
                <a:gd name="connsiteY13" fmla="*/ 461963 h 476250"/>
                <a:gd name="connsiteX14" fmla="*/ 37147 w 127000"/>
                <a:gd name="connsiteY14" fmla="*/ 462598 h 476250"/>
                <a:gd name="connsiteX15" fmla="*/ 97472 w 127000"/>
                <a:gd name="connsiteY15" fmla="*/ 440373 h 476250"/>
                <a:gd name="connsiteX16" fmla="*/ 108902 w 127000"/>
                <a:gd name="connsiteY16" fmla="*/ 403543 h 476250"/>
                <a:gd name="connsiteX17" fmla="*/ 108902 w 127000"/>
                <a:gd name="connsiteY17" fmla="*/ 117793 h 476250"/>
                <a:gd name="connsiteX18" fmla="*/ 20638 w 127000"/>
                <a:gd name="connsiteY18" fmla="*/ 25718 h 476250"/>
                <a:gd name="connsiteX19" fmla="*/ 32702 w 127000"/>
                <a:gd name="connsiteY19" fmla="*/ 291782 h 476250"/>
                <a:gd name="connsiteX20" fmla="*/ 32702 w 127000"/>
                <a:gd name="connsiteY20" fmla="*/ 374332 h 476250"/>
                <a:gd name="connsiteX21" fmla="*/ 32702 w 127000"/>
                <a:gd name="connsiteY21" fmla="*/ 46196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000" h="476250">
                  <a:moveTo>
                    <a:pt x="37147" y="477203"/>
                  </a:moveTo>
                  <a:lnTo>
                    <a:pt x="36513" y="477203"/>
                  </a:lnTo>
                  <a:lnTo>
                    <a:pt x="19367" y="474663"/>
                  </a:lnTo>
                  <a:lnTo>
                    <a:pt x="19367" y="468313"/>
                  </a:lnTo>
                  <a:cubicBezTo>
                    <a:pt x="20002" y="439103"/>
                    <a:pt x="20002" y="418782"/>
                    <a:pt x="20002" y="374332"/>
                  </a:cubicBezTo>
                  <a:cubicBezTo>
                    <a:pt x="20002" y="353378"/>
                    <a:pt x="20002" y="326707"/>
                    <a:pt x="20002" y="291782"/>
                  </a:cubicBezTo>
                  <a:cubicBezTo>
                    <a:pt x="20002" y="105728"/>
                    <a:pt x="6667" y="17463"/>
                    <a:pt x="6667" y="16193"/>
                  </a:cubicBezTo>
                  <a:lnTo>
                    <a:pt x="4763" y="4763"/>
                  </a:lnTo>
                  <a:lnTo>
                    <a:pt x="14922" y="7938"/>
                  </a:lnTo>
                  <a:cubicBezTo>
                    <a:pt x="19367" y="9208"/>
                    <a:pt x="122238" y="44768"/>
                    <a:pt x="122238" y="117793"/>
                  </a:cubicBezTo>
                  <a:lnTo>
                    <a:pt x="122238" y="402273"/>
                  </a:lnTo>
                  <a:cubicBezTo>
                    <a:pt x="122238" y="402273"/>
                    <a:pt x="124777" y="428307"/>
                    <a:pt x="107632" y="449898"/>
                  </a:cubicBezTo>
                  <a:cubicBezTo>
                    <a:pt x="93027" y="468313"/>
                    <a:pt x="69532" y="477203"/>
                    <a:pt x="37147" y="477203"/>
                  </a:cubicBezTo>
                  <a:close/>
                  <a:moveTo>
                    <a:pt x="32702" y="461963"/>
                  </a:moveTo>
                  <a:lnTo>
                    <a:pt x="37147" y="462598"/>
                  </a:lnTo>
                  <a:cubicBezTo>
                    <a:pt x="65088" y="462598"/>
                    <a:pt x="85407" y="454978"/>
                    <a:pt x="97472" y="440373"/>
                  </a:cubicBezTo>
                  <a:cubicBezTo>
                    <a:pt x="110807" y="423863"/>
                    <a:pt x="108902" y="403543"/>
                    <a:pt x="108902" y="403543"/>
                  </a:cubicBezTo>
                  <a:lnTo>
                    <a:pt x="108902" y="117793"/>
                  </a:lnTo>
                  <a:cubicBezTo>
                    <a:pt x="108902" y="66993"/>
                    <a:pt x="46038" y="35878"/>
                    <a:pt x="20638" y="25718"/>
                  </a:cubicBezTo>
                  <a:cubicBezTo>
                    <a:pt x="24447" y="55563"/>
                    <a:pt x="32702" y="143193"/>
                    <a:pt x="32702" y="291782"/>
                  </a:cubicBezTo>
                  <a:cubicBezTo>
                    <a:pt x="32702" y="327343"/>
                    <a:pt x="32702" y="353378"/>
                    <a:pt x="32702" y="374332"/>
                  </a:cubicBezTo>
                  <a:cubicBezTo>
                    <a:pt x="33338" y="415607"/>
                    <a:pt x="33338" y="435928"/>
                    <a:pt x="32702" y="46196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任意多边形: 形状 219"/>
            <p:cNvSpPr/>
            <p:nvPr>
              <p:custDataLst>
                <p:tags r:id="rId217"/>
              </p:custDataLst>
            </p:nvPr>
          </p:nvSpPr>
          <p:spPr>
            <a:xfrm>
              <a:off x="883602" y="989013"/>
              <a:ext cx="152400" cy="82550"/>
            </a:xfrm>
            <a:custGeom>
              <a:avLst/>
              <a:gdLst>
                <a:gd name="connsiteX0" fmla="*/ 150813 w 152400"/>
                <a:gd name="connsiteY0" fmla="*/ 28257 h 82550"/>
                <a:gd name="connsiteX1" fmla="*/ 4763 w 152400"/>
                <a:gd name="connsiteY1" fmla="*/ 4763 h 82550"/>
                <a:gd name="connsiteX2" fmla="*/ 4763 w 152400"/>
                <a:gd name="connsiteY2" fmla="*/ 79693 h 82550"/>
                <a:gd name="connsiteX3" fmla="*/ 148908 w 152400"/>
                <a:gd name="connsiteY3" fmla="*/ 79693 h 82550"/>
                <a:gd name="connsiteX4" fmla="*/ 150813 w 152400"/>
                <a:gd name="connsiteY4" fmla="*/ 28257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2550">
                  <a:moveTo>
                    <a:pt x="150813" y="28257"/>
                  </a:moveTo>
                  <a:lnTo>
                    <a:pt x="4763" y="4763"/>
                  </a:lnTo>
                  <a:lnTo>
                    <a:pt x="4763" y="79693"/>
                  </a:lnTo>
                  <a:lnTo>
                    <a:pt x="148908" y="79693"/>
                  </a:lnTo>
                  <a:cubicBezTo>
                    <a:pt x="150178" y="58738"/>
                    <a:pt x="150813" y="42227"/>
                    <a:pt x="150813" y="2825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任意多边形: 形状 220"/>
            <p:cNvSpPr/>
            <p:nvPr>
              <p:custDataLst>
                <p:tags r:id="rId218"/>
              </p:custDataLst>
            </p:nvPr>
          </p:nvSpPr>
          <p:spPr>
            <a:xfrm>
              <a:off x="877252" y="980757"/>
              <a:ext cx="165100" cy="95250"/>
            </a:xfrm>
            <a:custGeom>
              <a:avLst/>
              <a:gdLst>
                <a:gd name="connsiteX0" fmla="*/ 161608 w 165100"/>
                <a:gd name="connsiteY0" fmla="*/ 95568 h 95250"/>
                <a:gd name="connsiteX1" fmla="*/ 4763 w 165100"/>
                <a:gd name="connsiteY1" fmla="*/ 95568 h 95250"/>
                <a:gd name="connsiteX2" fmla="*/ 4763 w 165100"/>
                <a:gd name="connsiteY2" fmla="*/ 4763 h 95250"/>
                <a:gd name="connsiteX3" fmla="*/ 164148 w 165100"/>
                <a:gd name="connsiteY3" fmla="*/ 30163 h 95250"/>
                <a:gd name="connsiteX4" fmla="*/ 164148 w 165100"/>
                <a:gd name="connsiteY4" fmla="*/ 36513 h 95250"/>
                <a:gd name="connsiteX5" fmla="*/ 162243 w 165100"/>
                <a:gd name="connsiteY5" fmla="*/ 88582 h 95250"/>
                <a:gd name="connsiteX6" fmla="*/ 161608 w 165100"/>
                <a:gd name="connsiteY6" fmla="*/ 95568 h 95250"/>
                <a:gd name="connsiteX7" fmla="*/ 18098 w 165100"/>
                <a:gd name="connsiteY7" fmla="*/ 80963 h 95250"/>
                <a:gd name="connsiteX8" fmla="*/ 148908 w 165100"/>
                <a:gd name="connsiteY8" fmla="*/ 80963 h 95250"/>
                <a:gd name="connsiteX9" fmla="*/ 150178 w 165100"/>
                <a:gd name="connsiteY9" fmla="*/ 42863 h 95250"/>
                <a:gd name="connsiteX10" fmla="*/ 17463 w 165100"/>
                <a:gd name="connsiteY10" fmla="*/ 21907 h 95250"/>
                <a:gd name="connsiteX11" fmla="*/ 17463 w 165100"/>
                <a:gd name="connsiteY11" fmla="*/ 8096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100" h="95250">
                  <a:moveTo>
                    <a:pt x="161608" y="95568"/>
                  </a:moveTo>
                  <a:lnTo>
                    <a:pt x="4763" y="95568"/>
                  </a:lnTo>
                  <a:lnTo>
                    <a:pt x="4763" y="4763"/>
                  </a:lnTo>
                  <a:lnTo>
                    <a:pt x="164148" y="30163"/>
                  </a:lnTo>
                  <a:lnTo>
                    <a:pt x="164148" y="36513"/>
                  </a:lnTo>
                  <a:cubicBezTo>
                    <a:pt x="163513" y="50482"/>
                    <a:pt x="163513" y="66993"/>
                    <a:pt x="162243" y="88582"/>
                  </a:cubicBezTo>
                  <a:lnTo>
                    <a:pt x="161608" y="95568"/>
                  </a:lnTo>
                  <a:close/>
                  <a:moveTo>
                    <a:pt x="18098" y="80963"/>
                  </a:moveTo>
                  <a:lnTo>
                    <a:pt x="148908" y="80963"/>
                  </a:lnTo>
                  <a:cubicBezTo>
                    <a:pt x="149543" y="65723"/>
                    <a:pt x="150178" y="53657"/>
                    <a:pt x="150178" y="42863"/>
                  </a:cubicBezTo>
                  <a:lnTo>
                    <a:pt x="17463" y="21907"/>
                  </a:lnTo>
                  <a:lnTo>
                    <a:pt x="17463" y="8096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任意多边形: 形状 221"/>
            <p:cNvSpPr/>
            <p:nvPr>
              <p:custDataLst>
                <p:tags r:id="rId219"/>
              </p:custDataLst>
            </p:nvPr>
          </p:nvSpPr>
          <p:spPr>
            <a:xfrm>
              <a:off x="670878" y="529907"/>
              <a:ext cx="381000" cy="50800"/>
            </a:xfrm>
            <a:custGeom>
              <a:avLst/>
              <a:gdLst>
                <a:gd name="connsiteX0" fmla="*/ 378142 w 381000"/>
                <a:gd name="connsiteY0" fmla="*/ 36513 h 50800"/>
                <a:gd name="connsiteX1" fmla="*/ 359728 w 381000"/>
                <a:gd name="connsiteY1" fmla="*/ 46673 h 50800"/>
                <a:gd name="connsiteX2" fmla="*/ 23178 w 381000"/>
                <a:gd name="connsiteY2" fmla="*/ 46673 h 50800"/>
                <a:gd name="connsiteX3" fmla="*/ 4763 w 381000"/>
                <a:gd name="connsiteY3" fmla="*/ 36513 h 50800"/>
                <a:gd name="connsiteX4" fmla="*/ 4763 w 381000"/>
                <a:gd name="connsiteY4" fmla="*/ 14923 h 50800"/>
                <a:gd name="connsiteX5" fmla="*/ 23178 w 381000"/>
                <a:gd name="connsiteY5" fmla="*/ 4763 h 50800"/>
                <a:gd name="connsiteX6" fmla="*/ 359728 w 381000"/>
                <a:gd name="connsiteY6" fmla="*/ 4763 h 50800"/>
                <a:gd name="connsiteX7" fmla="*/ 378142 w 381000"/>
                <a:gd name="connsiteY7" fmla="*/ 14923 h 50800"/>
                <a:gd name="connsiteX8" fmla="*/ 378142 w 381000"/>
                <a:gd name="connsiteY8" fmla="*/ 36513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50800">
                  <a:moveTo>
                    <a:pt x="378142" y="36513"/>
                  </a:moveTo>
                  <a:cubicBezTo>
                    <a:pt x="378142" y="42228"/>
                    <a:pt x="369887" y="46673"/>
                    <a:pt x="359728" y="46673"/>
                  </a:cubicBezTo>
                  <a:lnTo>
                    <a:pt x="23178" y="46673"/>
                  </a:lnTo>
                  <a:cubicBezTo>
                    <a:pt x="13017" y="46673"/>
                    <a:pt x="4763" y="42228"/>
                    <a:pt x="4763" y="36513"/>
                  </a:cubicBezTo>
                  <a:lnTo>
                    <a:pt x="4763" y="14923"/>
                  </a:lnTo>
                  <a:cubicBezTo>
                    <a:pt x="4763" y="9208"/>
                    <a:pt x="13017" y="4763"/>
                    <a:pt x="23178" y="4763"/>
                  </a:cubicBezTo>
                  <a:lnTo>
                    <a:pt x="359728" y="4763"/>
                  </a:lnTo>
                  <a:cubicBezTo>
                    <a:pt x="369887" y="4763"/>
                    <a:pt x="378142" y="9208"/>
                    <a:pt x="378142" y="14923"/>
                  </a:cubicBezTo>
                  <a:lnTo>
                    <a:pt x="378142" y="3651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任意多边形: 形状 222"/>
            <p:cNvSpPr/>
            <p:nvPr>
              <p:custDataLst>
                <p:tags r:id="rId220"/>
              </p:custDataLst>
            </p:nvPr>
          </p:nvSpPr>
          <p:spPr>
            <a:xfrm>
              <a:off x="664528" y="523557"/>
              <a:ext cx="393700" cy="63500"/>
            </a:xfrm>
            <a:custGeom>
              <a:avLst/>
              <a:gdLst>
                <a:gd name="connsiteX0" fmla="*/ 366078 w 393700"/>
                <a:gd name="connsiteY0" fmla="*/ 60643 h 63500"/>
                <a:gd name="connsiteX1" fmla="*/ 29528 w 393700"/>
                <a:gd name="connsiteY1" fmla="*/ 60643 h 63500"/>
                <a:gd name="connsiteX2" fmla="*/ 4763 w 393700"/>
                <a:gd name="connsiteY2" fmla="*/ 43498 h 63500"/>
                <a:gd name="connsiteX3" fmla="*/ 4763 w 393700"/>
                <a:gd name="connsiteY3" fmla="*/ 21908 h 63500"/>
                <a:gd name="connsiteX4" fmla="*/ 29528 w 393700"/>
                <a:gd name="connsiteY4" fmla="*/ 4763 h 63500"/>
                <a:gd name="connsiteX5" fmla="*/ 366078 w 393700"/>
                <a:gd name="connsiteY5" fmla="*/ 4763 h 63500"/>
                <a:gd name="connsiteX6" fmla="*/ 390842 w 393700"/>
                <a:gd name="connsiteY6" fmla="*/ 21908 h 63500"/>
                <a:gd name="connsiteX7" fmla="*/ 390842 w 393700"/>
                <a:gd name="connsiteY7" fmla="*/ 43498 h 63500"/>
                <a:gd name="connsiteX8" fmla="*/ 366078 w 393700"/>
                <a:gd name="connsiteY8" fmla="*/ 60643 h 63500"/>
                <a:gd name="connsiteX9" fmla="*/ 30163 w 393700"/>
                <a:gd name="connsiteY9" fmla="*/ 18098 h 63500"/>
                <a:gd name="connsiteX10" fmla="*/ 18097 w 393700"/>
                <a:gd name="connsiteY10" fmla="*/ 21908 h 63500"/>
                <a:gd name="connsiteX11" fmla="*/ 18097 w 393700"/>
                <a:gd name="connsiteY11" fmla="*/ 42863 h 63500"/>
                <a:gd name="connsiteX12" fmla="*/ 30163 w 393700"/>
                <a:gd name="connsiteY12" fmla="*/ 46038 h 63500"/>
                <a:gd name="connsiteX13" fmla="*/ 366712 w 393700"/>
                <a:gd name="connsiteY13" fmla="*/ 46038 h 63500"/>
                <a:gd name="connsiteX14" fmla="*/ 378778 w 393700"/>
                <a:gd name="connsiteY14" fmla="*/ 42228 h 63500"/>
                <a:gd name="connsiteX15" fmla="*/ 378778 w 393700"/>
                <a:gd name="connsiteY15" fmla="*/ 21273 h 63500"/>
                <a:gd name="connsiteX16" fmla="*/ 366712 w 393700"/>
                <a:gd name="connsiteY16" fmla="*/ 18098 h 63500"/>
                <a:gd name="connsiteX17" fmla="*/ 30163 w 393700"/>
                <a:gd name="connsiteY17" fmla="*/ 1809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3700" h="63500">
                  <a:moveTo>
                    <a:pt x="366078" y="60643"/>
                  </a:moveTo>
                  <a:lnTo>
                    <a:pt x="29528" y="60643"/>
                  </a:lnTo>
                  <a:cubicBezTo>
                    <a:pt x="14922" y="60643"/>
                    <a:pt x="4763" y="53023"/>
                    <a:pt x="4763" y="43498"/>
                  </a:cubicBezTo>
                  <a:lnTo>
                    <a:pt x="4763" y="21908"/>
                  </a:lnTo>
                  <a:cubicBezTo>
                    <a:pt x="4763" y="11748"/>
                    <a:pt x="15557" y="4763"/>
                    <a:pt x="29528" y="4763"/>
                  </a:cubicBezTo>
                  <a:lnTo>
                    <a:pt x="366078" y="4763"/>
                  </a:lnTo>
                  <a:cubicBezTo>
                    <a:pt x="380683" y="4763"/>
                    <a:pt x="390842" y="12383"/>
                    <a:pt x="390842" y="21908"/>
                  </a:cubicBezTo>
                  <a:lnTo>
                    <a:pt x="390842" y="43498"/>
                  </a:lnTo>
                  <a:cubicBezTo>
                    <a:pt x="391478" y="53023"/>
                    <a:pt x="380683" y="60643"/>
                    <a:pt x="366078" y="60643"/>
                  </a:cubicBezTo>
                  <a:close/>
                  <a:moveTo>
                    <a:pt x="30163" y="18098"/>
                  </a:moveTo>
                  <a:cubicBezTo>
                    <a:pt x="22542" y="18098"/>
                    <a:pt x="18732" y="20638"/>
                    <a:pt x="18097" y="21908"/>
                  </a:cubicBezTo>
                  <a:lnTo>
                    <a:pt x="18097" y="42863"/>
                  </a:lnTo>
                  <a:cubicBezTo>
                    <a:pt x="18732" y="42863"/>
                    <a:pt x="22542" y="46038"/>
                    <a:pt x="30163" y="46038"/>
                  </a:cubicBezTo>
                  <a:lnTo>
                    <a:pt x="366712" y="46038"/>
                  </a:lnTo>
                  <a:cubicBezTo>
                    <a:pt x="374333" y="46038"/>
                    <a:pt x="378142" y="43498"/>
                    <a:pt x="378778" y="42228"/>
                  </a:cubicBezTo>
                  <a:lnTo>
                    <a:pt x="378778" y="21273"/>
                  </a:lnTo>
                  <a:cubicBezTo>
                    <a:pt x="378142" y="21273"/>
                    <a:pt x="374333" y="18098"/>
                    <a:pt x="366712" y="18098"/>
                  </a:cubicBezTo>
                  <a:lnTo>
                    <a:pt x="30163" y="1809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4" name="任意多边形: 形状 223"/>
            <p:cNvSpPr/>
            <p:nvPr>
              <p:custDataLst>
                <p:tags r:id="rId221"/>
              </p:custDataLst>
            </p:nvPr>
          </p:nvSpPr>
          <p:spPr>
            <a:xfrm>
              <a:off x="732473" y="633413"/>
              <a:ext cx="260350" cy="298450"/>
            </a:xfrm>
            <a:custGeom>
              <a:avLst/>
              <a:gdLst>
                <a:gd name="connsiteX0" fmla="*/ 4762 w 260350"/>
                <a:gd name="connsiteY0" fmla="*/ 4763 h 298450"/>
                <a:gd name="connsiteX1" fmla="*/ 255588 w 260350"/>
                <a:gd name="connsiteY1" fmla="*/ 4763 h 298450"/>
                <a:gd name="connsiteX2" fmla="*/ 255588 w 260350"/>
                <a:gd name="connsiteY2" fmla="*/ 298768 h 298450"/>
                <a:gd name="connsiteX3" fmla="*/ 4763 w 260350"/>
                <a:gd name="connsiteY3" fmla="*/ 298768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350" h="298450">
                  <a:moveTo>
                    <a:pt x="4762" y="4763"/>
                  </a:moveTo>
                  <a:lnTo>
                    <a:pt x="255588" y="4763"/>
                  </a:lnTo>
                  <a:lnTo>
                    <a:pt x="255588" y="298768"/>
                  </a:lnTo>
                  <a:lnTo>
                    <a:pt x="4763" y="298768"/>
                  </a:ln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任意多边形: 形状 224"/>
            <p:cNvSpPr/>
            <p:nvPr>
              <p:custDataLst>
                <p:tags r:id="rId222"/>
              </p:custDataLst>
            </p:nvPr>
          </p:nvSpPr>
          <p:spPr>
            <a:xfrm>
              <a:off x="726122" y="625793"/>
              <a:ext cx="273050" cy="317500"/>
            </a:xfrm>
            <a:custGeom>
              <a:avLst/>
              <a:gdLst>
                <a:gd name="connsiteX0" fmla="*/ 268288 w 273050"/>
                <a:gd name="connsiteY0" fmla="*/ 314007 h 317500"/>
                <a:gd name="connsiteX1" fmla="*/ 4763 w 273050"/>
                <a:gd name="connsiteY1" fmla="*/ 314007 h 317500"/>
                <a:gd name="connsiteX2" fmla="*/ 4763 w 273050"/>
                <a:gd name="connsiteY2" fmla="*/ 4763 h 317500"/>
                <a:gd name="connsiteX3" fmla="*/ 268288 w 273050"/>
                <a:gd name="connsiteY3" fmla="*/ 4763 h 317500"/>
                <a:gd name="connsiteX4" fmla="*/ 268288 w 273050"/>
                <a:gd name="connsiteY4" fmla="*/ 314007 h 317500"/>
                <a:gd name="connsiteX5" fmla="*/ 18097 w 273050"/>
                <a:gd name="connsiteY5" fmla="*/ 299402 h 317500"/>
                <a:gd name="connsiteX6" fmla="*/ 255588 w 273050"/>
                <a:gd name="connsiteY6" fmla="*/ 299402 h 317500"/>
                <a:gd name="connsiteX7" fmla="*/ 255588 w 273050"/>
                <a:gd name="connsiteY7" fmla="*/ 20002 h 317500"/>
                <a:gd name="connsiteX8" fmla="*/ 18097 w 273050"/>
                <a:gd name="connsiteY8" fmla="*/ 20002 h 317500"/>
                <a:gd name="connsiteX9" fmla="*/ 18097 w 273050"/>
                <a:gd name="connsiteY9" fmla="*/ 299402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050" h="317500">
                  <a:moveTo>
                    <a:pt x="268288" y="314007"/>
                  </a:moveTo>
                  <a:lnTo>
                    <a:pt x="4763" y="314007"/>
                  </a:lnTo>
                  <a:lnTo>
                    <a:pt x="4763" y="4763"/>
                  </a:lnTo>
                  <a:lnTo>
                    <a:pt x="268288" y="4763"/>
                  </a:lnTo>
                  <a:lnTo>
                    <a:pt x="268288" y="314007"/>
                  </a:lnTo>
                  <a:close/>
                  <a:moveTo>
                    <a:pt x="18097" y="299402"/>
                  </a:moveTo>
                  <a:lnTo>
                    <a:pt x="255588" y="299402"/>
                  </a:lnTo>
                  <a:lnTo>
                    <a:pt x="255588" y="20002"/>
                  </a:lnTo>
                  <a:lnTo>
                    <a:pt x="18097" y="20002"/>
                  </a:lnTo>
                  <a:lnTo>
                    <a:pt x="18097" y="299402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任意多边形: 形状 225"/>
            <p:cNvSpPr/>
            <p:nvPr>
              <p:custDataLst>
                <p:tags r:id="rId223"/>
              </p:custDataLst>
            </p:nvPr>
          </p:nvSpPr>
          <p:spPr>
            <a:xfrm>
              <a:off x="724218" y="1064578"/>
              <a:ext cx="88900" cy="88900"/>
            </a:xfrm>
            <a:custGeom>
              <a:avLst/>
              <a:gdLst>
                <a:gd name="connsiteX0" fmla="*/ 4763 w 88900"/>
                <a:gd name="connsiteY0" fmla="*/ 4762 h 88900"/>
                <a:gd name="connsiteX1" fmla="*/ 84138 w 88900"/>
                <a:gd name="connsiteY1" fmla="*/ 4762 h 88900"/>
                <a:gd name="connsiteX2" fmla="*/ 84138 w 88900"/>
                <a:gd name="connsiteY2" fmla="*/ 84773 h 88900"/>
                <a:gd name="connsiteX3" fmla="*/ 4763 w 88900"/>
                <a:gd name="connsiteY3" fmla="*/ 84773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0" h="88900">
                  <a:moveTo>
                    <a:pt x="4763" y="4762"/>
                  </a:moveTo>
                  <a:lnTo>
                    <a:pt x="84138" y="4762"/>
                  </a:lnTo>
                  <a:lnTo>
                    <a:pt x="84138" y="84773"/>
                  </a:lnTo>
                  <a:lnTo>
                    <a:pt x="4763" y="84773"/>
                  </a:ln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任意多边形: 形状 226"/>
            <p:cNvSpPr/>
            <p:nvPr>
              <p:custDataLst>
                <p:tags r:id="rId224"/>
              </p:custDataLst>
            </p:nvPr>
          </p:nvSpPr>
          <p:spPr>
            <a:xfrm>
              <a:off x="717868" y="1056957"/>
              <a:ext cx="101600" cy="101600"/>
            </a:xfrm>
            <a:custGeom>
              <a:avLst/>
              <a:gdLst>
                <a:gd name="connsiteX0" fmla="*/ 96838 w 101600"/>
                <a:gd name="connsiteY0" fmla="*/ 99378 h 101600"/>
                <a:gd name="connsiteX1" fmla="*/ 4763 w 101600"/>
                <a:gd name="connsiteY1" fmla="*/ 99378 h 101600"/>
                <a:gd name="connsiteX2" fmla="*/ 4763 w 101600"/>
                <a:gd name="connsiteY2" fmla="*/ 4763 h 101600"/>
                <a:gd name="connsiteX3" fmla="*/ 96838 w 101600"/>
                <a:gd name="connsiteY3" fmla="*/ 4763 h 101600"/>
                <a:gd name="connsiteX4" fmla="*/ 96838 w 101600"/>
                <a:gd name="connsiteY4" fmla="*/ 99378 h 101600"/>
                <a:gd name="connsiteX5" fmla="*/ 17463 w 101600"/>
                <a:gd name="connsiteY5" fmla="*/ 84773 h 101600"/>
                <a:gd name="connsiteX6" fmla="*/ 83502 w 101600"/>
                <a:gd name="connsiteY6" fmla="*/ 84773 h 101600"/>
                <a:gd name="connsiteX7" fmla="*/ 83502 w 101600"/>
                <a:gd name="connsiteY7" fmla="*/ 19368 h 101600"/>
                <a:gd name="connsiteX8" fmla="*/ 17463 w 101600"/>
                <a:gd name="connsiteY8" fmla="*/ 19368 h 101600"/>
                <a:gd name="connsiteX9" fmla="*/ 17463 w 101600"/>
                <a:gd name="connsiteY9" fmla="*/ 84773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600" h="101600">
                  <a:moveTo>
                    <a:pt x="96838" y="99378"/>
                  </a:moveTo>
                  <a:lnTo>
                    <a:pt x="4763" y="99378"/>
                  </a:lnTo>
                  <a:lnTo>
                    <a:pt x="4763" y="4763"/>
                  </a:lnTo>
                  <a:lnTo>
                    <a:pt x="96838" y="4763"/>
                  </a:lnTo>
                  <a:lnTo>
                    <a:pt x="96838" y="99378"/>
                  </a:lnTo>
                  <a:close/>
                  <a:moveTo>
                    <a:pt x="17463" y="84773"/>
                  </a:moveTo>
                  <a:lnTo>
                    <a:pt x="83502" y="84773"/>
                  </a:lnTo>
                  <a:lnTo>
                    <a:pt x="83502" y="19368"/>
                  </a:lnTo>
                  <a:lnTo>
                    <a:pt x="17463" y="19368"/>
                  </a:lnTo>
                  <a:lnTo>
                    <a:pt x="17463" y="8477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任意多边形: 形状 227"/>
            <p:cNvSpPr/>
            <p:nvPr>
              <p:custDataLst>
                <p:tags r:id="rId225"/>
              </p:custDataLst>
            </p:nvPr>
          </p:nvSpPr>
          <p:spPr>
            <a:xfrm>
              <a:off x="912178" y="1064578"/>
              <a:ext cx="88900" cy="88900"/>
            </a:xfrm>
            <a:custGeom>
              <a:avLst/>
              <a:gdLst>
                <a:gd name="connsiteX0" fmla="*/ 4762 w 88900"/>
                <a:gd name="connsiteY0" fmla="*/ 4762 h 88900"/>
                <a:gd name="connsiteX1" fmla="*/ 84137 w 88900"/>
                <a:gd name="connsiteY1" fmla="*/ 4762 h 88900"/>
                <a:gd name="connsiteX2" fmla="*/ 84137 w 88900"/>
                <a:gd name="connsiteY2" fmla="*/ 84773 h 88900"/>
                <a:gd name="connsiteX3" fmla="*/ 4762 w 88900"/>
                <a:gd name="connsiteY3" fmla="*/ 84773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0" h="88900">
                  <a:moveTo>
                    <a:pt x="4762" y="4762"/>
                  </a:moveTo>
                  <a:lnTo>
                    <a:pt x="84137" y="4762"/>
                  </a:lnTo>
                  <a:lnTo>
                    <a:pt x="84137" y="84773"/>
                  </a:lnTo>
                  <a:lnTo>
                    <a:pt x="4762" y="84773"/>
                  </a:ln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228"/>
            <p:cNvSpPr/>
            <p:nvPr>
              <p:custDataLst>
                <p:tags r:id="rId226"/>
              </p:custDataLst>
            </p:nvPr>
          </p:nvSpPr>
          <p:spPr>
            <a:xfrm>
              <a:off x="905827" y="1056957"/>
              <a:ext cx="101600" cy="101600"/>
            </a:xfrm>
            <a:custGeom>
              <a:avLst/>
              <a:gdLst>
                <a:gd name="connsiteX0" fmla="*/ 96838 w 101600"/>
                <a:gd name="connsiteY0" fmla="*/ 99378 h 101600"/>
                <a:gd name="connsiteX1" fmla="*/ 4763 w 101600"/>
                <a:gd name="connsiteY1" fmla="*/ 99378 h 101600"/>
                <a:gd name="connsiteX2" fmla="*/ 4763 w 101600"/>
                <a:gd name="connsiteY2" fmla="*/ 4763 h 101600"/>
                <a:gd name="connsiteX3" fmla="*/ 96838 w 101600"/>
                <a:gd name="connsiteY3" fmla="*/ 4763 h 101600"/>
                <a:gd name="connsiteX4" fmla="*/ 96838 w 101600"/>
                <a:gd name="connsiteY4" fmla="*/ 99378 h 101600"/>
                <a:gd name="connsiteX5" fmla="*/ 18098 w 101600"/>
                <a:gd name="connsiteY5" fmla="*/ 84773 h 101600"/>
                <a:gd name="connsiteX6" fmla="*/ 84138 w 101600"/>
                <a:gd name="connsiteY6" fmla="*/ 84773 h 101600"/>
                <a:gd name="connsiteX7" fmla="*/ 84138 w 101600"/>
                <a:gd name="connsiteY7" fmla="*/ 19368 h 101600"/>
                <a:gd name="connsiteX8" fmla="*/ 18098 w 101600"/>
                <a:gd name="connsiteY8" fmla="*/ 19368 h 101600"/>
                <a:gd name="connsiteX9" fmla="*/ 18098 w 101600"/>
                <a:gd name="connsiteY9" fmla="*/ 84773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600" h="101600">
                  <a:moveTo>
                    <a:pt x="96838" y="99378"/>
                  </a:moveTo>
                  <a:lnTo>
                    <a:pt x="4763" y="99378"/>
                  </a:lnTo>
                  <a:lnTo>
                    <a:pt x="4763" y="4763"/>
                  </a:lnTo>
                  <a:lnTo>
                    <a:pt x="96838" y="4763"/>
                  </a:lnTo>
                  <a:lnTo>
                    <a:pt x="96838" y="99378"/>
                  </a:lnTo>
                  <a:close/>
                  <a:moveTo>
                    <a:pt x="18098" y="84773"/>
                  </a:moveTo>
                  <a:lnTo>
                    <a:pt x="84138" y="84773"/>
                  </a:lnTo>
                  <a:lnTo>
                    <a:pt x="84138" y="19368"/>
                  </a:lnTo>
                  <a:lnTo>
                    <a:pt x="18098" y="19368"/>
                  </a:lnTo>
                  <a:lnTo>
                    <a:pt x="18098" y="8477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任意多边形: 形状 229"/>
            <p:cNvSpPr/>
            <p:nvPr>
              <p:custDataLst>
                <p:tags r:id="rId227"/>
              </p:custDataLst>
            </p:nvPr>
          </p:nvSpPr>
          <p:spPr>
            <a:xfrm>
              <a:off x="1030288" y="746443"/>
              <a:ext cx="95250" cy="88900"/>
            </a:xfrm>
            <a:custGeom>
              <a:avLst/>
              <a:gdLst>
                <a:gd name="connsiteX0" fmla="*/ 4763 w 95250"/>
                <a:gd name="connsiteY0" fmla="*/ 4763 h 88900"/>
                <a:gd name="connsiteX1" fmla="*/ 93663 w 95250"/>
                <a:gd name="connsiteY1" fmla="*/ 4763 h 88900"/>
                <a:gd name="connsiteX2" fmla="*/ 93663 w 95250"/>
                <a:gd name="connsiteY2" fmla="*/ 84773 h 88900"/>
                <a:gd name="connsiteX3" fmla="*/ 4763 w 95250"/>
                <a:gd name="connsiteY3" fmla="*/ 84773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88900">
                  <a:moveTo>
                    <a:pt x="4763" y="4763"/>
                  </a:moveTo>
                  <a:lnTo>
                    <a:pt x="93663" y="4763"/>
                  </a:lnTo>
                  <a:lnTo>
                    <a:pt x="93663" y="84773"/>
                  </a:lnTo>
                  <a:lnTo>
                    <a:pt x="4763" y="84773"/>
                  </a:ln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任意多边形: 形状 230"/>
            <p:cNvSpPr/>
            <p:nvPr>
              <p:custDataLst>
                <p:tags r:id="rId228"/>
              </p:custDataLst>
            </p:nvPr>
          </p:nvSpPr>
          <p:spPr>
            <a:xfrm>
              <a:off x="1023938" y="739457"/>
              <a:ext cx="107950" cy="101600"/>
            </a:xfrm>
            <a:custGeom>
              <a:avLst/>
              <a:gdLst>
                <a:gd name="connsiteX0" fmla="*/ 106363 w 107950"/>
                <a:gd name="connsiteY0" fmla="*/ 99378 h 101600"/>
                <a:gd name="connsiteX1" fmla="*/ 4763 w 107950"/>
                <a:gd name="connsiteY1" fmla="*/ 99378 h 101600"/>
                <a:gd name="connsiteX2" fmla="*/ 4763 w 107950"/>
                <a:gd name="connsiteY2" fmla="*/ 4763 h 101600"/>
                <a:gd name="connsiteX3" fmla="*/ 106363 w 107950"/>
                <a:gd name="connsiteY3" fmla="*/ 4763 h 101600"/>
                <a:gd name="connsiteX4" fmla="*/ 106363 w 107950"/>
                <a:gd name="connsiteY4" fmla="*/ 99378 h 101600"/>
                <a:gd name="connsiteX5" fmla="*/ 18098 w 107950"/>
                <a:gd name="connsiteY5" fmla="*/ 84773 h 101600"/>
                <a:gd name="connsiteX6" fmla="*/ 93663 w 107950"/>
                <a:gd name="connsiteY6" fmla="*/ 84773 h 101600"/>
                <a:gd name="connsiteX7" fmla="*/ 93663 w 107950"/>
                <a:gd name="connsiteY7" fmla="*/ 19368 h 101600"/>
                <a:gd name="connsiteX8" fmla="*/ 18098 w 107950"/>
                <a:gd name="connsiteY8" fmla="*/ 19368 h 101600"/>
                <a:gd name="connsiteX9" fmla="*/ 18098 w 107950"/>
                <a:gd name="connsiteY9" fmla="*/ 84773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50" h="101600">
                  <a:moveTo>
                    <a:pt x="106363" y="99378"/>
                  </a:moveTo>
                  <a:lnTo>
                    <a:pt x="4763" y="99378"/>
                  </a:lnTo>
                  <a:lnTo>
                    <a:pt x="4763" y="4763"/>
                  </a:lnTo>
                  <a:lnTo>
                    <a:pt x="106363" y="4763"/>
                  </a:lnTo>
                  <a:lnTo>
                    <a:pt x="106363" y="99378"/>
                  </a:lnTo>
                  <a:close/>
                  <a:moveTo>
                    <a:pt x="18098" y="84773"/>
                  </a:moveTo>
                  <a:lnTo>
                    <a:pt x="93663" y="84773"/>
                  </a:lnTo>
                  <a:lnTo>
                    <a:pt x="93663" y="19368"/>
                  </a:lnTo>
                  <a:lnTo>
                    <a:pt x="18098" y="19368"/>
                  </a:lnTo>
                  <a:lnTo>
                    <a:pt x="18098" y="8477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任意多边形: 形状 231"/>
            <p:cNvSpPr/>
            <p:nvPr>
              <p:custDataLst>
                <p:tags r:id="rId229"/>
              </p:custDataLst>
            </p:nvPr>
          </p:nvSpPr>
          <p:spPr>
            <a:xfrm>
              <a:off x="595948" y="746443"/>
              <a:ext cx="95250" cy="88900"/>
            </a:xfrm>
            <a:custGeom>
              <a:avLst/>
              <a:gdLst>
                <a:gd name="connsiteX0" fmla="*/ 4762 w 95250"/>
                <a:gd name="connsiteY0" fmla="*/ 4763 h 88900"/>
                <a:gd name="connsiteX1" fmla="*/ 93028 w 95250"/>
                <a:gd name="connsiteY1" fmla="*/ 4763 h 88900"/>
                <a:gd name="connsiteX2" fmla="*/ 93028 w 95250"/>
                <a:gd name="connsiteY2" fmla="*/ 84773 h 88900"/>
                <a:gd name="connsiteX3" fmla="*/ 4762 w 95250"/>
                <a:gd name="connsiteY3" fmla="*/ 84773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88900">
                  <a:moveTo>
                    <a:pt x="4762" y="4763"/>
                  </a:moveTo>
                  <a:lnTo>
                    <a:pt x="93028" y="4763"/>
                  </a:lnTo>
                  <a:lnTo>
                    <a:pt x="93028" y="84773"/>
                  </a:lnTo>
                  <a:lnTo>
                    <a:pt x="4762" y="84773"/>
                  </a:ln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任意多边形: 形状 232"/>
            <p:cNvSpPr/>
            <p:nvPr>
              <p:custDataLst>
                <p:tags r:id="rId230"/>
              </p:custDataLst>
            </p:nvPr>
          </p:nvSpPr>
          <p:spPr>
            <a:xfrm>
              <a:off x="589597" y="739457"/>
              <a:ext cx="107950" cy="101600"/>
            </a:xfrm>
            <a:custGeom>
              <a:avLst/>
              <a:gdLst>
                <a:gd name="connsiteX0" fmla="*/ 106363 w 107950"/>
                <a:gd name="connsiteY0" fmla="*/ 99378 h 101600"/>
                <a:gd name="connsiteX1" fmla="*/ 4763 w 107950"/>
                <a:gd name="connsiteY1" fmla="*/ 99378 h 101600"/>
                <a:gd name="connsiteX2" fmla="*/ 4763 w 107950"/>
                <a:gd name="connsiteY2" fmla="*/ 4763 h 101600"/>
                <a:gd name="connsiteX3" fmla="*/ 106363 w 107950"/>
                <a:gd name="connsiteY3" fmla="*/ 4763 h 101600"/>
                <a:gd name="connsiteX4" fmla="*/ 106363 w 107950"/>
                <a:gd name="connsiteY4" fmla="*/ 99378 h 101600"/>
                <a:gd name="connsiteX5" fmla="*/ 18097 w 107950"/>
                <a:gd name="connsiteY5" fmla="*/ 84773 h 101600"/>
                <a:gd name="connsiteX6" fmla="*/ 93663 w 107950"/>
                <a:gd name="connsiteY6" fmla="*/ 84773 h 101600"/>
                <a:gd name="connsiteX7" fmla="*/ 93663 w 107950"/>
                <a:gd name="connsiteY7" fmla="*/ 19368 h 101600"/>
                <a:gd name="connsiteX8" fmla="*/ 18097 w 107950"/>
                <a:gd name="connsiteY8" fmla="*/ 19368 h 101600"/>
                <a:gd name="connsiteX9" fmla="*/ 18097 w 107950"/>
                <a:gd name="connsiteY9" fmla="*/ 84773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50" h="101600">
                  <a:moveTo>
                    <a:pt x="106363" y="99378"/>
                  </a:moveTo>
                  <a:lnTo>
                    <a:pt x="4763" y="99378"/>
                  </a:lnTo>
                  <a:lnTo>
                    <a:pt x="4763" y="4763"/>
                  </a:lnTo>
                  <a:lnTo>
                    <a:pt x="106363" y="4763"/>
                  </a:lnTo>
                  <a:lnTo>
                    <a:pt x="106363" y="99378"/>
                  </a:lnTo>
                  <a:close/>
                  <a:moveTo>
                    <a:pt x="18097" y="84773"/>
                  </a:moveTo>
                  <a:lnTo>
                    <a:pt x="93663" y="84773"/>
                  </a:lnTo>
                  <a:lnTo>
                    <a:pt x="93663" y="19368"/>
                  </a:lnTo>
                  <a:lnTo>
                    <a:pt x="18097" y="19368"/>
                  </a:lnTo>
                  <a:lnTo>
                    <a:pt x="18097" y="8477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233"/>
            <p:cNvSpPr/>
            <p:nvPr>
              <p:custDataLst>
                <p:tags r:id="rId231"/>
              </p:custDataLst>
            </p:nvPr>
          </p:nvSpPr>
          <p:spPr>
            <a:xfrm>
              <a:off x="766763" y="671513"/>
              <a:ext cx="82550" cy="114300"/>
            </a:xfrm>
            <a:custGeom>
              <a:avLst/>
              <a:gdLst>
                <a:gd name="connsiteX0" fmla="*/ 4763 w 82550"/>
                <a:gd name="connsiteY0" fmla="*/ 4763 h 114300"/>
                <a:gd name="connsiteX1" fmla="*/ 77788 w 82550"/>
                <a:gd name="connsiteY1" fmla="*/ 4763 h 114300"/>
                <a:gd name="connsiteX2" fmla="*/ 77788 w 82550"/>
                <a:gd name="connsiteY2" fmla="*/ 113347 h 114300"/>
                <a:gd name="connsiteX3" fmla="*/ 4763 w 82550"/>
                <a:gd name="connsiteY3" fmla="*/ 1133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50" h="114300">
                  <a:moveTo>
                    <a:pt x="4763" y="4763"/>
                  </a:moveTo>
                  <a:lnTo>
                    <a:pt x="77788" y="4763"/>
                  </a:lnTo>
                  <a:lnTo>
                    <a:pt x="77788" y="113347"/>
                  </a:lnTo>
                  <a:lnTo>
                    <a:pt x="4763" y="1133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任意多边形: 形状 234"/>
            <p:cNvSpPr/>
            <p:nvPr>
              <p:custDataLst>
                <p:tags r:id="rId232"/>
              </p:custDataLst>
            </p:nvPr>
          </p:nvSpPr>
          <p:spPr>
            <a:xfrm>
              <a:off x="759778" y="664528"/>
              <a:ext cx="95250" cy="127000"/>
            </a:xfrm>
            <a:custGeom>
              <a:avLst/>
              <a:gdLst>
                <a:gd name="connsiteX0" fmla="*/ 91122 w 95250"/>
                <a:gd name="connsiteY0" fmla="*/ 127953 h 127000"/>
                <a:gd name="connsiteX1" fmla="*/ 4763 w 95250"/>
                <a:gd name="connsiteY1" fmla="*/ 127953 h 127000"/>
                <a:gd name="connsiteX2" fmla="*/ 4763 w 95250"/>
                <a:gd name="connsiteY2" fmla="*/ 4763 h 127000"/>
                <a:gd name="connsiteX3" fmla="*/ 91122 w 95250"/>
                <a:gd name="connsiteY3" fmla="*/ 4763 h 127000"/>
                <a:gd name="connsiteX4" fmla="*/ 91122 w 95250"/>
                <a:gd name="connsiteY4" fmla="*/ 127953 h 127000"/>
                <a:gd name="connsiteX5" fmla="*/ 18097 w 95250"/>
                <a:gd name="connsiteY5" fmla="*/ 113347 h 127000"/>
                <a:gd name="connsiteX6" fmla="*/ 77787 w 95250"/>
                <a:gd name="connsiteY6" fmla="*/ 113347 h 127000"/>
                <a:gd name="connsiteX7" fmla="*/ 77787 w 95250"/>
                <a:gd name="connsiteY7" fmla="*/ 19367 h 127000"/>
                <a:gd name="connsiteX8" fmla="*/ 18097 w 95250"/>
                <a:gd name="connsiteY8" fmla="*/ 19367 h 127000"/>
                <a:gd name="connsiteX9" fmla="*/ 18097 w 95250"/>
                <a:gd name="connsiteY9" fmla="*/ 113347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127000">
                  <a:moveTo>
                    <a:pt x="91122" y="127953"/>
                  </a:moveTo>
                  <a:lnTo>
                    <a:pt x="4763" y="127953"/>
                  </a:lnTo>
                  <a:lnTo>
                    <a:pt x="4763" y="4763"/>
                  </a:lnTo>
                  <a:lnTo>
                    <a:pt x="91122" y="4763"/>
                  </a:lnTo>
                  <a:lnTo>
                    <a:pt x="91122" y="127953"/>
                  </a:lnTo>
                  <a:close/>
                  <a:moveTo>
                    <a:pt x="18097" y="113347"/>
                  </a:moveTo>
                  <a:lnTo>
                    <a:pt x="77787" y="113347"/>
                  </a:lnTo>
                  <a:lnTo>
                    <a:pt x="77787" y="19367"/>
                  </a:lnTo>
                  <a:lnTo>
                    <a:pt x="18097" y="19367"/>
                  </a:lnTo>
                  <a:lnTo>
                    <a:pt x="18097" y="11334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任意多边形: 形状 235"/>
            <p:cNvSpPr/>
            <p:nvPr>
              <p:custDataLst>
                <p:tags r:id="rId233"/>
              </p:custDataLst>
            </p:nvPr>
          </p:nvSpPr>
          <p:spPr>
            <a:xfrm>
              <a:off x="766763" y="807403"/>
              <a:ext cx="184150" cy="57150"/>
            </a:xfrm>
            <a:custGeom>
              <a:avLst/>
              <a:gdLst>
                <a:gd name="connsiteX0" fmla="*/ 4763 w 184150"/>
                <a:gd name="connsiteY0" fmla="*/ 4763 h 57150"/>
                <a:gd name="connsiteX1" fmla="*/ 181927 w 184150"/>
                <a:gd name="connsiteY1" fmla="*/ 4763 h 57150"/>
                <a:gd name="connsiteX2" fmla="*/ 181927 w 184150"/>
                <a:gd name="connsiteY2" fmla="*/ 53023 h 57150"/>
                <a:gd name="connsiteX3" fmla="*/ 4762 w 184150"/>
                <a:gd name="connsiteY3" fmla="*/ 5302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150" h="57150">
                  <a:moveTo>
                    <a:pt x="4763" y="4763"/>
                  </a:moveTo>
                  <a:lnTo>
                    <a:pt x="181927" y="4763"/>
                  </a:lnTo>
                  <a:lnTo>
                    <a:pt x="181927" y="53023"/>
                  </a:lnTo>
                  <a:lnTo>
                    <a:pt x="4762" y="5302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任意多边形: 形状 236"/>
            <p:cNvSpPr/>
            <p:nvPr>
              <p:custDataLst>
                <p:tags r:id="rId234"/>
              </p:custDataLst>
            </p:nvPr>
          </p:nvSpPr>
          <p:spPr>
            <a:xfrm>
              <a:off x="759778" y="799782"/>
              <a:ext cx="196850" cy="69850"/>
            </a:xfrm>
            <a:custGeom>
              <a:avLst/>
              <a:gdLst>
                <a:gd name="connsiteX0" fmla="*/ 195262 w 196850"/>
                <a:gd name="connsiteY0" fmla="*/ 67628 h 69850"/>
                <a:gd name="connsiteX1" fmla="*/ 4763 w 196850"/>
                <a:gd name="connsiteY1" fmla="*/ 67628 h 69850"/>
                <a:gd name="connsiteX2" fmla="*/ 4763 w 196850"/>
                <a:gd name="connsiteY2" fmla="*/ 4763 h 69850"/>
                <a:gd name="connsiteX3" fmla="*/ 195262 w 196850"/>
                <a:gd name="connsiteY3" fmla="*/ 4763 h 69850"/>
                <a:gd name="connsiteX4" fmla="*/ 195262 w 196850"/>
                <a:gd name="connsiteY4" fmla="*/ 67628 h 69850"/>
                <a:gd name="connsiteX5" fmla="*/ 18097 w 196850"/>
                <a:gd name="connsiteY5" fmla="*/ 53657 h 69850"/>
                <a:gd name="connsiteX6" fmla="*/ 181928 w 196850"/>
                <a:gd name="connsiteY6" fmla="*/ 53657 h 69850"/>
                <a:gd name="connsiteX7" fmla="*/ 181928 w 196850"/>
                <a:gd name="connsiteY7" fmla="*/ 20003 h 69850"/>
                <a:gd name="connsiteX8" fmla="*/ 18097 w 196850"/>
                <a:gd name="connsiteY8" fmla="*/ 20003 h 69850"/>
                <a:gd name="connsiteX9" fmla="*/ 18097 w 196850"/>
                <a:gd name="connsiteY9" fmla="*/ 5365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50" h="69850">
                  <a:moveTo>
                    <a:pt x="195262" y="67628"/>
                  </a:moveTo>
                  <a:lnTo>
                    <a:pt x="4763" y="67628"/>
                  </a:lnTo>
                  <a:lnTo>
                    <a:pt x="4763" y="4763"/>
                  </a:lnTo>
                  <a:lnTo>
                    <a:pt x="195262" y="4763"/>
                  </a:lnTo>
                  <a:lnTo>
                    <a:pt x="195262" y="67628"/>
                  </a:lnTo>
                  <a:close/>
                  <a:moveTo>
                    <a:pt x="18097" y="53657"/>
                  </a:moveTo>
                  <a:lnTo>
                    <a:pt x="181928" y="53657"/>
                  </a:lnTo>
                  <a:lnTo>
                    <a:pt x="181928" y="20003"/>
                  </a:lnTo>
                  <a:lnTo>
                    <a:pt x="18097" y="20003"/>
                  </a:lnTo>
                  <a:lnTo>
                    <a:pt x="18097" y="5365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8" name="任意多边形: 形状 237"/>
            <p:cNvSpPr/>
            <p:nvPr>
              <p:custDataLst>
                <p:tags r:id="rId235"/>
              </p:custDataLst>
            </p:nvPr>
          </p:nvSpPr>
          <p:spPr>
            <a:xfrm>
              <a:off x="870903" y="671513"/>
              <a:ext cx="82550" cy="114300"/>
            </a:xfrm>
            <a:custGeom>
              <a:avLst/>
              <a:gdLst>
                <a:gd name="connsiteX0" fmla="*/ 4762 w 82550"/>
                <a:gd name="connsiteY0" fmla="*/ 4763 h 114300"/>
                <a:gd name="connsiteX1" fmla="*/ 77787 w 82550"/>
                <a:gd name="connsiteY1" fmla="*/ 4763 h 114300"/>
                <a:gd name="connsiteX2" fmla="*/ 77787 w 82550"/>
                <a:gd name="connsiteY2" fmla="*/ 113347 h 114300"/>
                <a:gd name="connsiteX3" fmla="*/ 4762 w 82550"/>
                <a:gd name="connsiteY3" fmla="*/ 1133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50" h="114300">
                  <a:moveTo>
                    <a:pt x="4762" y="4763"/>
                  </a:moveTo>
                  <a:lnTo>
                    <a:pt x="77787" y="4763"/>
                  </a:lnTo>
                  <a:lnTo>
                    <a:pt x="77787" y="113347"/>
                  </a:lnTo>
                  <a:lnTo>
                    <a:pt x="4762" y="1133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9" name="任意多边形: 形状 238"/>
            <p:cNvSpPr/>
            <p:nvPr>
              <p:custDataLst>
                <p:tags r:id="rId236"/>
              </p:custDataLst>
            </p:nvPr>
          </p:nvSpPr>
          <p:spPr>
            <a:xfrm>
              <a:off x="863918" y="664528"/>
              <a:ext cx="95250" cy="127000"/>
            </a:xfrm>
            <a:custGeom>
              <a:avLst/>
              <a:gdLst>
                <a:gd name="connsiteX0" fmla="*/ 91122 w 95250"/>
                <a:gd name="connsiteY0" fmla="*/ 127953 h 127000"/>
                <a:gd name="connsiteX1" fmla="*/ 4763 w 95250"/>
                <a:gd name="connsiteY1" fmla="*/ 127953 h 127000"/>
                <a:gd name="connsiteX2" fmla="*/ 4763 w 95250"/>
                <a:gd name="connsiteY2" fmla="*/ 4763 h 127000"/>
                <a:gd name="connsiteX3" fmla="*/ 91122 w 95250"/>
                <a:gd name="connsiteY3" fmla="*/ 4763 h 127000"/>
                <a:gd name="connsiteX4" fmla="*/ 91122 w 95250"/>
                <a:gd name="connsiteY4" fmla="*/ 127953 h 127000"/>
                <a:gd name="connsiteX5" fmla="*/ 18097 w 95250"/>
                <a:gd name="connsiteY5" fmla="*/ 113347 h 127000"/>
                <a:gd name="connsiteX6" fmla="*/ 77788 w 95250"/>
                <a:gd name="connsiteY6" fmla="*/ 113347 h 127000"/>
                <a:gd name="connsiteX7" fmla="*/ 77788 w 95250"/>
                <a:gd name="connsiteY7" fmla="*/ 19367 h 127000"/>
                <a:gd name="connsiteX8" fmla="*/ 18097 w 95250"/>
                <a:gd name="connsiteY8" fmla="*/ 19367 h 127000"/>
                <a:gd name="connsiteX9" fmla="*/ 18097 w 95250"/>
                <a:gd name="connsiteY9" fmla="*/ 113347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127000">
                  <a:moveTo>
                    <a:pt x="91122" y="127953"/>
                  </a:moveTo>
                  <a:lnTo>
                    <a:pt x="4763" y="127953"/>
                  </a:lnTo>
                  <a:lnTo>
                    <a:pt x="4763" y="4763"/>
                  </a:lnTo>
                  <a:lnTo>
                    <a:pt x="91122" y="4763"/>
                  </a:lnTo>
                  <a:lnTo>
                    <a:pt x="91122" y="127953"/>
                  </a:lnTo>
                  <a:close/>
                  <a:moveTo>
                    <a:pt x="18097" y="113347"/>
                  </a:moveTo>
                  <a:lnTo>
                    <a:pt x="77788" y="113347"/>
                  </a:lnTo>
                  <a:lnTo>
                    <a:pt x="77788" y="19367"/>
                  </a:lnTo>
                  <a:lnTo>
                    <a:pt x="18097" y="19367"/>
                  </a:lnTo>
                  <a:lnTo>
                    <a:pt x="18097" y="11334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4" name="组合 413"/>
          <p:cNvGrpSpPr/>
          <p:nvPr>
            <p:custDataLst>
              <p:tags r:id="rId237"/>
            </p:custDataLst>
          </p:nvPr>
        </p:nvGrpSpPr>
        <p:grpSpPr>
          <a:xfrm>
            <a:off x="10009822" y="5033328"/>
            <a:ext cx="1968500" cy="1657350"/>
            <a:chOff x="10009822" y="5033328"/>
            <a:chExt cx="1968500" cy="1657350"/>
          </a:xfrm>
        </p:grpSpPr>
        <p:sp>
          <p:nvSpPr>
            <p:cNvPr id="240" name="任意多边形: 形状 239"/>
            <p:cNvSpPr/>
            <p:nvPr>
              <p:custDataLst>
                <p:tags r:id="rId238"/>
              </p:custDataLst>
            </p:nvPr>
          </p:nvSpPr>
          <p:spPr>
            <a:xfrm>
              <a:off x="11317922" y="5040313"/>
              <a:ext cx="50800" cy="57150"/>
            </a:xfrm>
            <a:custGeom>
              <a:avLst/>
              <a:gdLst>
                <a:gd name="connsiteX0" fmla="*/ 50483 w 50800"/>
                <a:gd name="connsiteY0" fmla="*/ 30163 h 57150"/>
                <a:gd name="connsiteX1" fmla="*/ 27622 w 50800"/>
                <a:gd name="connsiteY1" fmla="*/ 55563 h 57150"/>
                <a:gd name="connsiteX2" fmla="*/ 4763 w 50800"/>
                <a:gd name="connsiteY2" fmla="*/ 30163 h 57150"/>
                <a:gd name="connsiteX3" fmla="*/ 27622 w 50800"/>
                <a:gd name="connsiteY3" fmla="*/ 4763 h 57150"/>
                <a:gd name="connsiteX4" fmla="*/ 50483 w 50800"/>
                <a:gd name="connsiteY4" fmla="*/ 301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7150">
                  <a:moveTo>
                    <a:pt x="50483" y="30163"/>
                  </a:moveTo>
                  <a:cubicBezTo>
                    <a:pt x="50483" y="44133"/>
                    <a:pt x="40322" y="55563"/>
                    <a:pt x="27622" y="55563"/>
                  </a:cubicBezTo>
                  <a:cubicBezTo>
                    <a:pt x="14922" y="55563"/>
                    <a:pt x="4763" y="44133"/>
                    <a:pt x="4763" y="30163"/>
                  </a:cubicBezTo>
                  <a:cubicBezTo>
                    <a:pt x="4763" y="16192"/>
                    <a:pt x="14922" y="4763"/>
                    <a:pt x="27622" y="4763"/>
                  </a:cubicBezTo>
                  <a:cubicBezTo>
                    <a:pt x="39688" y="4763"/>
                    <a:pt x="50483" y="16192"/>
                    <a:pt x="50483" y="30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1" name="任意多边形: 形状 240"/>
            <p:cNvSpPr/>
            <p:nvPr>
              <p:custDataLst>
                <p:tags r:id="rId239"/>
              </p:custDataLst>
            </p:nvPr>
          </p:nvSpPr>
          <p:spPr>
            <a:xfrm>
              <a:off x="11311572" y="5033328"/>
              <a:ext cx="63500" cy="69850"/>
            </a:xfrm>
            <a:custGeom>
              <a:avLst/>
              <a:gdLst>
                <a:gd name="connsiteX0" fmla="*/ 33972 w 63500"/>
                <a:gd name="connsiteY0" fmla="*/ 69532 h 69850"/>
                <a:gd name="connsiteX1" fmla="*/ 4763 w 63500"/>
                <a:gd name="connsiteY1" fmla="*/ 37147 h 69850"/>
                <a:gd name="connsiteX2" fmla="*/ 33972 w 63500"/>
                <a:gd name="connsiteY2" fmla="*/ 4763 h 69850"/>
                <a:gd name="connsiteX3" fmla="*/ 63183 w 63500"/>
                <a:gd name="connsiteY3" fmla="*/ 37147 h 69850"/>
                <a:gd name="connsiteX4" fmla="*/ 33972 w 63500"/>
                <a:gd name="connsiteY4" fmla="*/ 69532 h 69850"/>
                <a:gd name="connsiteX5" fmla="*/ 33972 w 63500"/>
                <a:gd name="connsiteY5" fmla="*/ 19367 h 69850"/>
                <a:gd name="connsiteX6" fmla="*/ 17463 w 63500"/>
                <a:gd name="connsiteY6" fmla="*/ 37147 h 69850"/>
                <a:gd name="connsiteX7" fmla="*/ 33972 w 63500"/>
                <a:gd name="connsiteY7" fmla="*/ 54927 h 69850"/>
                <a:gd name="connsiteX8" fmla="*/ 49847 w 63500"/>
                <a:gd name="connsiteY8" fmla="*/ 37147 h 69850"/>
                <a:gd name="connsiteX9" fmla="*/ 33972 w 63500"/>
                <a:gd name="connsiteY9" fmla="*/ 1936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3972" y="69532"/>
                  </a:moveTo>
                  <a:cubicBezTo>
                    <a:pt x="18097" y="69532"/>
                    <a:pt x="4763" y="54927"/>
                    <a:pt x="4763" y="37147"/>
                  </a:cubicBezTo>
                  <a:cubicBezTo>
                    <a:pt x="4763" y="19367"/>
                    <a:pt x="18097" y="4763"/>
                    <a:pt x="33972" y="4763"/>
                  </a:cubicBezTo>
                  <a:cubicBezTo>
                    <a:pt x="49847" y="4763"/>
                    <a:pt x="63183" y="19367"/>
                    <a:pt x="63183" y="37147"/>
                  </a:cubicBezTo>
                  <a:cubicBezTo>
                    <a:pt x="63183" y="54927"/>
                    <a:pt x="49847" y="69532"/>
                    <a:pt x="33972" y="69532"/>
                  </a:cubicBezTo>
                  <a:close/>
                  <a:moveTo>
                    <a:pt x="33972" y="19367"/>
                  </a:moveTo>
                  <a:cubicBezTo>
                    <a:pt x="25083" y="19367"/>
                    <a:pt x="17463" y="27622"/>
                    <a:pt x="17463" y="37147"/>
                  </a:cubicBezTo>
                  <a:cubicBezTo>
                    <a:pt x="17463" y="47307"/>
                    <a:pt x="24447" y="54927"/>
                    <a:pt x="33972" y="54927"/>
                  </a:cubicBezTo>
                  <a:cubicBezTo>
                    <a:pt x="42863" y="54927"/>
                    <a:pt x="49847" y="46672"/>
                    <a:pt x="49847" y="37147"/>
                  </a:cubicBezTo>
                  <a:cubicBezTo>
                    <a:pt x="49847" y="26988"/>
                    <a:pt x="42863" y="19367"/>
                    <a:pt x="339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2" name="任意多边形: 形状 241"/>
            <p:cNvSpPr/>
            <p:nvPr>
              <p:custDataLst>
                <p:tags r:id="rId240"/>
              </p:custDataLst>
            </p:nvPr>
          </p:nvSpPr>
          <p:spPr>
            <a:xfrm>
              <a:off x="11460163" y="5908358"/>
              <a:ext cx="177800" cy="19050"/>
            </a:xfrm>
            <a:custGeom>
              <a:avLst/>
              <a:gdLst>
                <a:gd name="connsiteX0" fmla="*/ 166688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7 h 19050"/>
                <a:gd name="connsiteX3" fmla="*/ 11113 w 177800"/>
                <a:gd name="connsiteY3" fmla="*/ 4763 h 19050"/>
                <a:gd name="connsiteX4" fmla="*/ 166688 w 177800"/>
                <a:gd name="connsiteY4" fmla="*/ 4763 h 19050"/>
                <a:gd name="connsiteX5" fmla="*/ 173038 w 177800"/>
                <a:gd name="connsiteY5" fmla="*/ 11747 h 19050"/>
                <a:gd name="connsiteX6" fmla="*/ 166688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668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6688" y="4763"/>
                  </a:lnTo>
                  <a:cubicBezTo>
                    <a:pt x="170497" y="4763"/>
                    <a:pt x="173038" y="7938"/>
                    <a:pt x="173038" y="11747"/>
                  </a:cubicBezTo>
                  <a:cubicBezTo>
                    <a:pt x="173038" y="15558"/>
                    <a:pt x="169863" y="18733"/>
                    <a:pt x="16668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3" name="任意多边形: 形状 242"/>
            <p:cNvSpPr/>
            <p:nvPr>
              <p:custDataLst>
                <p:tags r:id="rId241"/>
              </p:custDataLst>
            </p:nvPr>
          </p:nvSpPr>
          <p:spPr>
            <a:xfrm>
              <a:off x="11415713" y="6004878"/>
              <a:ext cx="139700" cy="19050"/>
            </a:xfrm>
            <a:custGeom>
              <a:avLst/>
              <a:gdLst>
                <a:gd name="connsiteX0" fmla="*/ 129222 w 139700"/>
                <a:gd name="connsiteY0" fmla="*/ 18732 h 19050"/>
                <a:gd name="connsiteX1" fmla="*/ 11113 w 139700"/>
                <a:gd name="connsiteY1" fmla="*/ 18732 h 19050"/>
                <a:gd name="connsiteX2" fmla="*/ 4763 w 139700"/>
                <a:gd name="connsiteY2" fmla="*/ 11747 h 19050"/>
                <a:gd name="connsiteX3" fmla="*/ 11113 w 139700"/>
                <a:gd name="connsiteY3" fmla="*/ 4763 h 19050"/>
                <a:gd name="connsiteX4" fmla="*/ 129222 w 139700"/>
                <a:gd name="connsiteY4" fmla="*/ 4763 h 19050"/>
                <a:gd name="connsiteX5" fmla="*/ 135572 w 139700"/>
                <a:gd name="connsiteY5" fmla="*/ 11747 h 19050"/>
                <a:gd name="connsiteX6" fmla="*/ 129222 w 1397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0" h="19050">
                  <a:moveTo>
                    <a:pt x="129222" y="18732"/>
                  </a:moveTo>
                  <a:lnTo>
                    <a:pt x="11113" y="18732"/>
                  </a:lnTo>
                  <a:cubicBezTo>
                    <a:pt x="7303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29222" y="4763"/>
                  </a:lnTo>
                  <a:cubicBezTo>
                    <a:pt x="133032" y="4763"/>
                    <a:pt x="135572" y="7938"/>
                    <a:pt x="135572" y="11747"/>
                  </a:cubicBezTo>
                  <a:cubicBezTo>
                    <a:pt x="136207" y="15557"/>
                    <a:pt x="133032" y="18732"/>
                    <a:pt x="129222" y="1873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4" name="任意多边形: 形状 243"/>
            <p:cNvSpPr/>
            <p:nvPr>
              <p:custDataLst>
                <p:tags r:id="rId242"/>
              </p:custDataLst>
            </p:nvPr>
          </p:nvSpPr>
          <p:spPr>
            <a:xfrm>
              <a:off x="11363643" y="5883592"/>
              <a:ext cx="63500" cy="69850"/>
            </a:xfrm>
            <a:custGeom>
              <a:avLst/>
              <a:gdLst>
                <a:gd name="connsiteX0" fmla="*/ 32702 w 63500"/>
                <a:gd name="connsiteY0" fmla="*/ 66992 h 69850"/>
                <a:gd name="connsiteX1" fmla="*/ 4763 w 63500"/>
                <a:gd name="connsiteY1" fmla="*/ 35878 h 69850"/>
                <a:gd name="connsiteX2" fmla="*/ 32702 w 63500"/>
                <a:gd name="connsiteY2" fmla="*/ 4763 h 69850"/>
                <a:gd name="connsiteX3" fmla="*/ 60642 w 63500"/>
                <a:gd name="connsiteY3" fmla="*/ 35878 h 69850"/>
                <a:gd name="connsiteX4" fmla="*/ 32702 w 63500"/>
                <a:gd name="connsiteY4" fmla="*/ 66992 h 69850"/>
                <a:gd name="connsiteX5" fmla="*/ 32702 w 63500"/>
                <a:gd name="connsiteY5" fmla="*/ 19367 h 69850"/>
                <a:gd name="connsiteX6" fmla="*/ 17463 w 63500"/>
                <a:gd name="connsiteY6" fmla="*/ 35878 h 69850"/>
                <a:gd name="connsiteX7" fmla="*/ 32702 w 63500"/>
                <a:gd name="connsiteY7" fmla="*/ 52388 h 69850"/>
                <a:gd name="connsiteX8" fmla="*/ 47307 w 63500"/>
                <a:gd name="connsiteY8" fmla="*/ 35878 h 69850"/>
                <a:gd name="connsiteX9" fmla="*/ 32702 w 63500"/>
                <a:gd name="connsiteY9" fmla="*/ 1936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2" y="66992"/>
                  </a:moveTo>
                  <a:cubicBezTo>
                    <a:pt x="17463" y="66992"/>
                    <a:pt x="4763" y="53023"/>
                    <a:pt x="4763" y="35878"/>
                  </a:cubicBezTo>
                  <a:cubicBezTo>
                    <a:pt x="4763" y="18733"/>
                    <a:pt x="17463" y="4763"/>
                    <a:pt x="32702" y="4763"/>
                  </a:cubicBezTo>
                  <a:cubicBezTo>
                    <a:pt x="47942" y="4763"/>
                    <a:pt x="60642" y="18733"/>
                    <a:pt x="60642" y="35878"/>
                  </a:cubicBezTo>
                  <a:cubicBezTo>
                    <a:pt x="60642" y="53023"/>
                    <a:pt x="47942" y="66992"/>
                    <a:pt x="32702" y="66992"/>
                  </a:cubicBezTo>
                  <a:close/>
                  <a:moveTo>
                    <a:pt x="32702" y="19367"/>
                  </a:moveTo>
                  <a:cubicBezTo>
                    <a:pt x="24447" y="19367"/>
                    <a:pt x="17463" y="26988"/>
                    <a:pt x="17463" y="35878"/>
                  </a:cubicBezTo>
                  <a:cubicBezTo>
                    <a:pt x="17463" y="44767"/>
                    <a:pt x="24447" y="52388"/>
                    <a:pt x="32702" y="52388"/>
                  </a:cubicBezTo>
                  <a:cubicBezTo>
                    <a:pt x="40957" y="52388"/>
                    <a:pt x="47307" y="44767"/>
                    <a:pt x="47307" y="35878"/>
                  </a:cubicBezTo>
                  <a:cubicBezTo>
                    <a:pt x="47307" y="26988"/>
                    <a:pt x="40957" y="19367"/>
                    <a:pt x="32702" y="19367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5" name="任意多边形: 形状 244"/>
            <p:cNvSpPr/>
            <p:nvPr>
              <p:custDataLst>
                <p:tags r:id="rId243"/>
              </p:custDataLst>
            </p:nvPr>
          </p:nvSpPr>
          <p:spPr>
            <a:xfrm>
              <a:off x="11659553" y="5513388"/>
              <a:ext cx="285750" cy="311150"/>
            </a:xfrm>
            <a:custGeom>
              <a:avLst/>
              <a:gdLst>
                <a:gd name="connsiteX0" fmla="*/ 143828 w 285750"/>
                <a:gd name="connsiteY0" fmla="*/ 310833 h 311150"/>
                <a:gd name="connsiteX1" fmla="*/ 4763 w 285750"/>
                <a:gd name="connsiteY1" fmla="*/ 157797 h 311150"/>
                <a:gd name="connsiteX2" fmla="*/ 143828 w 285750"/>
                <a:gd name="connsiteY2" fmla="*/ 4763 h 311150"/>
                <a:gd name="connsiteX3" fmla="*/ 282892 w 285750"/>
                <a:gd name="connsiteY3" fmla="*/ 157797 h 311150"/>
                <a:gd name="connsiteX4" fmla="*/ 143828 w 285750"/>
                <a:gd name="connsiteY4" fmla="*/ 310833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11150">
                  <a:moveTo>
                    <a:pt x="143828" y="310833"/>
                  </a:moveTo>
                  <a:cubicBezTo>
                    <a:pt x="66992" y="310833"/>
                    <a:pt x="4763" y="242253"/>
                    <a:pt x="4763" y="157797"/>
                  </a:cubicBezTo>
                  <a:cubicBezTo>
                    <a:pt x="4763" y="73342"/>
                    <a:pt x="66992" y="4763"/>
                    <a:pt x="143828" y="4763"/>
                  </a:cubicBezTo>
                  <a:cubicBezTo>
                    <a:pt x="220663" y="4763"/>
                    <a:pt x="282892" y="73342"/>
                    <a:pt x="282892" y="157797"/>
                  </a:cubicBezTo>
                  <a:cubicBezTo>
                    <a:pt x="282257" y="242253"/>
                    <a:pt x="220028" y="310833"/>
                    <a:pt x="143828" y="310833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6" name="任意多边形: 形状 245"/>
            <p:cNvSpPr/>
            <p:nvPr>
              <p:custDataLst>
                <p:tags r:id="rId244"/>
              </p:custDataLst>
            </p:nvPr>
          </p:nvSpPr>
          <p:spPr>
            <a:xfrm>
              <a:off x="11653203" y="5505133"/>
              <a:ext cx="298450" cy="330200"/>
            </a:xfrm>
            <a:custGeom>
              <a:avLst/>
              <a:gdLst>
                <a:gd name="connsiteX0" fmla="*/ 150178 w 298450"/>
                <a:gd name="connsiteY0" fmla="*/ 326072 h 330200"/>
                <a:gd name="connsiteX1" fmla="*/ 150178 w 298450"/>
                <a:gd name="connsiteY1" fmla="*/ 326072 h 330200"/>
                <a:gd name="connsiteX2" fmla="*/ 4763 w 298450"/>
                <a:gd name="connsiteY2" fmla="*/ 165417 h 330200"/>
                <a:gd name="connsiteX3" fmla="*/ 150178 w 298450"/>
                <a:gd name="connsiteY3" fmla="*/ 4763 h 330200"/>
                <a:gd name="connsiteX4" fmla="*/ 295592 w 298450"/>
                <a:gd name="connsiteY4" fmla="*/ 165417 h 330200"/>
                <a:gd name="connsiteX5" fmla="*/ 150178 w 298450"/>
                <a:gd name="connsiteY5" fmla="*/ 326072 h 330200"/>
                <a:gd name="connsiteX6" fmla="*/ 150178 w 298450"/>
                <a:gd name="connsiteY6" fmla="*/ 20002 h 330200"/>
                <a:gd name="connsiteX7" fmla="*/ 18097 w 298450"/>
                <a:gd name="connsiteY7" fmla="*/ 166052 h 330200"/>
                <a:gd name="connsiteX8" fmla="*/ 150178 w 298450"/>
                <a:gd name="connsiteY8" fmla="*/ 312102 h 330200"/>
                <a:gd name="connsiteX9" fmla="*/ 282257 w 298450"/>
                <a:gd name="connsiteY9" fmla="*/ 166052 h 330200"/>
                <a:gd name="connsiteX10" fmla="*/ 150178 w 298450"/>
                <a:gd name="connsiteY10" fmla="*/ 20002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450" h="330200">
                  <a:moveTo>
                    <a:pt x="150178" y="326072"/>
                  </a:moveTo>
                  <a:lnTo>
                    <a:pt x="150178" y="326072"/>
                  </a:lnTo>
                  <a:cubicBezTo>
                    <a:pt x="70167" y="326072"/>
                    <a:pt x="4763" y="254317"/>
                    <a:pt x="4763" y="165417"/>
                  </a:cubicBezTo>
                  <a:cubicBezTo>
                    <a:pt x="4763" y="77152"/>
                    <a:pt x="70167" y="4763"/>
                    <a:pt x="150178" y="4763"/>
                  </a:cubicBezTo>
                  <a:cubicBezTo>
                    <a:pt x="230188" y="4763"/>
                    <a:pt x="295592" y="76517"/>
                    <a:pt x="295592" y="165417"/>
                  </a:cubicBezTo>
                  <a:cubicBezTo>
                    <a:pt x="295592" y="254317"/>
                    <a:pt x="230188" y="326072"/>
                    <a:pt x="150178" y="326072"/>
                  </a:cubicBezTo>
                  <a:close/>
                  <a:moveTo>
                    <a:pt x="150178" y="20002"/>
                  </a:moveTo>
                  <a:cubicBezTo>
                    <a:pt x="77153" y="20002"/>
                    <a:pt x="18097" y="85408"/>
                    <a:pt x="18097" y="166052"/>
                  </a:cubicBezTo>
                  <a:cubicBezTo>
                    <a:pt x="18097" y="246697"/>
                    <a:pt x="77153" y="312102"/>
                    <a:pt x="150178" y="312102"/>
                  </a:cubicBezTo>
                  <a:cubicBezTo>
                    <a:pt x="223203" y="312102"/>
                    <a:pt x="282257" y="246697"/>
                    <a:pt x="282257" y="166052"/>
                  </a:cubicBezTo>
                  <a:cubicBezTo>
                    <a:pt x="282257" y="85408"/>
                    <a:pt x="223203" y="20002"/>
                    <a:pt x="150178" y="2000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7" name="任意多边形: 形状 246"/>
            <p:cNvSpPr/>
            <p:nvPr>
              <p:custDataLst>
                <p:tags r:id="rId245"/>
              </p:custDataLst>
            </p:nvPr>
          </p:nvSpPr>
          <p:spPr>
            <a:xfrm>
              <a:off x="11653203" y="5510213"/>
              <a:ext cx="107950" cy="120650"/>
            </a:xfrm>
            <a:custGeom>
              <a:avLst/>
              <a:gdLst>
                <a:gd name="connsiteX0" fmla="*/ 55563 w 107950"/>
                <a:gd name="connsiteY0" fmla="*/ 116522 h 120650"/>
                <a:gd name="connsiteX1" fmla="*/ 4763 w 107950"/>
                <a:gd name="connsiteY1" fmla="*/ 60642 h 120650"/>
                <a:gd name="connsiteX2" fmla="*/ 55563 w 107950"/>
                <a:gd name="connsiteY2" fmla="*/ 4763 h 120650"/>
                <a:gd name="connsiteX3" fmla="*/ 106363 w 107950"/>
                <a:gd name="connsiteY3" fmla="*/ 60642 h 120650"/>
                <a:gd name="connsiteX4" fmla="*/ 55563 w 107950"/>
                <a:gd name="connsiteY4" fmla="*/ 116522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0" h="120650">
                  <a:moveTo>
                    <a:pt x="55563" y="116522"/>
                  </a:moveTo>
                  <a:cubicBezTo>
                    <a:pt x="27622" y="116522"/>
                    <a:pt x="4763" y="91122"/>
                    <a:pt x="4763" y="60642"/>
                  </a:cubicBezTo>
                  <a:cubicBezTo>
                    <a:pt x="4763" y="29528"/>
                    <a:pt x="27622" y="4763"/>
                    <a:pt x="55563" y="4763"/>
                  </a:cubicBezTo>
                  <a:cubicBezTo>
                    <a:pt x="83503" y="4763"/>
                    <a:pt x="106363" y="29528"/>
                    <a:pt x="106363" y="60642"/>
                  </a:cubicBezTo>
                  <a:cubicBezTo>
                    <a:pt x="106363" y="91122"/>
                    <a:pt x="83503" y="116522"/>
                    <a:pt x="55563" y="116522"/>
                  </a:cubicBez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8" name="任意多边形: 形状 247"/>
            <p:cNvSpPr/>
            <p:nvPr>
              <p:custDataLst>
                <p:tags r:id="rId246"/>
              </p:custDataLst>
            </p:nvPr>
          </p:nvSpPr>
          <p:spPr>
            <a:xfrm>
              <a:off x="11646853" y="5501958"/>
              <a:ext cx="120650" cy="133350"/>
            </a:xfrm>
            <a:custGeom>
              <a:avLst/>
              <a:gdLst>
                <a:gd name="connsiteX0" fmla="*/ 61913 w 120650"/>
                <a:gd name="connsiteY0" fmla="*/ 131763 h 133350"/>
                <a:gd name="connsiteX1" fmla="*/ 4763 w 120650"/>
                <a:gd name="connsiteY1" fmla="*/ 68263 h 133350"/>
                <a:gd name="connsiteX2" fmla="*/ 61913 w 120650"/>
                <a:gd name="connsiteY2" fmla="*/ 4763 h 133350"/>
                <a:gd name="connsiteX3" fmla="*/ 119063 w 120650"/>
                <a:gd name="connsiteY3" fmla="*/ 68263 h 133350"/>
                <a:gd name="connsiteX4" fmla="*/ 61913 w 120650"/>
                <a:gd name="connsiteY4" fmla="*/ 131763 h 133350"/>
                <a:gd name="connsiteX5" fmla="*/ 61913 w 120650"/>
                <a:gd name="connsiteY5" fmla="*/ 20002 h 133350"/>
                <a:gd name="connsiteX6" fmla="*/ 17463 w 120650"/>
                <a:gd name="connsiteY6" fmla="*/ 68897 h 133350"/>
                <a:gd name="connsiteX7" fmla="*/ 61913 w 120650"/>
                <a:gd name="connsiteY7" fmla="*/ 117792 h 133350"/>
                <a:gd name="connsiteX8" fmla="*/ 106363 w 120650"/>
                <a:gd name="connsiteY8" fmla="*/ 68897 h 133350"/>
                <a:gd name="connsiteX9" fmla="*/ 61913 w 120650"/>
                <a:gd name="connsiteY9" fmla="*/ 2000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0" h="133350">
                  <a:moveTo>
                    <a:pt x="61913" y="131763"/>
                  </a:moveTo>
                  <a:cubicBezTo>
                    <a:pt x="30163" y="131763"/>
                    <a:pt x="4763" y="103188"/>
                    <a:pt x="4763" y="68263"/>
                  </a:cubicBezTo>
                  <a:cubicBezTo>
                    <a:pt x="4763" y="33338"/>
                    <a:pt x="30797" y="4763"/>
                    <a:pt x="61913" y="4763"/>
                  </a:cubicBezTo>
                  <a:cubicBezTo>
                    <a:pt x="93663" y="4763"/>
                    <a:pt x="119063" y="33338"/>
                    <a:pt x="119063" y="68263"/>
                  </a:cubicBezTo>
                  <a:cubicBezTo>
                    <a:pt x="119697" y="103822"/>
                    <a:pt x="93663" y="131763"/>
                    <a:pt x="61913" y="131763"/>
                  </a:cubicBezTo>
                  <a:close/>
                  <a:moveTo>
                    <a:pt x="61913" y="20002"/>
                  </a:moveTo>
                  <a:cubicBezTo>
                    <a:pt x="37782" y="20002"/>
                    <a:pt x="17463" y="41592"/>
                    <a:pt x="17463" y="68897"/>
                  </a:cubicBezTo>
                  <a:cubicBezTo>
                    <a:pt x="17463" y="95567"/>
                    <a:pt x="37147" y="117792"/>
                    <a:pt x="61913" y="117792"/>
                  </a:cubicBezTo>
                  <a:cubicBezTo>
                    <a:pt x="86042" y="117792"/>
                    <a:pt x="106363" y="96202"/>
                    <a:pt x="106363" y="68897"/>
                  </a:cubicBezTo>
                  <a:cubicBezTo>
                    <a:pt x="106363" y="41592"/>
                    <a:pt x="86678" y="20002"/>
                    <a:pt x="61913" y="2000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9" name="任意多边形: 形状 248"/>
            <p:cNvSpPr/>
            <p:nvPr>
              <p:custDataLst>
                <p:tags r:id="rId247"/>
              </p:custDataLst>
            </p:nvPr>
          </p:nvSpPr>
          <p:spPr>
            <a:xfrm>
              <a:off x="11909107" y="563530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7 h 69850"/>
                <a:gd name="connsiteX2" fmla="*/ 32703 w 63500"/>
                <a:gd name="connsiteY2" fmla="*/ 4763 h 69850"/>
                <a:gd name="connsiteX3" fmla="*/ 60643 w 63500"/>
                <a:gd name="connsiteY3" fmla="*/ 35877 h 69850"/>
                <a:gd name="connsiteX4" fmla="*/ 32703 w 63500"/>
                <a:gd name="connsiteY4" fmla="*/ 66992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6828" y="66992"/>
                    <a:pt x="4763" y="53022"/>
                    <a:pt x="4763" y="35877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8578" y="4763"/>
                    <a:pt x="60643" y="18733"/>
                    <a:pt x="60643" y="35877"/>
                  </a:cubicBezTo>
                  <a:cubicBezTo>
                    <a:pt x="61278" y="53022"/>
                    <a:pt x="48578" y="66992"/>
                    <a:pt x="32703" y="66992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0" name="任意多边形: 形状 249"/>
            <p:cNvSpPr/>
            <p:nvPr>
              <p:custDataLst>
                <p:tags r:id="rId248"/>
              </p:custDataLst>
            </p:nvPr>
          </p:nvSpPr>
          <p:spPr>
            <a:xfrm>
              <a:off x="11902122" y="5627053"/>
              <a:ext cx="76200" cy="82550"/>
            </a:xfrm>
            <a:custGeom>
              <a:avLst/>
              <a:gdLst>
                <a:gd name="connsiteX0" fmla="*/ 39688 w 76200"/>
                <a:gd name="connsiteY0" fmla="*/ 82232 h 82550"/>
                <a:gd name="connsiteX1" fmla="*/ 4763 w 76200"/>
                <a:gd name="connsiteY1" fmla="*/ 43497 h 82550"/>
                <a:gd name="connsiteX2" fmla="*/ 39688 w 76200"/>
                <a:gd name="connsiteY2" fmla="*/ 4763 h 82550"/>
                <a:gd name="connsiteX3" fmla="*/ 74613 w 76200"/>
                <a:gd name="connsiteY3" fmla="*/ 43497 h 82550"/>
                <a:gd name="connsiteX4" fmla="*/ 39688 w 76200"/>
                <a:gd name="connsiteY4" fmla="*/ 82232 h 82550"/>
                <a:gd name="connsiteX5" fmla="*/ 39688 w 76200"/>
                <a:gd name="connsiteY5" fmla="*/ 20002 h 82550"/>
                <a:gd name="connsiteX6" fmla="*/ 18097 w 76200"/>
                <a:gd name="connsiteY6" fmla="*/ 44132 h 82550"/>
                <a:gd name="connsiteX7" fmla="*/ 39688 w 76200"/>
                <a:gd name="connsiteY7" fmla="*/ 68263 h 82550"/>
                <a:gd name="connsiteX8" fmla="*/ 61278 w 76200"/>
                <a:gd name="connsiteY8" fmla="*/ 44132 h 82550"/>
                <a:gd name="connsiteX9" fmla="*/ 39688 w 76200"/>
                <a:gd name="connsiteY9" fmla="*/ 20002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2550">
                  <a:moveTo>
                    <a:pt x="39688" y="82232"/>
                  </a:moveTo>
                  <a:cubicBezTo>
                    <a:pt x="20638" y="82232"/>
                    <a:pt x="4763" y="65088"/>
                    <a:pt x="4763" y="43497"/>
                  </a:cubicBezTo>
                  <a:cubicBezTo>
                    <a:pt x="4763" y="22542"/>
                    <a:pt x="20638" y="4763"/>
                    <a:pt x="39688" y="4763"/>
                  </a:cubicBezTo>
                  <a:cubicBezTo>
                    <a:pt x="58738" y="4763"/>
                    <a:pt x="74613" y="21907"/>
                    <a:pt x="74613" y="43497"/>
                  </a:cubicBezTo>
                  <a:cubicBezTo>
                    <a:pt x="74613" y="65088"/>
                    <a:pt x="59372" y="82232"/>
                    <a:pt x="39688" y="82232"/>
                  </a:cubicBezTo>
                  <a:close/>
                  <a:moveTo>
                    <a:pt x="39688" y="20002"/>
                  </a:moveTo>
                  <a:cubicBezTo>
                    <a:pt x="27622" y="20002"/>
                    <a:pt x="18097" y="30797"/>
                    <a:pt x="18097" y="44132"/>
                  </a:cubicBezTo>
                  <a:cubicBezTo>
                    <a:pt x="18097" y="57467"/>
                    <a:pt x="27622" y="68263"/>
                    <a:pt x="39688" y="68263"/>
                  </a:cubicBezTo>
                  <a:cubicBezTo>
                    <a:pt x="51753" y="68263"/>
                    <a:pt x="61278" y="57467"/>
                    <a:pt x="61278" y="44132"/>
                  </a:cubicBezTo>
                  <a:cubicBezTo>
                    <a:pt x="61278" y="30797"/>
                    <a:pt x="51753" y="20002"/>
                    <a:pt x="39688" y="2000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1" name="任意多边形: 形状 250"/>
            <p:cNvSpPr/>
            <p:nvPr>
              <p:custDataLst>
                <p:tags r:id="rId249"/>
              </p:custDataLst>
            </p:nvPr>
          </p:nvSpPr>
          <p:spPr>
            <a:xfrm>
              <a:off x="10375582" y="6538913"/>
              <a:ext cx="355600" cy="139700"/>
            </a:xfrm>
            <a:custGeom>
              <a:avLst/>
              <a:gdLst>
                <a:gd name="connsiteX0" fmla="*/ 355918 w 355600"/>
                <a:gd name="connsiteY0" fmla="*/ 72707 h 139700"/>
                <a:gd name="connsiteX1" fmla="*/ 180658 w 355600"/>
                <a:gd name="connsiteY1" fmla="*/ 140653 h 139700"/>
                <a:gd name="connsiteX2" fmla="*/ 4763 w 355600"/>
                <a:gd name="connsiteY2" fmla="*/ 72707 h 139700"/>
                <a:gd name="connsiteX3" fmla="*/ 180658 w 355600"/>
                <a:gd name="connsiteY3" fmla="*/ 4763 h 139700"/>
                <a:gd name="connsiteX4" fmla="*/ 355918 w 355600"/>
                <a:gd name="connsiteY4" fmla="*/ 72707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00" h="139700">
                  <a:moveTo>
                    <a:pt x="355918" y="72707"/>
                  </a:moveTo>
                  <a:cubicBezTo>
                    <a:pt x="355918" y="110172"/>
                    <a:pt x="277178" y="140653"/>
                    <a:pt x="180658" y="140653"/>
                  </a:cubicBezTo>
                  <a:cubicBezTo>
                    <a:pt x="83503" y="140653"/>
                    <a:pt x="4763" y="110172"/>
                    <a:pt x="4763" y="72707"/>
                  </a:cubicBezTo>
                  <a:cubicBezTo>
                    <a:pt x="4763" y="35243"/>
                    <a:pt x="83503" y="4763"/>
                    <a:pt x="180658" y="4763"/>
                  </a:cubicBezTo>
                  <a:cubicBezTo>
                    <a:pt x="277178" y="4763"/>
                    <a:pt x="355918" y="35243"/>
                    <a:pt x="355918" y="727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2" name="任意多边形: 形状 251"/>
            <p:cNvSpPr/>
            <p:nvPr>
              <p:custDataLst>
                <p:tags r:id="rId250"/>
              </p:custDataLst>
            </p:nvPr>
          </p:nvSpPr>
          <p:spPr>
            <a:xfrm>
              <a:off x="10368597" y="6531928"/>
              <a:ext cx="368300" cy="158750"/>
            </a:xfrm>
            <a:custGeom>
              <a:avLst/>
              <a:gdLst>
                <a:gd name="connsiteX0" fmla="*/ 187008 w 368300"/>
                <a:gd name="connsiteY0" fmla="*/ 154622 h 158750"/>
                <a:gd name="connsiteX1" fmla="*/ 4763 w 368300"/>
                <a:gd name="connsiteY1" fmla="*/ 79692 h 158750"/>
                <a:gd name="connsiteX2" fmla="*/ 187008 w 368300"/>
                <a:gd name="connsiteY2" fmla="*/ 4763 h 158750"/>
                <a:gd name="connsiteX3" fmla="*/ 369253 w 368300"/>
                <a:gd name="connsiteY3" fmla="*/ 79692 h 158750"/>
                <a:gd name="connsiteX4" fmla="*/ 187008 w 368300"/>
                <a:gd name="connsiteY4" fmla="*/ 154622 h 158750"/>
                <a:gd name="connsiteX5" fmla="*/ 187008 w 368300"/>
                <a:gd name="connsiteY5" fmla="*/ 19367 h 158750"/>
                <a:gd name="connsiteX6" fmla="*/ 18097 w 368300"/>
                <a:gd name="connsiteY6" fmla="*/ 79692 h 158750"/>
                <a:gd name="connsiteX7" fmla="*/ 187008 w 368300"/>
                <a:gd name="connsiteY7" fmla="*/ 140017 h 158750"/>
                <a:gd name="connsiteX8" fmla="*/ 355918 w 368300"/>
                <a:gd name="connsiteY8" fmla="*/ 79692 h 158750"/>
                <a:gd name="connsiteX9" fmla="*/ 187008 w 368300"/>
                <a:gd name="connsiteY9" fmla="*/ 19367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300" h="158750">
                  <a:moveTo>
                    <a:pt x="187008" y="154622"/>
                  </a:moveTo>
                  <a:cubicBezTo>
                    <a:pt x="82868" y="154622"/>
                    <a:pt x="4763" y="122238"/>
                    <a:pt x="4763" y="79692"/>
                  </a:cubicBezTo>
                  <a:cubicBezTo>
                    <a:pt x="4763" y="37147"/>
                    <a:pt x="82868" y="4763"/>
                    <a:pt x="187008" y="4763"/>
                  </a:cubicBezTo>
                  <a:cubicBezTo>
                    <a:pt x="291147" y="4763"/>
                    <a:pt x="369253" y="37147"/>
                    <a:pt x="369253" y="79692"/>
                  </a:cubicBezTo>
                  <a:cubicBezTo>
                    <a:pt x="369253" y="122872"/>
                    <a:pt x="291147" y="154622"/>
                    <a:pt x="187008" y="154622"/>
                  </a:cubicBezTo>
                  <a:close/>
                  <a:moveTo>
                    <a:pt x="187008" y="19367"/>
                  </a:moveTo>
                  <a:cubicBezTo>
                    <a:pt x="87313" y="19367"/>
                    <a:pt x="18097" y="51117"/>
                    <a:pt x="18097" y="79692"/>
                  </a:cubicBezTo>
                  <a:cubicBezTo>
                    <a:pt x="18097" y="108267"/>
                    <a:pt x="87313" y="140017"/>
                    <a:pt x="187008" y="140017"/>
                  </a:cubicBezTo>
                  <a:cubicBezTo>
                    <a:pt x="286703" y="140017"/>
                    <a:pt x="355918" y="108267"/>
                    <a:pt x="355918" y="79692"/>
                  </a:cubicBezTo>
                  <a:cubicBezTo>
                    <a:pt x="355918" y="51117"/>
                    <a:pt x="286703" y="19367"/>
                    <a:pt x="18700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3" name="任意多边形: 形状 252"/>
            <p:cNvSpPr/>
            <p:nvPr>
              <p:custDataLst>
                <p:tags r:id="rId251"/>
              </p:custDataLst>
            </p:nvPr>
          </p:nvSpPr>
          <p:spPr>
            <a:xfrm>
              <a:off x="10265093" y="6165516"/>
              <a:ext cx="577850" cy="82550"/>
            </a:xfrm>
            <a:custGeom>
              <a:avLst/>
              <a:gdLst>
                <a:gd name="connsiteX0" fmla="*/ 576263 w 577850"/>
                <a:gd name="connsiteY0" fmla="*/ 43514 h 82550"/>
                <a:gd name="connsiteX1" fmla="*/ 540702 w 577850"/>
                <a:gd name="connsiteY1" fmla="*/ 82249 h 82550"/>
                <a:gd name="connsiteX2" fmla="*/ 40322 w 577850"/>
                <a:gd name="connsiteY2" fmla="*/ 82249 h 82550"/>
                <a:gd name="connsiteX3" fmla="*/ 4763 w 577850"/>
                <a:gd name="connsiteY3" fmla="*/ 43514 h 82550"/>
                <a:gd name="connsiteX4" fmla="*/ 4763 w 577850"/>
                <a:gd name="connsiteY4" fmla="*/ 43514 h 82550"/>
                <a:gd name="connsiteX5" fmla="*/ 40322 w 577850"/>
                <a:gd name="connsiteY5" fmla="*/ 4779 h 82550"/>
                <a:gd name="connsiteX6" fmla="*/ 540702 w 577850"/>
                <a:gd name="connsiteY6" fmla="*/ 4779 h 82550"/>
                <a:gd name="connsiteX7" fmla="*/ 576263 w 577850"/>
                <a:gd name="connsiteY7" fmla="*/ 43514 h 82550"/>
                <a:gd name="connsiteX8" fmla="*/ 576263 w 577850"/>
                <a:gd name="connsiteY8" fmla="*/ 43514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850" h="82550">
                  <a:moveTo>
                    <a:pt x="576263" y="43514"/>
                  </a:moveTo>
                  <a:cubicBezTo>
                    <a:pt x="576263" y="65104"/>
                    <a:pt x="560388" y="82249"/>
                    <a:pt x="540702" y="82249"/>
                  </a:cubicBezTo>
                  <a:lnTo>
                    <a:pt x="40322" y="82249"/>
                  </a:lnTo>
                  <a:cubicBezTo>
                    <a:pt x="20638" y="82249"/>
                    <a:pt x="4763" y="65104"/>
                    <a:pt x="4763" y="43514"/>
                  </a:cubicBezTo>
                  <a:lnTo>
                    <a:pt x="4763" y="43514"/>
                  </a:lnTo>
                  <a:cubicBezTo>
                    <a:pt x="4763" y="21924"/>
                    <a:pt x="20638" y="4779"/>
                    <a:pt x="40322" y="4779"/>
                  </a:cubicBezTo>
                  <a:lnTo>
                    <a:pt x="540702" y="4779"/>
                  </a:lnTo>
                  <a:cubicBezTo>
                    <a:pt x="560388" y="4144"/>
                    <a:pt x="576263" y="21924"/>
                    <a:pt x="576263" y="43514"/>
                  </a:cubicBezTo>
                  <a:lnTo>
                    <a:pt x="576263" y="43514"/>
                  </a:ln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4" name="任意多边形: 形状 253"/>
            <p:cNvSpPr/>
            <p:nvPr>
              <p:custDataLst>
                <p:tags r:id="rId252"/>
              </p:custDataLst>
            </p:nvPr>
          </p:nvSpPr>
          <p:spPr>
            <a:xfrm>
              <a:off x="10258743" y="6157278"/>
              <a:ext cx="590550" cy="101600"/>
            </a:xfrm>
            <a:custGeom>
              <a:avLst/>
              <a:gdLst>
                <a:gd name="connsiteX0" fmla="*/ 547052 w 590550"/>
                <a:gd name="connsiteY0" fmla="*/ 97472 h 101600"/>
                <a:gd name="connsiteX1" fmla="*/ 46672 w 590550"/>
                <a:gd name="connsiteY1" fmla="*/ 97472 h 101600"/>
                <a:gd name="connsiteX2" fmla="*/ 4763 w 590550"/>
                <a:gd name="connsiteY2" fmla="*/ 51117 h 101600"/>
                <a:gd name="connsiteX3" fmla="*/ 46672 w 590550"/>
                <a:gd name="connsiteY3" fmla="*/ 4763 h 101600"/>
                <a:gd name="connsiteX4" fmla="*/ 547052 w 590550"/>
                <a:gd name="connsiteY4" fmla="*/ 4763 h 101600"/>
                <a:gd name="connsiteX5" fmla="*/ 588963 w 590550"/>
                <a:gd name="connsiteY5" fmla="*/ 51117 h 101600"/>
                <a:gd name="connsiteX6" fmla="*/ 547052 w 590550"/>
                <a:gd name="connsiteY6" fmla="*/ 97472 h 101600"/>
                <a:gd name="connsiteX7" fmla="*/ 46672 w 590550"/>
                <a:gd name="connsiteY7" fmla="*/ 20002 h 101600"/>
                <a:gd name="connsiteX8" fmla="*/ 18097 w 590550"/>
                <a:gd name="connsiteY8" fmla="*/ 51752 h 101600"/>
                <a:gd name="connsiteX9" fmla="*/ 46672 w 590550"/>
                <a:gd name="connsiteY9" fmla="*/ 83502 h 101600"/>
                <a:gd name="connsiteX10" fmla="*/ 547052 w 590550"/>
                <a:gd name="connsiteY10" fmla="*/ 83502 h 101600"/>
                <a:gd name="connsiteX11" fmla="*/ 575627 w 590550"/>
                <a:gd name="connsiteY11" fmla="*/ 51752 h 101600"/>
                <a:gd name="connsiteX12" fmla="*/ 547052 w 590550"/>
                <a:gd name="connsiteY12" fmla="*/ 20002 h 101600"/>
                <a:gd name="connsiteX13" fmla="*/ 46672 w 590550"/>
                <a:gd name="connsiteY13" fmla="*/ 20002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50" h="101600">
                  <a:moveTo>
                    <a:pt x="547052" y="97472"/>
                  </a:moveTo>
                  <a:lnTo>
                    <a:pt x="46672" y="97472"/>
                  </a:lnTo>
                  <a:cubicBezTo>
                    <a:pt x="23813" y="97472"/>
                    <a:pt x="4763" y="76517"/>
                    <a:pt x="4763" y="51117"/>
                  </a:cubicBezTo>
                  <a:cubicBezTo>
                    <a:pt x="4763" y="25717"/>
                    <a:pt x="23813" y="4763"/>
                    <a:pt x="46672" y="4763"/>
                  </a:cubicBezTo>
                  <a:lnTo>
                    <a:pt x="547052" y="4763"/>
                  </a:lnTo>
                  <a:cubicBezTo>
                    <a:pt x="569913" y="4763"/>
                    <a:pt x="588963" y="25717"/>
                    <a:pt x="588963" y="51117"/>
                  </a:cubicBezTo>
                  <a:cubicBezTo>
                    <a:pt x="588963" y="76517"/>
                    <a:pt x="570547" y="97472"/>
                    <a:pt x="547052" y="97472"/>
                  </a:cubicBezTo>
                  <a:close/>
                  <a:moveTo>
                    <a:pt x="46672" y="20002"/>
                  </a:moveTo>
                  <a:cubicBezTo>
                    <a:pt x="30797" y="20002"/>
                    <a:pt x="18097" y="33972"/>
                    <a:pt x="18097" y="51752"/>
                  </a:cubicBezTo>
                  <a:cubicBezTo>
                    <a:pt x="18097" y="69532"/>
                    <a:pt x="30797" y="83502"/>
                    <a:pt x="46672" y="83502"/>
                  </a:cubicBezTo>
                  <a:lnTo>
                    <a:pt x="547052" y="83502"/>
                  </a:lnTo>
                  <a:cubicBezTo>
                    <a:pt x="562927" y="83502"/>
                    <a:pt x="575627" y="69532"/>
                    <a:pt x="575627" y="51752"/>
                  </a:cubicBezTo>
                  <a:cubicBezTo>
                    <a:pt x="575627" y="33972"/>
                    <a:pt x="562927" y="20002"/>
                    <a:pt x="547052" y="20002"/>
                  </a:cubicBezTo>
                  <a:lnTo>
                    <a:pt x="46672" y="20002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5" name="任意多边形: 形状 254"/>
            <p:cNvSpPr/>
            <p:nvPr>
              <p:custDataLst>
                <p:tags r:id="rId253"/>
              </p:custDataLst>
            </p:nvPr>
          </p:nvSpPr>
          <p:spPr>
            <a:xfrm>
              <a:off x="10545763" y="5798503"/>
              <a:ext cx="19050" cy="133350"/>
            </a:xfrm>
            <a:custGeom>
              <a:avLst/>
              <a:gdLst>
                <a:gd name="connsiteX0" fmla="*/ 4763 w 19050"/>
                <a:gd name="connsiteY0" fmla="*/ 4763 h 133350"/>
                <a:gd name="connsiteX1" fmla="*/ 4763 w 19050"/>
                <a:gd name="connsiteY1" fmla="*/ 109538 h 133350"/>
                <a:gd name="connsiteX2" fmla="*/ 9843 w 19050"/>
                <a:gd name="connsiteY2" fmla="*/ 133032 h 133350"/>
                <a:gd name="connsiteX3" fmla="*/ 14922 w 19050"/>
                <a:gd name="connsiteY3" fmla="*/ 109538 h 133350"/>
                <a:gd name="connsiteX4" fmla="*/ 14922 w 19050"/>
                <a:gd name="connsiteY4" fmla="*/ 4763 h 133350"/>
                <a:gd name="connsiteX5" fmla="*/ 4763 w 19050"/>
                <a:gd name="connsiteY5" fmla="*/ 476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133350">
                  <a:moveTo>
                    <a:pt x="4763" y="4763"/>
                  </a:moveTo>
                  <a:lnTo>
                    <a:pt x="4763" y="109538"/>
                  </a:lnTo>
                  <a:cubicBezTo>
                    <a:pt x="4763" y="122238"/>
                    <a:pt x="7303" y="133032"/>
                    <a:pt x="9843" y="133032"/>
                  </a:cubicBezTo>
                  <a:cubicBezTo>
                    <a:pt x="13018" y="133032"/>
                    <a:pt x="14922" y="122238"/>
                    <a:pt x="14922" y="109538"/>
                  </a:cubicBezTo>
                  <a:lnTo>
                    <a:pt x="14922" y="4763"/>
                  </a:lnTo>
                  <a:lnTo>
                    <a:pt x="4763" y="47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6" name="任意多边形: 形状 255"/>
            <p:cNvSpPr/>
            <p:nvPr>
              <p:custDataLst>
                <p:tags r:id="rId254"/>
              </p:custDataLst>
            </p:nvPr>
          </p:nvSpPr>
          <p:spPr>
            <a:xfrm>
              <a:off x="10538778" y="5792153"/>
              <a:ext cx="31750" cy="146050"/>
            </a:xfrm>
            <a:custGeom>
              <a:avLst/>
              <a:gdLst>
                <a:gd name="connsiteX0" fmla="*/ 16828 w 31750"/>
                <a:gd name="connsiteY0" fmla="*/ 147002 h 146050"/>
                <a:gd name="connsiteX1" fmla="*/ 4763 w 31750"/>
                <a:gd name="connsiteY1" fmla="*/ 116522 h 146050"/>
                <a:gd name="connsiteX2" fmla="*/ 4763 w 31750"/>
                <a:gd name="connsiteY2" fmla="*/ 4763 h 146050"/>
                <a:gd name="connsiteX3" fmla="*/ 28892 w 31750"/>
                <a:gd name="connsiteY3" fmla="*/ 4763 h 146050"/>
                <a:gd name="connsiteX4" fmla="*/ 28892 w 31750"/>
                <a:gd name="connsiteY4" fmla="*/ 116522 h 146050"/>
                <a:gd name="connsiteX5" fmla="*/ 16828 w 31750"/>
                <a:gd name="connsiteY5" fmla="*/ 147002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" h="146050">
                  <a:moveTo>
                    <a:pt x="16828" y="147002"/>
                  </a:moveTo>
                  <a:cubicBezTo>
                    <a:pt x="6667" y="147002"/>
                    <a:pt x="4763" y="127952"/>
                    <a:pt x="4763" y="116522"/>
                  </a:cubicBezTo>
                  <a:lnTo>
                    <a:pt x="4763" y="4763"/>
                  </a:lnTo>
                  <a:lnTo>
                    <a:pt x="28892" y="4763"/>
                  </a:lnTo>
                  <a:lnTo>
                    <a:pt x="28892" y="116522"/>
                  </a:lnTo>
                  <a:cubicBezTo>
                    <a:pt x="28892" y="127317"/>
                    <a:pt x="27622" y="147002"/>
                    <a:pt x="16828" y="14700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7" name="任意多边形: 形状 256"/>
            <p:cNvSpPr/>
            <p:nvPr>
              <p:custDataLst>
                <p:tags r:id="rId255"/>
              </p:custDataLst>
            </p:nvPr>
          </p:nvSpPr>
          <p:spPr>
            <a:xfrm>
              <a:off x="10515918" y="5787708"/>
              <a:ext cx="76200" cy="82550"/>
            </a:xfrm>
            <a:custGeom>
              <a:avLst/>
              <a:gdLst>
                <a:gd name="connsiteX0" fmla="*/ 74613 w 76200"/>
                <a:gd name="connsiteY0" fmla="*/ 43497 h 82550"/>
                <a:gd name="connsiteX1" fmla="*/ 39688 w 76200"/>
                <a:gd name="connsiteY1" fmla="*/ 82233 h 82550"/>
                <a:gd name="connsiteX2" fmla="*/ 4763 w 76200"/>
                <a:gd name="connsiteY2" fmla="*/ 43497 h 82550"/>
                <a:gd name="connsiteX3" fmla="*/ 39688 w 76200"/>
                <a:gd name="connsiteY3" fmla="*/ 4763 h 82550"/>
                <a:gd name="connsiteX4" fmla="*/ 74613 w 76200"/>
                <a:gd name="connsiteY4" fmla="*/ 43497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82550">
                  <a:moveTo>
                    <a:pt x="74613" y="43497"/>
                  </a:moveTo>
                  <a:cubicBezTo>
                    <a:pt x="74613" y="65088"/>
                    <a:pt x="58738" y="82233"/>
                    <a:pt x="39688" y="82233"/>
                  </a:cubicBezTo>
                  <a:cubicBezTo>
                    <a:pt x="20638" y="82233"/>
                    <a:pt x="4763" y="65088"/>
                    <a:pt x="4763" y="43497"/>
                  </a:cubicBezTo>
                  <a:cubicBezTo>
                    <a:pt x="4763" y="21908"/>
                    <a:pt x="20638" y="4763"/>
                    <a:pt x="39688" y="4763"/>
                  </a:cubicBezTo>
                  <a:cubicBezTo>
                    <a:pt x="59372" y="4763"/>
                    <a:pt x="74613" y="22542"/>
                    <a:pt x="74613" y="43497"/>
                  </a:cubicBez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8" name="任意多边形: 形状 257"/>
            <p:cNvSpPr/>
            <p:nvPr>
              <p:custDataLst>
                <p:tags r:id="rId256"/>
              </p:custDataLst>
            </p:nvPr>
          </p:nvSpPr>
          <p:spPr>
            <a:xfrm>
              <a:off x="10508932" y="5780722"/>
              <a:ext cx="88900" cy="95250"/>
            </a:xfrm>
            <a:custGeom>
              <a:avLst/>
              <a:gdLst>
                <a:gd name="connsiteX0" fmla="*/ 46673 w 88900"/>
                <a:gd name="connsiteY0" fmla="*/ 96203 h 95250"/>
                <a:gd name="connsiteX1" fmla="*/ 4763 w 88900"/>
                <a:gd name="connsiteY1" fmla="*/ 50483 h 95250"/>
                <a:gd name="connsiteX2" fmla="*/ 46673 w 88900"/>
                <a:gd name="connsiteY2" fmla="*/ 4763 h 95250"/>
                <a:gd name="connsiteX3" fmla="*/ 87948 w 88900"/>
                <a:gd name="connsiteY3" fmla="*/ 50483 h 95250"/>
                <a:gd name="connsiteX4" fmla="*/ 46673 w 88900"/>
                <a:gd name="connsiteY4" fmla="*/ 96203 h 95250"/>
                <a:gd name="connsiteX5" fmla="*/ 46673 w 88900"/>
                <a:gd name="connsiteY5" fmla="*/ 19368 h 95250"/>
                <a:gd name="connsiteX6" fmla="*/ 18098 w 88900"/>
                <a:gd name="connsiteY6" fmla="*/ 50483 h 95250"/>
                <a:gd name="connsiteX7" fmla="*/ 46673 w 88900"/>
                <a:gd name="connsiteY7" fmla="*/ 81598 h 95250"/>
                <a:gd name="connsiteX8" fmla="*/ 75248 w 88900"/>
                <a:gd name="connsiteY8" fmla="*/ 50483 h 95250"/>
                <a:gd name="connsiteX9" fmla="*/ 46673 w 88900"/>
                <a:gd name="connsiteY9" fmla="*/ 1936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900" h="95250">
                  <a:moveTo>
                    <a:pt x="46673" y="96203"/>
                  </a:moveTo>
                  <a:cubicBezTo>
                    <a:pt x="23813" y="96203"/>
                    <a:pt x="4763" y="75883"/>
                    <a:pt x="4763" y="50483"/>
                  </a:cubicBezTo>
                  <a:cubicBezTo>
                    <a:pt x="4763" y="25083"/>
                    <a:pt x="23178" y="4763"/>
                    <a:pt x="46673" y="4763"/>
                  </a:cubicBezTo>
                  <a:cubicBezTo>
                    <a:pt x="69533" y="4763"/>
                    <a:pt x="87948" y="25083"/>
                    <a:pt x="87948" y="50483"/>
                  </a:cubicBezTo>
                  <a:cubicBezTo>
                    <a:pt x="88583" y="75883"/>
                    <a:pt x="69533" y="96203"/>
                    <a:pt x="46673" y="96203"/>
                  </a:cubicBezTo>
                  <a:close/>
                  <a:moveTo>
                    <a:pt x="46673" y="19368"/>
                  </a:moveTo>
                  <a:cubicBezTo>
                    <a:pt x="30798" y="19368"/>
                    <a:pt x="18098" y="33338"/>
                    <a:pt x="18098" y="50483"/>
                  </a:cubicBezTo>
                  <a:cubicBezTo>
                    <a:pt x="18098" y="67628"/>
                    <a:pt x="30798" y="81598"/>
                    <a:pt x="46673" y="81598"/>
                  </a:cubicBezTo>
                  <a:cubicBezTo>
                    <a:pt x="62548" y="81598"/>
                    <a:pt x="75248" y="67628"/>
                    <a:pt x="75248" y="50483"/>
                  </a:cubicBezTo>
                  <a:cubicBezTo>
                    <a:pt x="75248" y="33338"/>
                    <a:pt x="62548" y="19368"/>
                    <a:pt x="46673" y="1936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9" name="任意多边形: 形状 258"/>
            <p:cNvSpPr/>
            <p:nvPr>
              <p:custDataLst>
                <p:tags r:id="rId257"/>
              </p:custDataLst>
            </p:nvPr>
          </p:nvSpPr>
          <p:spPr>
            <a:xfrm>
              <a:off x="10316528" y="5920422"/>
              <a:ext cx="476250" cy="254000"/>
            </a:xfrm>
            <a:custGeom>
              <a:avLst/>
              <a:gdLst>
                <a:gd name="connsiteX0" fmla="*/ 473392 w 476250"/>
                <a:gd name="connsiteY0" fmla="*/ 249873 h 254000"/>
                <a:gd name="connsiteX1" fmla="*/ 239078 w 476250"/>
                <a:gd name="connsiteY1" fmla="*/ 4763 h 254000"/>
                <a:gd name="connsiteX2" fmla="*/ 4763 w 476250"/>
                <a:gd name="connsiteY2" fmla="*/ 249873 h 254000"/>
                <a:gd name="connsiteX3" fmla="*/ 473392 w 476250"/>
                <a:gd name="connsiteY3" fmla="*/ 249873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254000">
                  <a:moveTo>
                    <a:pt x="473392" y="249873"/>
                  </a:moveTo>
                  <a:cubicBezTo>
                    <a:pt x="468313" y="68263"/>
                    <a:pt x="365442" y="4763"/>
                    <a:pt x="239078" y="4763"/>
                  </a:cubicBezTo>
                  <a:cubicBezTo>
                    <a:pt x="112713" y="4763"/>
                    <a:pt x="10478" y="68263"/>
                    <a:pt x="4763" y="249873"/>
                  </a:cubicBezTo>
                  <a:lnTo>
                    <a:pt x="473392" y="249873"/>
                  </a:ln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0" name="任意多边形: 形状 259"/>
            <p:cNvSpPr/>
            <p:nvPr>
              <p:custDataLst>
                <p:tags r:id="rId258"/>
              </p:custDataLst>
            </p:nvPr>
          </p:nvSpPr>
          <p:spPr>
            <a:xfrm>
              <a:off x="10310178" y="5913438"/>
              <a:ext cx="488950" cy="266700"/>
            </a:xfrm>
            <a:custGeom>
              <a:avLst/>
              <a:gdLst>
                <a:gd name="connsiteX0" fmla="*/ 486728 w 488950"/>
                <a:gd name="connsiteY0" fmla="*/ 264478 h 266700"/>
                <a:gd name="connsiteX1" fmla="*/ 4763 w 488950"/>
                <a:gd name="connsiteY1" fmla="*/ 264478 h 266700"/>
                <a:gd name="connsiteX2" fmla="*/ 4763 w 488950"/>
                <a:gd name="connsiteY2" fmla="*/ 256858 h 266700"/>
                <a:gd name="connsiteX3" fmla="*/ 245428 w 488950"/>
                <a:gd name="connsiteY3" fmla="*/ 4763 h 266700"/>
                <a:gd name="connsiteX4" fmla="*/ 486092 w 488950"/>
                <a:gd name="connsiteY4" fmla="*/ 256858 h 266700"/>
                <a:gd name="connsiteX5" fmla="*/ 486728 w 488950"/>
                <a:gd name="connsiteY5" fmla="*/ 264478 h 266700"/>
                <a:gd name="connsiteX6" fmla="*/ 18097 w 488950"/>
                <a:gd name="connsiteY6" fmla="*/ 249872 h 266700"/>
                <a:gd name="connsiteX7" fmla="*/ 472757 w 488950"/>
                <a:gd name="connsiteY7" fmla="*/ 249872 h 266700"/>
                <a:gd name="connsiteX8" fmla="*/ 245428 w 488950"/>
                <a:gd name="connsiteY8" fmla="*/ 19367 h 266700"/>
                <a:gd name="connsiteX9" fmla="*/ 18097 w 488950"/>
                <a:gd name="connsiteY9" fmla="*/ 249872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8950" h="266700">
                  <a:moveTo>
                    <a:pt x="486728" y="264478"/>
                  </a:moveTo>
                  <a:lnTo>
                    <a:pt x="4763" y="264478"/>
                  </a:lnTo>
                  <a:lnTo>
                    <a:pt x="4763" y="256858"/>
                  </a:lnTo>
                  <a:cubicBezTo>
                    <a:pt x="9842" y="94297"/>
                    <a:pt x="94932" y="4763"/>
                    <a:pt x="245428" y="4763"/>
                  </a:cubicBezTo>
                  <a:cubicBezTo>
                    <a:pt x="395922" y="4763"/>
                    <a:pt x="481647" y="94297"/>
                    <a:pt x="486092" y="256858"/>
                  </a:cubicBezTo>
                  <a:lnTo>
                    <a:pt x="486728" y="264478"/>
                  </a:lnTo>
                  <a:close/>
                  <a:moveTo>
                    <a:pt x="18097" y="249872"/>
                  </a:moveTo>
                  <a:lnTo>
                    <a:pt x="472757" y="249872"/>
                  </a:lnTo>
                  <a:cubicBezTo>
                    <a:pt x="463867" y="59372"/>
                    <a:pt x="344488" y="19367"/>
                    <a:pt x="245428" y="19367"/>
                  </a:cubicBezTo>
                  <a:cubicBezTo>
                    <a:pt x="146367" y="19367"/>
                    <a:pt x="26988" y="59372"/>
                    <a:pt x="18097" y="24987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1" name="任意多边形: 形状 260"/>
            <p:cNvSpPr/>
            <p:nvPr>
              <p:custDataLst>
                <p:tags r:id="rId259"/>
              </p:custDataLst>
            </p:nvPr>
          </p:nvSpPr>
          <p:spPr>
            <a:xfrm>
              <a:off x="10359707" y="5921058"/>
              <a:ext cx="387350" cy="95250"/>
            </a:xfrm>
            <a:custGeom>
              <a:avLst/>
              <a:gdLst>
                <a:gd name="connsiteX0" fmla="*/ 387668 w 387350"/>
                <a:gd name="connsiteY0" fmla="*/ 96202 h 95250"/>
                <a:gd name="connsiteX1" fmla="*/ 195898 w 387350"/>
                <a:gd name="connsiteY1" fmla="*/ 4763 h 95250"/>
                <a:gd name="connsiteX2" fmla="*/ 4763 w 387350"/>
                <a:gd name="connsiteY2" fmla="*/ 96202 h 95250"/>
                <a:gd name="connsiteX3" fmla="*/ 387668 w 387350"/>
                <a:gd name="connsiteY3" fmla="*/ 96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350" h="95250">
                  <a:moveTo>
                    <a:pt x="387668" y="96202"/>
                  </a:moveTo>
                  <a:cubicBezTo>
                    <a:pt x="371793" y="44133"/>
                    <a:pt x="292418" y="4763"/>
                    <a:pt x="195898" y="4763"/>
                  </a:cubicBezTo>
                  <a:cubicBezTo>
                    <a:pt x="100013" y="4763"/>
                    <a:pt x="20003" y="44133"/>
                    <a:pt x="4763" y="96202"/>
                  </a:cubicBezTo>
                  <a:lnTo>
                    <a:pt x="387668" y="962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2" name="任意多边形: 形状 261"/>
            <p:cNvSpPr/>
            <p:nvPr>
              <p:custDataLst>
                <p:tags r:id="rId260"/>
              </p:custDataLst>
            </p:nvPr>
          </p:nvSpPr>
          <p:spPr>
            <a:xfrm>
              <a:off x="10350182" y="5913438"/>
              <a:ext cx="406400" cy="114300"/>
            </a:xfrm>
            <a:custGeom>
              <a:avLst/>
              <a:gdLst>
                <a:gd name="connsiteX0" fmla="*/ 406083 w 406400"/>
                <a:gd name="connsiteY0" fmla="*/ 110808 h 114300"/>
                <a:gd name="connsiteX1" fmla="*/ 4763 w 406400"/>
                <a:gd name="connsiteY1" fmla="*/ 110808 h 114300"/>
                <a:gd name="connsiteX2" fmla="*/ 7938 w 406400"/>
                <a:gd name="connsiteY2" fmla="*/ 101283 h 114300"/>
                <a:gd name="connsiteX3" fmla="*/ 205423 w 406400"/>
                <a:gd name="connsiteY3" fmla="*/ 4763 h 114300"/>
                <a:gd name="connsiteX4" fmla="*/ 402908 w 406400"/>
                <a:gd name="connsiteY4" fmla="*/ 101283 h 114300"/>
                <a:gd name="connsiteX5" fmla="*/ 406083 w 406400"/>
                <a:gd name="connsiteY5" fmla="*/ 110808 h 114300"/>
                <a:gd name="connsiteX6" fmla="*/ 23813 w 406400"/>
                <a:gd name="connsiteY6" fmla="*/ 96203 h 114300"/>
                <a:gd name="connsiteX7" fmla="*/ 386398 w 406400"/>
                <a:gd name="connsiteY7" fmla="*/ 96203 h 114300"/>
                <a:gd name="connsiteX8" fmla="*/ 204788 w 406400"/>
                <a:gd name="connsiteY8" fmla="*/ 19367 h 114300"/>
                <a:gd name="connsiteX9" fmla="*/ 23813 w 406400"/>
                <a:gd name="connsiteY9" fmla="*/ 9620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00" h="114300">
                  <a:moveTo>
                    <a:pt x="406083" y="110808"/>
                  </a:moveTo>
                  <a:lnTo>
                    <a:pt x="4763" y="110808"/>
                  </a:lnTo>
                  <a:lnTo>
                    <a:pt x="7938" y="101283"/>
                  </a:lnTo>
                  <a:cubicBezTo>
                    <a:pt x="25083" y="45403"/>
                    <a:pt x="108268" y="4763"/>
                    <a:pt x="205423" y="4763"/>
                  </a:cubicBezTo>
                  <a:cubicBezTo>
                    <a:pt x="303213" y="4763"/>
                    <a:pt x="386398" y="45403"/>
                    <a:pt x="402908" y="101283"/>
                  </a:cubicBezTo>
                  <a:lnTo>
                    <a:pt x="406083" y="110808"/>
                  </a:lnTo>
                  <a:close/>
                  <a:moveTo>
                    <a:pt x="23813" y="96203"/>
                  </a:moveTo>
                  <a:lnTo>
                    <a:pt x="386398" y="96203"/>
                  </a:lnTo>
                  <a:cubicBezTo>
                    <a:pt x="364808" y="51753"/>
                    <a:pt x="289878" y="19367"/>
                    <a:pt x="204788" y="19367"/>
                  </a:cubicBezTo>
                  <a:cubicBezTo>
                    <a:pt x="120968" y="19367"/>
                    <a:pt x="46038" y="51753"/>
                    <a:pt x="23813" y="962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3" name="任意多边形: 形状 262"/>
            <p:cNvSpPr/>
            <p:nvPr>
              <p:custDataLst>
                <p:tags r:id="rId261"/>
              </p:custDataLst>
            </p:nvPr>
          </p:nvSpPr>
          <p:spPr>
            <a:xfrm>
              <a:off x="10061257" y="6220142"/>
              <a:ext cx="984250" cy="165100"/>
            </a:xfrm>
            <a:custGeom>
              <a:avLst/>
              <a:gdLst>
                <a:gd name="connsiteX0" fmla="*/ 705803 w 984250"/>
                <a:gd name="connsiteY0" fmla="*/ 4763 h 165100"/>
                <a:gd name="connsiteX1" fmla="*/ 282893 w 984250"/>
                <a:gd name="connsiteY1" fmla="*/ 4763 h 165100"/>
                <a:gd name="connsiteX2" fmla="*/ 4763 w 984250"/>
                <a:gd name="connsiteY2" fmla="*/ 145098 h 165100"/>
                <a:gd name="connsiteX3" fmla="*/ 7938 w 984250"/>
                <a:gd name="connsiteY3" fmla="*/ 162878 h 165100"/>
                <a:gd name="connsiteX4" fmla="*/ 980758 w 984250"/>
                <a:gd name="connsiteY4" fmla="*/ 162878 h 165100"/>
                <a:gd name="connsiteX5" fmla="*/ 983933 w 984250"/>
                <a:gd name="connsiteY5" fmla="*/ 145098 h 165100"/>
                <a:gd name="connsiteX6" fmla="*/ 705803 w 984250"/>
                <a:gd name="connsiteY6" fmla="*/ 4763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4250" h="165100">
                  <a:moveTo>
                    <a:pt x="705803" y="4763"/>
                  </a:moveTo>
                  <a:lnTo>
                    <a:pt x="282893" y="4763"/>
                  </a:lnTo>
                  <a:cubicBezTo>
                    <a:pt x="118428" y="29528"/>
                    <a:pt x="4763" y="82867"/>
                    <a:pt x="4763" y="145098"/>
                  </a:cubicBezTo>
                  <a:cubicBezTo>
                    <a:pt x="4763" y="151448"/>
                    <a:pt x="6033" y="157163"/>
                    <a:pt x="7938" y="162878"/>
                  </a:cubicBezTo>
                  <a:lnTo>
                    <a:pt x="980758" y="162878"/>
                  </a:lnTo>
                  <a:cubicBezTo>
                    <a:pt x="982663" y="157163"/>
                    <a:pt x="983933" y="150813"/>
                    <a:pt x="983933" y="145098"/>
                  </a:cubicBezTo>
                  <a:cubicBezTo>
                    <a:pt x="984568" y="82867"/>
                    <a:pt x="870903" y="29528"/>
                    <a:pt x="705803" y="47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4" name="任意多边形: 形状 263"/>
            <p:cNvSpPr/>
            <p:nvPr>
              <p:custDataLst>
                <p:tags r:id="rId262"/>
              </p:custDataLst>
            </p:nvPr>
          </p:nvSpPr>
          <p:spPr>
            <a:xfrm>
              <a:off x="10054272" y="6212522"/>
              <a:ext cx="996950" cy="177800"/>
            </a:xfrm>
            <a:custGeom>
              <a:avLst/>
              <a:gdLst>
                <a:gd name="connsiteX0" fmla="*/ 992188 w 996950"/>
                <a:gd name="connsiteY0" fmla="*/ 177483 h 177800"/>
                <a:gd name="connsiteX1" fmla="*/ 10478 w 996950"/>
                <a:gd name="connsiteY1" fmla="*/ 177483 h 177800"/>
                <a:gd name="connsiteX2" fmla="*/ 8572 w 996950"/>
                <a:gd name="connsiteY2" fmla="*/ 173038 h 177800"/>
                <a:gd name="connsiteX3" fmla="*/ 4763 w 996950"/>
                <a:gd name="connsiteY3" fmla="*/ 152083 h 177800"/>
                <a:gd name="connsiteX4" fmla="*/ 288608 w 996950"/>
                <a:gd name="connsiteY4" fmla="*/ 4763 h 177800"/>
                <a:gd name="connsiteX5" fmla="*/ 712788 w 996950"/>
                <a:gd name="connsiteY5" fmla="*/ 4763 h 177800"/>
                <a:gd name="connsiteX6" fmla="*/ 997903 w 996950"/>
                <a:gd name="connsiteY6" fmla="*/ 152083 h 177800"/>
                <a:gd name="connsiteX7" fmla="*/ 994093 w 996950"/>
                <a:gd name="connsiteY7" fmla="*/ 173038 h 177800"/>
                <a:gd name="connsiteX8" fmla="*/ 992188 w 996950"/>
                <a:gd name="connsiteY8" fmla="*/ 177483 h 177800"/>
                <a:gd name="connsiteX9" fmla="*/ 19368 w 996950"/>
                <a:gd name="connsiteY9" fmla="*/ 162878 h 177800"/>
                <a:gd name="connsiteX10" fmla="*/ 983297 w 996950"/>
                <a:gd name="connsiteY10" fmla="*/ 162878 h 177800"/>
                <a:gd name="connsiteX11" fmla="*/ 984568 w 996950"/>
                <a:gd name="connsiteY11" fmla="*/ 152083 h 177800"/>
                <a:gd name="connsiteX12" fmla="*/ 712153 w 996950"/>
                <a:gd name="connsiteY12" fmla="*/ 19368 h 177800"/>
                <a:gd name="connsiteX13" fmla="*/ 289878 w 996950"/>
                <a:gd name="connsiteY13" fmla="*/ 19368 h 177800"/>
                <a:gd name="connsiteX14" fmla="*/ 18097 w 996950"/>
                <a:gd name="connsiteY14" fmla="*/ 152083 h 177800"/>
                <a:gd name="connsiteX15" fmla="*/ 19368 w 996950"/>
                <a:gd name="connsiteY15" fmla="*/ 162878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6950" h="177800">
                  <a:moveTo>
                    <a:pt x="992188" y="177483"/>
                  </a:moveTo>
                  <a:lnTo>
                    <a:pt x="10478" y="177483"/>
                  </a:lnTo>
                  <a:lnTo>
                    <a:pt x="8572" y="173038"/>
                  </a:lnTo>
                  <a:cubicBezTo>
                    <a:pt x="6033" y="166053"/>
                    <a:pt x="4763" y="159068"/>
                    <a:pt x="4763" y="152083"/>
                  </a:cubicBezTo>
                  <a:cubicBezTo>
                    <a:pt x="4763" y="87948"/>
                    <a:pt x="113347" y="31433"/>
                    <a:pt x="288608" y="4763"/>
                  </a:cubicBezTo>
                  <a:lnTo>
                    <a:pt x="712788" y="4763"/>
                  </a:lnTo>
                  <a:cubicBezTo>
                    <a:pt x="888683" y="31433"/>
                    <a:pt x="997903" y="87948"/>
                    <a:pt x="997903" y="152083"/>
                  </a:cubicBezTo>
                  <a:cubicBezTo>
                    <a:pt x="997903" y="159068"/>
                    <a:pt x="996633" y="166053"/>
                    <a:pt x="994093" y="173038"/>
                  </a:cubicBezTo>
                  <a:lnTo>
                    <a:pt x="992188" y="177483"/>
                  </a:lnTo>
                  <a:close/>
                  <a:moveTo>
                    <a:pt x="19368" y="162878"/>
                  </a:moveTo>
                  <a:lnTo>
                    <a:pt x="983297" y="162878"/>
                  </a:lnTo>
                  <a:cubicBezTo>
                    <a:pt x="983933" y="159068"/>
                    <a:pt x="984568" y="155893"/>
                    <a:pt x="984568" y="152083"/>
                  </a:cubicBezTo>
                  <a:cubicBezTo>
                    <a:pt x="984568" y="96838"/>
                    <a:pt x="877888" y="44133"/>
                    <a:pt x="712153" y="19368"/>
                  </a:cubicBezTo>
                  <a:lnTo>
                    <a:pt x="289878" y="19368"/>
                  </a:lnTo>
                  <a:cubicBezTo>
                    <a:pt x="125413" y="44768"/>
                    <a:pt x="18097" y="96838"/>
                    <a:pt x="18097" y="152083"/>
                  </a:cubicBezTo>
                  <a:cubicBezTo>
                    <a:pt x="18097" y="155893"/>
                    <a:pt x="18733" y="159068"/>
                    <a:pt x="19368" y="16287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5" name="任意多边形: 形状 264"/>
            <p:cNvSpPr/>
            <p:nvPr>
              <p:custDataLst>
                <p:tags r:id="rId263"/>
              </p:custDataLst>
            </p:nvPr>
          </p:nvSpPr>
          <p:spPr>
            <a:xfrm>
              <a:off x="10083482" y="6426517"/>
              <a:ext cx="939800" cy="152400"/>
            </a:xfrm>
            <a:custGeom>
              <a:avLst/>
              <a:gdLst>
                <a:gd name="connsiteX0" fmla="*/ 472123 w 939800"/>
                <a:gd name="connsiteY0" fmla="*/ 4763 h 152400"/>
                <a:gd name="connsiteX1" fmla="*/ 4763 w 939800"/>
                <a:gd name="connsiteY1" fmla="*/ 4763 h 152400"/>
                <a:gd name="connsiteX2" fmla="*/ 303213 w 939800"/>
                <a:gd name="connsiteY2" fmla="*/ 152083 h 152400"/>
                <a:gd name="connsiteX3" fmla="*/ 472123 w 939800"/>
                <a:gd name="connsiteY3" fmla="*/ 152083 h 152400"/>
                <a:gd name="connsiteX4" fmla="*/ 641033 w 939800"/>
                <a:gd name="connsiteY4" fmla="*/ 152083 h 152400"/>
                <a:gd name="connsiteX5" fmla="*/ 939483 w 939800"/>
                <a:gd name="connsiteY5" fmla="*/ 476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9800" h="152400">
                  <a:moveTo>
                    <a:pt x="472123" y="4763"/>
                  </a:moveTo>
                  <a:lnTo>
                    <a:pt x="4763" y="4763"/>
                  </a:lnTo>
                  <a:lnTo>
                    <a:pt x="303213" y="152083"/>
                  </a:lnTo>
                  <a:lnTo>
                    <a:pt x="472123" y="152083"/>
                  </a:lnTo>
                  <a:lnTo>
                    <a:pt x="641033" y="152083"/>
                  </a:lnTo>
                  <a:lnTo>
                    <a:pt x="939483" y="4763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" name="任意多边形: 形状 265"/>
            <p:cNvSpPr/>
            <p:nvPr>
              <p:custDataLst>
                <p:tags r:id="rId264"/>
              </p:custDataLst>
            </p:nvPr>
          </p:nvSpPr>
          <p:spPr>
            <a:xfrm>
              <a:off x="10053003" y="6419533"/>
              <a:ext cx="1003300" cy="165100"/>
            </a:xfrm>
            <a:custGeom>
              <a:avLst/>
              <a:gdLst>
                <a:gd name="connsiteX0" fmla="*/ 673417 w 1003300"/>
                <a:gd name="connsiteY0" fmla="*/ 166687 h 165100"/>
                <a:gd name="connsiteX1" fmla="*/ 331153 w 1003300"/>
                <a:gd name="connsiteY1" fmla="*/ 166052 h 165100"/>
                <a:gd name="connsiteX2" fmla="*/ 4763 w 1003300"/>
                <a:gd name="connsiteY2" fmla="*/ 4763 h 165100"/>
                <a:gd name="connsiteX3" fmla="*/ 1001078 w 1003300"/>
                <a:gd name="connsiteY3" fmla="*/ 4763 h 165100"/>
                <a:gd name="connsiteX4" fmla="*/ 673417 w 1003300"/>
                <a:gd name="connsiteY4" fmla="*/ 166687 h 165100"/>
                <a:gd name="connsiteX5" fmla="*/ 334963 w 1003300"/>
                <a:gd name="connsiteY5" fmla="*/ 152083 h 165100"/>
                <a:gd name="connsiteX6" fmla="*/ 670242 w 1003300"/>
                <a:gd name="connsiteY6" fmla="*/ 152083 h 165100"/>
                <a:gd name="connsiteX7" fmla="*/ 939482 w 1003300"/>
                <a:gd name="connsiteY7" fmla="*/ 18733 h 165100"/>
                <a:gd name="connsiteX8" fmla="*/ 66357 w 1003300"/>
                <a:gd name="connsiteY8" fmla="*/ 18733 h 165100"/>
                <a:gd name="connsiteX9" fmla="*/ 334963 w 1003300"/>
                <a:gd name="connsiteY9" fmla="*/ 152083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3300" h="165100">
                  <a:moveTo>
                    <a:pt x="673417" y="166687"/>
                  </a:moveTo>
                  <a:lnTo>
                    <a:pt x="331153" y="166052"/>
                  </a:lnTo>
                  <a:lnTo>
                    <a:pt x="4763" y="4763"/>
                  </a:lnTo>
                  <a:lnTo>
                    <a:pt x="1001078" y="4763"/>
                  </a:lnTo>
                  <a:lnTo>
                    <a:pt x="673417" y="166687"/>
                  </a:lnTo>
                  <a:close/>
                  <a:moveTo>
                    <a:pt x="334963" y="152083"/>
                  </a:moveTo>
                  <a:lnTo>
                    <a:pt x="670242" y="152083"/>
                  </a:lnTo>
                  <a:lnTo>
                    <a:pt x="939482" y="18733"/>
                  </a:lnTo>
                  <a:lnTo>
                    <a:pt x="66357" y="18733"/>
                  </a:lnTo>
                  <a:lnTo>
                    <a:pt x="334963" y="15208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7" name="任意多边形: 形状 266"/>
            <p:cNvSpPr/>
            <p:nvPr>
              <p:custDataLst>
                <p:tags r:id="rId265"/>
              </p:custDataLst>
            </p:nvPr>
          </p:nvSpPr>
          <p:spPr>
            <a:xfrm>
              <a:off x="10317163" y="6553518"/>
              <a:ext cx="476250" cy="57150"/>
            </a:xfrm>
            <a:custGeom>
              <a:avLst/>
              <a:gdLst>
                <a:gd name="connsiteX0" fmla="*/ 472122 w 476250"/>
                <a:gd name="connsiteY0" fmla="*/ 31432 h 57150"/>
                <a:gd name="connsiteX1" fmla="*/ 442278 w 476250"/>
                <a:gd name="connsiteY1" fmla="*/ 58102 h 57150"/>
                <a:gd name="connsiteX2" fmla="*/ 34607 w 476250"/>
                <a:gd name="connsiteY2" fmla="*/ 58102 h 57150"/>
                <a:gd name="connsiteX3" fmla="*/ 4763 w 476250"/>
                <a:gd name="connsiteY3" fmla="*/ 31432 h 57150"/>
                <a:gd name="connsiteX4" fmla="*/ 4763 w 476250"/>
                <a:gd name="connsiteY4" fmla="*/ 31432 h 57150"/>
                <a:gd name="connsiteX5" fmla="*/ 34607 w 476250"/>
                <a:gd name="connsiteY5" fmla="*/ 4763 h 57150"/>
                <a:gd name="connsiteX6" fmla="*/ 442278 w 476250"/>
                <a:gd name="connsiteY6" fmla="*/ 4763 h 57150"/>
                <a:gd name="connsiteX7" fmla="*/ 472122 w 476250"/>
                <a:gd name="connsiteY7" fmla="*/ 31432 h 57150"/>
                <a:gd name="connsiteX8" fmla="*/ 472122 w 476250"/>
                <a:gd name="connsiteY8" fmla="*/ 31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" h="57150">
                  <a:moveTo>
                    <a:pt x="472122" y="31432"/>
                  </a:moveTo>
                  <a:cubicBezTo>
                    <a:pt x="472122" y="46038"/>
                    <a:pt x="458788" y="58102"/>
                    <a:pt x="442278" y="58102"/>
                  </a:cubicBezTo>
                  <a:lnTo>
                    <a:pt x="34607" y="58102"/>
                  </a:lnTo>
                  <a:cubicBezTo>
                    <a:pt x="18097" y="58102"/>
                    <a:pt x="4763" y="46038"/>
                    <a:pt x="4763" y="31432"/>
                  </a:cubicBezTo>
                  <a:lnTo>
                    <a:pt x="4763" y="31432"/>
                  </a:lnTo>
                  <a:cubicBezTo>
                    <a:pt x="4763" y="16827"/>
                    <a:pt x="18097" y="4763"/>
                    <a:pt x="34607" y="4763"/>
                  </a:cubicBezTo>
                  <a:lnTo>
                    <a:pt x="442278" y="4763"/>
                  </a:lnTo>
                  <a:cubicBezTo>
                    <a:pt x="458788" y="4763"/>
                    <a:pt x="472122" y="16827"/>
                    <a:pt x="472122" y="31432"/>
                  </a:cubicBezTo>
                  <a:lnTo>
                    <a:pt x="472122" y="31432"/>
                  </a:ln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8" name="任意多边形: 形状 267"/>
            <p:cNvSpPr/>
            <p:nvPr>
              <p:custDataLst>
                <p:tags r:id="rId266"/>
              </p:custDataLst>
            </p:nvPr>
          </p:nvSpPr>
          <p:spPr>
            <a:xfrm>
              <a:off x="10310178" y="6546532"/>
              <a:ext cx="488950" cy="76200"/>
            </a:xfrm>
            <a:custGeom>
              <a:avLst/>
              <a:gdLst>
                <a:gd name="connsiteX0" fmla="*/ 449263 w 488950"/>
                <a:gd name="connsiteY0" fmla="*/ 72708 h 76200"/>
                <a:gd name="connsiteX1" fmla="*/ 41592 w 488950"/>
                <a:gd name="connsiteY1" fmla="*/ 72708 h 76200"/>
                <a:gd name="connsiteX2" fmla="*/ 4763 w 488950"/>
                <a:gd name="connsiteY2" fmla="*/ 38418 h 76200"/>
                <a:gd name="connsiteX3" fmla="*/ 41592 w 488950"/>
                <a:gd name="connsiteY3" fmla="*/ 4763 h 76200"/>
                <a:gd name="connsiteX4" fmla="*/ 449263 w 488950"/>
                <a:gd name="connsiteY4" fmla="*/ 4763 h 76200"/>
                <a:gd name="connsiteX5" fmla="*/ 486092 w 488950"/>
                <a:gd name="connsiteY5" fmla="*/ 38418 h 76200"/>
                <a:gd name="connsiteX6" fmla="*/ 449263 w 488950"/>
                <a:gd name="connsiteY6" fmla="*/ 72708 h 76200"/>
                <a:gd name="connsiteX7" fmla="*/ 41592 w 488950"/>
                <a:gd name="connsiteY7" fmla="*/ 19368 h 76200"/>
                <a:gd name="connsiteX8" fmla="*/ 18097 w 488950"/>
                <a:gd name="connsiteY8" fmla="*/ 39053 h 76200"/>
                <a:gd name="connsiteX9" fmla="*/ 41592 w 488950"/>
                <a:gd name="connsiteY9" fmla="*/ 58738 h 76200"/>
                <a:gd name="connsiteX10" fmla="*/ 449263 w 488950"/>
                <a:gd name="connsiteY10" fmla="*/ 58738 h 76200"/>
                <a:gd name="connsiteX11" fmla="*/ 472757 w 488950"/>
                <a:gd name="connsiteY11" fmla="*/ 39053 h 76200"/>
                <a:gd name="connsiteX12" fmla="*/ 449263 w 488950"/>
                <a:gd name="connsiteY12" fmla="*/ 19368 h 76200"/>
                <a:gd name="connsiteX13" fmla="*/ 41592 w 488950"/>
                <a:gd name="connsiteY13" fmla="*/ 19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8950" h="76200">
                  <a:moveTo>
                    <a:pt x="449263" y="72708"/>
                  </a:moveTo>
                  <a:lnTo>
                    <a:pt x="41592" y="72708"/>
                  </a:lnTo>
                  <a:cubicBezTo>
                    <a:pt x="21272" y="72708"/>
                    <a:pt x="4763" y="57468"/>
                    <a:pt x="4763" y="38418"/>
                  </a:cubicBezTo>
                  <a:cubicBezTo>
                    <a:pt x="4763" y="20003"/>
                    <a:pt x="21272" y="4763"/>
                    <a:pt x="41592" y="4763"/>
                  </a:cubicBezTo>
                  <a:lnTo>
                    <a:pt x="449263" y="4763"/>
                  </a:lnTo>
                  <a:cubicBezTo>
                    <a:pt x="469582" y="4763"/>
                    <a:pt x="486092" y="20003"/>
                    <a:pt x="486092" y="38418"/>
                  </a:cubicBezTo>
                  <a:cubicBezTo>
                    <a:pt x="486092" y="57468"/>
                    <a:pt x="469582" y="72708"/>
                    <a:pt x="449263" y="72708"/>
                  </a:cubicBezTo>
                  <a:close/>
                  <a:moveTo>
                    <a:pt x="41592" y="19368"/>
                  </a:moveTo>
                  <a:cubicBezTo>
                    <a:pt x="28892" y="19368"/>
                    <a:pt x="18097" y="28258"/>
                    <a:pt x="18097" y="39053"/>
                  </a:cubicBezTo>
                  <a:cubicBezTo>
                    <a:pt x="18097" y="49848"/>
                    <a:pt x="28892" y="58738"/>
                    <a:pt x="41592" y="58738"/>
                  </a:cubicBezTo>
                  <a:lnTo>
                    <a:pt x="449263" y="58738"/>
                  </a:lnTo>
                  <a:cubicBezTo>
                    <a:pt x="461963" y="58738"/>
                    <a:pt x="472757" y="49848"/>
                    <a:pt x="472757" y="39053"/>
                  </a:cubicBezTo>
                  <a:cubicBezTo>
                    <a:pt x="472757" y="28258"/>
                    <a:pt x="461963" y="19368"/>
                    <a:pt x="449263" y="19368"/>
                  </a:cubicBezTo>
                  <a:lnTo>
                    <a:pt x="41592" y="1936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9" name="任意多边形: 形状 268"/>
            <p:cNvSpPr/>
            <p:nvPr>
              <p:custDataLst>
                <p:tags r:id="rId267"/>
              </p:custDataLst>
            </p:nvPr>
          </p:nvSpPr>
          <p:spPr>
            <a:xfrm>
              <a:off x="10016172" y="6359842"/>
              <a:ext cx="1073150" cy="95250"/>
            </a:xfrm>
            <a:custGeom>
              <a:avLst/>
              <a:gdLst>
                <a:gd name="connsiteX0" fmla="*/ 1074103 w 1073150"/>
                <a:gd name="connsiteY0" fmla="*/ 56198 h 95250"/>
                <a:gd name="connsiteX1" fmla="*/ 1037272 w 1073150"/>
                <a:gd name="connsiteY1" fmla="*/ 91758 h 95250"/>
                <a:gd name="connsiteX2" fmla="*/ 41593 w 1073150"/>
                <a:gd name="connsiteY2" fmla="*/ 91758 h 95250"/>
                <a:gd name="connsiteX3" fmla="*/ 4763 w 1073150"/>
                <a:gd name="connsiteY3" fmla="*/ 56198 h 95250"/>
                <a:gd name="connsiteX4" fmla="*/ 4763 w 1073150"/>
                <a:gd name="connsiteY4" fmla="*/ 40323 h 95250"/>
                <a:gd name="connsiteX5" fmla="*/ 41593 w 1073150"/>
                <a:gd name="connsiteY5" fmla="*/ 4763 h 95250"/>
                <a:gd name="connsiteX6" fmla="*/ 1037272 w 1073150"/>
                <a:gd name="connsiteY6" fmla="*/ 4763 h 95250"/>
                <a:gd name="connsiteX7" fmla="*/ 1074103 w 1073150"/>
                <a:gd name="connsiteY7" fmla="*/ 40323 h 95250"/>
                <a:gd name="connsiteX8" fmla="*/ 1074103 w 1073150"/>
                <a:gd name="connsiteY8" fmla="*/ 561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3150" h="95250">
                  <a:moveTo>
                    <a:pt x="1074103" y="56198"/>
                  </a:moveTo>
                  <a:cubicBezTo>
                    <a:pt x="1074103" y="75883"/>
                    <a:pt x="1057593" y="91758"/>
                    <a:pt x="1037272" y="91758"/>
                  </a:cubicBezTo>
                  <a:lnTo>
                    <a:pt x="41593" y="91758"/>
                  </a:lnTo>
                  <a:cubicBezTo>
                    <a:pt x="21272" y="91758"/>
                    <a:pt x="4763" y="75883"/>
                    <a:pt x="4763" y="56198"/>
                  </a:cubicBezTo>
                  <a:lnTo>
                    <a:pt x="4763" y="40323"/>
                  </a:lnTo>
                  <a:cubicBezTo>
                    <a:pt x="4763" y="20638"/>
                    <a:pt x="21272" y="4763"/>
                    <a:pt x="41593" y="4763"/>
                  </a:cubicBezTo>
                  <a:lnTo>
                    <a:pt x="1037272" y="4763"/>
                  </a:lnTo>
                  <a:cubicBezTo>
                    <a:pt x="1057593" y="4763"/>
                    <a:pt x="1074103" y="20638"/>
                    <a:pt x="1074103" y="40323"/>
                  </a:cubicBezTo>
                  <a:lnTo>
                    <a:pt x="1074103" y="56198"/>
                  </a:ln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0" name="任意多边形: 形状 269"/>
            <p:cNvSpPr/>
            <p:nvPr>
              <p:custDataLst>
                <p:tags r:id="rId268"/>
              </p:custDataLst>
            </p:nvPr>
          </p:nvSpPr>
          <p:spPr>
            <a:xfrm>
              <a:off x="10009822" y="6353492"/>
              <a:ext cx="1085850" cy="107950"/>
            </a:xfrm>
            <a:custGeom>
              <a:avLst/>
              <a:gdLst>
                <a:gd name="connsiteX0" fmla="*/ 1043622 w 1085850"/>
                <a:gd name="connsiteY0" fmla="*/ 105728 h 107950"/>
                <a:gd name="connsiteX1" fmla="*/ 47943 w 1085850"/>
                <a:gd name="connsiteY1" fmla="*/ 105728 h 107950"/>
                <a:gd name="connsiteX2" fmla="*/ 4763 w 1085850"/>
                <a:gd name="connsiteY2" fmla="*/ 63183 h 107950"/>
                <a:gd name="connsiteX3" fmla="*/ 4763 w 1085850"/>
                <a:gd name="connsiteY3" fmla="*/ 47308 h 107950"/>
                <a:gd name="connsiteX4" fmla="*/ 47943 w 1085850"/>
                <a:gd name="connsiteY4" fmla="*/ 4763 h 107950"/>
                <a:gd name="connsiteX5" fmla="*/ 1043622 w 1085850"/>
                <a:gd name="connsiteY5" fmla="*/ 4763 h 107950"/>
                <a:gd name="connsiteX6" fmla="*/ 1086803 w 1085850"/>
                <a:gd name="connsiteY6" fmla="*/ 47308 h 107950"/>
                <a:gd name="connsiteX7" fmla="*/ 1086803 w 1085850"/>
                <a:gd name="connsiteY7" fmla="*/ 63183 h 107950"/>
                <a:gd name="connsiteX8" fmla="*/ 1043622 w 1085850"/>
                <a:gd name="connsiteY8" fmla="*/ 105728 h 107950"/>
                <a:gd name="connsiteX9" fmla="*/ 47943 w 1085850"/>
                <a:gd name="connsiteY9" fmla="*/ 18733 h 107950"/>
                <a:gd name="connsiteX10" fmla="*/ 17463 w 1085850"/>
                <a:gd name="connsiteY10" fmla="*/ 46673 h 107950"/>
                <a:gd name="connsiteX11" fmla="*/ 17463 w 1085850"/>
                <a:gd name="connsiteY11" fmla="*/ 62548 h 107950"/>
                <a:gd name="connsiteX12" fmla="*/ 47943 w 1085850"/>
                <a:gd name="connsiteY12" fmla="*/ 90488 h 107950"/>
                <a:gd name="connsiteX13" fmla="*/ 1043622 w 1085850"/>
                <a:gd name="connsiteY13" fmla="*/ 90488 h 107950"/>
                <a:gd name="connsiteX14" fmla="*/ 1074103 w 1085850"/>
                <a:gd name="connsiteY14" fmla="*/ 62548 h 107950"/>
                <a:gd name="connsiteX15" fmla="*/ 1074103 w 1085850"/>
                <a:gd name="connsiteY15" fmla="*/ 46673 h 107950"/>
                <a:gd name="connsiteX16" fmla="*/ 1043622 w 1085850"/>
                <a:gd name="connsiteY16" fmla="*/ 18733 h 107950"/>
                <a:gd name="connsiteX17" fmla="*/ 47943 w 1085850"/>
                <a:gd name="connsiteY17" fmla="*/ 18733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5850" h="107950">
                  <a:moveTo>
                    <a:pt x="1043622" y="105728"/>
                  </a:moveTo>
                  <a:lnTo>
                    <a:pt x="47943" y="105728"/>
                  </a:lnTo>
                  <a:cubicBezTo>
                    <a:pt x="23813" y="105728"/>
                    <a:pt x="4763" y="86678"/>
                    <a:pt x="4763" y="63183"/>
                  </a:cubicBezTo>
                  <a:lnTo>
                    <a:pt x="4763" y="47308"/>
                  </a:lnTo>
                  <a:cubicBezTo>
                    <a:pt x="4763" y="23813"/>
                    <a:pt x="24447" y="4763"/>
                    <a:pt x="47943" y="4763"/>
                  </a:cubicBezTo>
                  <a:lnTo>
                    <a:pt x="1043622" y="4763"/>
                  </a:lnTo>
                  <a:cubicBezTo>
                    <a:pt x="1067753" y="4763"/>
                    <a:pt x="1086803" y="23813"/>
                    <a:pt x="1086803" y="47308"/>
                  </a:cubicBezTo>
                  <a:lnTo>
                    <a:pt x="1086803" y="63183"/>
                  </a:lnTo>
                  <a:cubicBezTo>
                    <a:pt x="1086803" y="86042"/>
                    <a:pt x="1067753" y="105728"/>
                    <a:pt x="1043622" y="105728"/>
                  </a:cubicBezTo>
                  <a:close/>
                  <a:moveTo>
                    <a:pt x="47943" y="18733"/>
                  </a:moveTo>
                  <a:cubicBezTo>
                    <a:pt x="31433" y="18733"/>
                    <a:pt x="17463" y="31433"/>
                    <a:pt x="17463" y="46673"/>
                  </a:cubicBezTo>
                  <a:lnTo>
                    <a:pt x="17463" y="62548"/>
                  </a:lnTo>
                  <a:cubicBezTo>
                    <a:pt x="17463" y="77788"/>
                    <a:pt x="30797" y="90488"/>
                    <a:pt x="47943" y="90488"/>
                  </a:cubicBezTo>
                  <a:lnTo>
                    <a:pt x="1043622" y="90488"/>
                  </a:lnTo>
                  <a:cubicBezTo>
                    <a:pt x="1060133" y="90488"/>
                    <a:pt x="1074103" y="77788"/>
                    <a:pt x="1074103" y="62548"/>
                  </a:cubicBezTo>
                  <a:lnTo>
                    <a:pt x="1074103" y="46673"/>
                  </a:lnTo>
                  <a:cubicBezTo>
                    <a:pt x="1074103" y="31433"/>
                    <a:pt x="1060768" y="18733"/>
                    <a:pt x="1043622" y="18733"/>
                  </a:cubicBezTo>
                  <a:lnTo>
                    <a:pt x="47943" y="1873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1" name="任意多边形: 形状 270"/>
            <p:cNvSpPr/>
            <p:nvPr>
              <p:custDataLst>
                <p:tags r:id="rId269"/>
              </p:custDataLst>
            </p:nvPr>
          </p:nvSpPr>
          <p:spPr>
            <a:xfrm>
              <a:off x="10063163" y="6378892"/>
              <a:ext cx="50800" cy="50800"/>
            </a:xfrm>
            <a:custGeom>
              <a:avLst/>
              <a:gdLst>
                <a:gd name="connsiteX0" fmla="*/ 47943 w 50800"/>
                <a:gd name="connsiteY0" fmla="*/ 28258 h 50800"/>
                <a:gd name="connsiteX1" fmla="*/ 26353 w 50800"/>
                <a:gd name="connsiteY1" fmla="*/ 51753 h 50800"/>
                <a:gd name="connsiteX2" fmla="*/ 4763 w 50800"/>
                <a:gd name="connsiteY2" fmla="*/ 28258 h 50800"/>
                <a:gd name="connsiteX3" fmla="*/ 26353 w 50800"/>
                <a:gd name="connsiteY3" fmla="*/ 4763 h 50800"/>
                <a:gd name="connsiteX4" fmla="*/ 47943 w 50800"/>
                <a:gd name="connsiteY4" fmla="*/ 28258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3" y="28258"/>
                  </a:moveTo>
                  <a:cubicBezTo>
                    <a:pt x="47943" y="41592"/>
                    <a:pt x="38418" y="51753"/>
                    <a:pt x="26353" y="51753"/>
                  </a:cubicBezTo>
                  <a:cubicBezTo>
                    <a:pt x="14288" y="51753"/>
                    <a:pt x="4763" y="40958"/>
                    <a:pt x="4763" y="28258"/>
                  </a:cubicBezTo>
                  <a:cubicBezTo>
                    <a:pt x="4763" y="14923"/>
                    <a:pt x="14288" y="4763"/>
                    <a:pt x="26353" y="4763"/>
                  </a:cubicBezTo>
                  <a:cubicBezTo>
                    <a:pt x="38418" y="4763"/>
                    <a:pt x="47943" y="14923"/>
                    <a:pt x="47943" y="282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2" name="任意多边形: 形状 271"/>
            <p:cNvSpPr/>
            <p:nvPr>
              <p:custDataLst>
                <p:tags r:id="rId270"/>
              </p:custDataLst>
            </p:nvPr>
          </p:nvSpPr>
          <p:spPr>
            <a:xfrm>
              <a:off x="10056813" y="637063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3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20003 h 69850"/>
                <a:gd name="connsiteX6" fmla="*/ 18097 w 63500"/>
                <a:gd name="connsiteY6" fmla="*/ 36513 h 69850"/>
                <a:gd name="connsiteX7" fmla="*/ 32703 w 63500"/>
                <a:gd name="connsiteY7" fmla="*/ 53022 h 69850"/>
                <a:gd name="connsiteX8" fmla="*/ 47307 w 63500"/>
                <a:gd name="connsiteY8" fmla="*/ 36513 h 69850"/>
                <a:gd name="connsiteX9" fmla="*/ 32703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8"/>
                  </a:cubicBezTo>
                  <a:cubicBezTo>
                    <a:pt x="60643" y="53022"/>
                    <a:pt x="48578" y="66992"/>
                    <a:pt x="32703" y="66992"/>
                  </a:cubicBezTo>
                  <a:close/>
                  <a:moveTo>
                    <a:pt x="32703" y="20003"/>
                  </a:moveTo>
                  <a:cubicBezTo>
                    <a:pt x="24447" y="20003"/>
                    <a:pt x="18097" y="27622"/>
                    <a:pt x="18097" y="36513"/>
                  </a:cubicBezTo>
                  <a:cubicBezTo>
                    <a:pt x="18097" y="45403"/>
                    <a:pt x="24447" y="53022"/>
                    <a:pt x="32703" y="53022"/>
                  </a:cubicBezTo>
                  <a:cubicBezTo>
                    <a:pt x="40957" y="53022"/>
                    <a:pt x="47307" y="45403"/>
                    <a:pt x="47307" y="36513"/>
                  </a:cubicBezTo>
                  <a:cubicBezTo>
                    <a:pt x="47943" y="26988"/>
                    <a:pt x="40957" y="20003"/>
                    <a:pt x="32703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3" name="任意多边形: 形状 272"/>
            <p:cNvSpPr/>
            <p:nvPr>
              <p:custDataLst>
                <p:tags r:id="rId271"/>
              </p:custDataLst>
            </p:nvPr>
          </p:nvSpPr>
          <p:spPr>
            <a:xfrm>
              <a:off x="10166668" y="6378866"/>
              <a:ext cx="50800" cy="50800"/>
            </a:xfrm>
            <a:custGeom>
              <a:avLst/>
              <a:gdLst>
                <a:gd name="connsiteX0" fmla="*/ 47942 w 50800"/>
                <a:gd name="connsiteY0" fmla="*/ 28284 h 50800"/>
                <a:gd name="connsiteX1" fmla="*/ 26352 w 50800"/>
                <a:gd name="connsiteY1" fmla="*/ 51779 h 50800"/>
                <a:gd name="connsiteX2" fmla="*/ 4763 w 50800"/>
                <a:gd name="connsiteY2" fmla="*/ 28284 h 50800"/>
                <a:gd name="connsiteX3" fmla="*/ 26352 w 50800"/>
                <a:gd name="connsiteY3" fmla="*/ 4789 h 50800"/>
                <a:gd name="connsiteX4" fmla="*/ 47942 w 50800"/>
                <a:gd name="connsiteY4" fmla="*/ 28284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2" y="28284"/>
                  </a:moveTo>
                  <a:cubicBezTo>
                    <a:pt x="47942" y="41619"/>
                    <a:pt x="38417" y="51779"/>
                    <a:pt x="26352" y="51779"/>
                  </a:cubicBezTo>
                  <a:cubicBezTo>
                    <a:pt x="14288" y="51779"/>
                    <a:pt x="4763" y="40984"/>
                    <a:pt x="4763" y="28284"/>
                  </a:cubicBezTo>
                  <a:cubicBezTo>
                    <a:pt x="4763" y="14949"/>
                    <a:pt x="14288" y="4789"/>
                    <a:pt x="26352" y="4789"/>
                  </a:cubicBezTo>
                  <a:cubicBezTo>
                    <a:pt x="38417" y="4154"/>
                    <a:pt x="47942" y="14949"/>
                    <a:pt x="47942" y="282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4" name="任意多边形: 形状 273"/>
            <p:cNvSpPr/>
            <p:nvPr>
              <p:custDataLst>
                <p:tags r:id="rId272"/>
              </p:custDataLst>
            </p:nvPr>
          </p:nvSpPr>
          <p:spPr>
            <a:xfrm>
              <a:off x="10160953" y="637063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2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20003 h 69850"/>
                <a:gd name="connsiteX6" fmla="*/ 18097 w 63500"/>
                <a:gd name="connsiteY6" fmla="*/ 36513 h 69850"/>
                <a:gd name="connsiteX7" fmla="*/ 32703 w 63500"/>
                <a:gd name="connsiteY7" fmla="*/ 53022 h 69850"/>
                <a:gd name="connsiteX8" fmla="*/ 47307 w 63500"/>
                <a:gd name="connsiteY8" fmla="*/ 36513 h 69850"/>
                <a:gd name="connsiteX9" fmla="*/ 32703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2" y="4763"/>
                    <a:pt x="60642" y="18733"/>
                    <a:pt x="60642" y="35878"/>
                  </a:cubicBezTo>
                  <a:cubicBezTo>
                    <a:pt x="60642" y="53022"/>
                    <a:pt x="47942" y="66992"/>
                    <a:pt x="32703" y="66992"/>
                  </a:cubicBezTo>
                  <a:close/>
                  <a:moveTo>
                    <a:pt x="32703" y="20003"/>
                  </a:moveTo>
                  <a:cubicBezTo>
                    <a:pt x="24447" y="20003"/>
                    <a:pt x="18097" y="27622"/>
                    <a:pt x="18097" y="36513"/>
                  </a:cubicBezTo>
                  <a:cubicBezTo>
                    <a:pt x="18097" y="45403"/>
                    <a:pt x="24447" y="53022"/>
                    <a:pt x="32703" y="53022"/>
                  </a:cubicBezTo>
                  <a:cubicBezTo>
                    <a:pt x="40957" y="53022"/>
                    <a:pt x="47307" y="45403"/>
                    <a:pt x="47307" y="36513"/>
                  </a:cubicBezTo>
                  <a:cubicBezTo>
                    <a:pt x="47307" y="26988"/>
                    <a:pt x="40322" y="20003"/>
                    <a:pt x="32703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5" name="任意多边形: 形状 274"/>
            <p:cNvSpPr/>
            <p:nvPr>
              <p:custDataLst>
                <p:tags r:id="rId273"/>
              </p:custDataLst>
            </p:nvPr>
          </p:nvSpPr>
          <p:spPr>
            <a:xfrm>
              <a:off x="10270807" y="6378866"/>
              <a:ext cx="50800" cy="50800"/>
            </a:xfrm>
            <a:custGeom>
              <a:avLst/>
              <a:gdLst>
                <a:gd name="connsiteX0" fmla="*/ 47943 w 50800"/>
                <a:gd name="connsiteY0" fmla="*/ 28284 h 50800"/>
                <a:gd name="connsiteX1" fmla="*/ 26353 w 50800"/>
                <a:gd name="connsiteY1" fmla="*/ 51779 h 50800"/>
                <a:gd name="connsiteX2" fmla="*/ 4763 w 50800"/>
                <a:gd name="connsiteY2" fmla="*/ 28284 h 50800"/>
                <a:gd name="connsiteX3" fmla="*/ 26353 w 50800"/>
                <a:gd name="connsiteY3" fmla="*/ 4789 h 50800"/>
                <a:gd name="connsiteX4" fmla="*/ 47943 w 50800"/>
                <a:gd name="connsiteY4" fmla="*/ 28284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3" y="28284"/>
                  </a:moveTo>
                  <a:cubicBezTo>
                    <a:pt x="47943" y="41619"/>
                    <a:pt x="38418" y="51779"/>
                    <a:pt x="26353" y="51779"/>
                  </a:cubicBezTo>
                  <a:cubicBezTo>
                    <a:pt x="14288" y="51779"/>
                    <a:pt x="4763" y="40984"/>
                    <a:pt x="4763" y="28284"/>
                  </a:cubicBezTo>
                  <a:cubicBezTo>
                    <a:pt x="4763" y="14949"/>
                    <a:pt x="14288" y="4789"/>
                    <a:pt x="26353" y="4789"/>
                  </a:cubicBezTo>
                  <a:cubicBezTo>
                    <a:pt x="37783" y="4154"/>
                    <a:pt x="47943" y="14949"/>
                    <a:pt x="47943" y="282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6" name="任意多边形: 形状 275"/>
            <p:cNvSpPr/>
            <p:nvPr>
              <p:custDataLst>
                <p:tags r:id="rId274"/>
              </p:custDataLst>
            </p:nvPr>
          </p:nvSpPr>
          <p:spPr>
            <a:xfrm>
              <a:off x="10264457" y="637063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3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20003 h 69850"/>
                <a:gd name="connsiteX6" fmla="*/ 18098 w 63500"/>
                <a:gd name="connsiteY6" fmla="*/ 36513 h 69850"/>
                <a:gd name="connsiteX7" fmla="*/ 32703 w 63500"/>
                <a:gd name="connsiteY7" fmla="*/ 53022 h 69850"/>
                <a:gd name="connsiteX8" fmla="*/ 47308 w 63500"/>
                <a:gd name="connsiteY8" fmla="*/ 36513 h 69850"/>
                <a:gd name="connsiteX9" fmla="*/ 32703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8"/>
                  </a:cubicBezTo>
                  <a:cubicBezTo>
                    <a:pt x="60643" y="53022"/>
                    <a:pt x="47943" y="66992"/>
                    <a:pt x="32703" y="66992"/>
                  </a:cubicBezTo>
                  <a:close/>
                  <a:moveTo>
                    <a:pt x="32703" y="20003"/>
                  </a:moveTo>
                  <a:cubicBezTo>
                    <a:pt x="24448" y="20003"/>
                    <a:pt x="18098" y="27622"/>
                    <a:pt x="18098" y="36513"/>
                  </a:cubicBezTo>
                  <a:cubicBezTo>
                    <a:pt x="18098" y="45403"/>
                    <a:pt x="25083" y="53022"/>
                    <a:pt x="32703" y="53022"/>
                  </a:cubicBezTo>
                  <a:cubicBezTo>
                    <a:pt x="40958" y="53022"/>
                    <a:pt x="47308" y="45403"/>
                    <a:pt x="47308" y="36513"/>
                  </a:cubicBezTo>
                  <a:cubicBezTo>
                    <a:pt x="47308" y="26988"/>
                    <a:pt x="40958" y="20003"/>
                    <a:pt x="32703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7" name="任意多边形: 形状 276"/>
            <p:cNvSpPr/>
            <p:nvPr>
              <p:custDataLst>
                <p:tags r:id="rId275"/>
              </p:custDataLst>
            </p:nvPr>
          </p:nvSpPr>
          <p:spPr>
            <a:xfrm>
              <a:off x="10374313" y="6378892"/>
              <a:ext cx="50800" cy="50800"/>
            </a:xfrm>
            <a:custGeom>
              <a:avLst/>
              <a:gdLst>
                <a:gd name="connsiteX0" fmla="*/ 47943 w 50800"/>
                <a:gd name="connsiteY0" fmla="*/ 28258 h 50800"/>
                <a:gd name="connsiteX1" fmla="*/ 26353 w 50800"/>
                <a:gd name="connsiteY1" fmla="*/ 51753 h 50800"/>
                <a:gd name="connsiteX2" fmla="*/ 4763 w 50800"/>
                <a:gd name="connsiteY2" fmla="*/ 28258 h 50800"/>
                <a:gd name="connsiteX3" fmla="*/ 26353 w 50800"/>
                <a:gd name="connsiteY3" fmla="*/ 4763 h 50800"/>
                <a:gd name="connsiteX4" fmla="*/ 47943 w 50800"/>
                <a:gd name="connsiteY4" fmla="*/ 28258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3" y="28258"/>
                  </a:moveTo>
                  <a:cubicBezTo>
                    <a:pt x="47943" y="41592"/>
                    <a:pt x="38418" y="51753"/>
                    <a:pt x="26353" y="51753"/>
                  </a:cubicBezTo>
                  <a:cubicBezTo>
                    <a:pt x="14288" y="51753"/>
                    <a:pt x="4763" y="40958"/>
                    <a:pt x="4763" y="28258"/>
                  </a:cubicBezTo>
                  <a:cubicBezTo>
                    <a:pt x="4763" y="14923"/>
                    <a:pt x="14288" y="4763"/>
                    <a:pt x="26353" y="4763"/>
                  </a:cubicBezTo>
                  <a:cubicBezTo>
                    <a:pt x="38418" y="4763"/>
                    <a:pt x="47943" y="14923"/>
                    <a:pt x="47943" y="282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8" name="任意多边形: 形状 277"/>
            <p:cNvSpPr/>
            <p:nvPr>
              <p:custDataLst>
                <p:tags r:id="rId276"/>
              </p:custDataLst>
            </p:nvPr>
          </p:nvSpPr>
          <p:spPr>
            <a:xfrm>
              <a:off x="10367963" y="637063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3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20003 h 69850"/>
                <a:gd name="connsiteX6" fmla="*/ 18097 w 63500"/>
                <a:gd name="connsiteY6" fmla="*/ 36513 h 69850"/>
                <a:gd name="connsiteX7" fmla="*/ 32703 w 63500"/>
                <a:gd name="connsiteY7" fmla="*/ 53022 h 69850"/>
                <a:gd name="connsiteX8" fmla="*/ 47307 w 63500"/>
                <a:gd name="connsiteY8" fmla="*/ 36513 h 69850"/>
                <a:gd name="connsiteX9" fmla="*/ 32703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8"/>
                  </a:cubicBezTo>
                  <a:cubicBezTo>
                    <a:pt x="60643" y="53022"/>
                    <a:pt x="47943" y="66992"/>
                    <a:pt x="32703" y="66992"/>
                  </a:cubicBezTo>
                  <a:close/>
                  <a:moveTo>
                    <a:pt x="32703" y="20003"/>
                  </a:moveTo>
                  <a:cubicBezTo>
                    <a:pt x="24447" y="20003"/>
                    <a:pt x="18097" y="27622"/>
                    <a:pt x="18097" y="36513"/>
                  </a:cubicBezTo>
                  <a:cubicBezTo>
                    <a:pt x="18097" y="45403"/>
                    <a:pt x="25082" y="53022"/>
                    <a:pt x="32703" y="53022"/>
                  </a:cubicBezTo>
                  <a:cubicBezTo>
                    <a:pt x="40957" y="53022"/>
                    <a:pt x="47307" y="45403"/>
                    <a:pt x="47307" y="36513"/>
                  </a:cubicBezTo>
                  <a:cubicBezTo>
                    <a:pt x="47307" y="26988"/>
                    <a:pt x="40957" y="20003"/>
                    <a:pt x="32703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9" name="任意多边形: 形状 278"/>
            <p:cNvSpPr/>
            <p:nvPr>
              <p:custDataLst>
                <p:tags r:id="rId277"/>
              </p:custDataLst>
            </p:nvPr>
          </p:nvSpPr>
          <p:spPr>
            <a:xfrm>
              <a:off x="10477818" y="6378866"/>
              <a:ext cx="50800" cy="50800"/>
            </a:xfrm>
            <a:custGeom>
              <a:avLst/>
              <a:gdLst>
                <a:gd name="connsiteX0" fmla="*/ 47942 w 50800"/>
                <a:gd name="connsiteY0" fmla="*/ 28284 h 50800"/>
                <a:gd name="connsiteX1" fmla="*/ 26352 w 50800"/>
                <a:gd name="connsiteY1" fmla="*/ 51779 h 50800"/>
                <a:gd name="connsiteX2" fmla="*/ 4763 w 50800"/>
                <a:gd name="connsiteY2" fmla="*/ 28284 h 50800"/>
                <a:gd name="connsiteX3" fmla="*/ 26352 w 50800"/>
                <a:gd name="connsiteY3" fmla="*/ 4789 h 50800"/>
                <a:gd name="connsiteX4" fmla="*/ 47942 w 50800"/>
                <a:gd name="connsiteY4" fmla="*/ 28284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2" y="28284"/>
                  </a:moveTo>
                  <a:cubicBezTo>
                    <a:pt x="47942" y="41619"/>
                    <a:pt x="38417" y="51779"/>
                    <a:pt x="26352" y="51779"/>
                  </a:cubicBezTo>
                  <a:cubicBezTo>
                    <a:pt x="14288" y="51779"/>
                    <a:pt x="4763" y="40984"/>
                    <a:pt x="4763" y="28284"/>
                  </a:cubicBezTo>
                  <a:cubicBezTo>
                    <a:pt x="4763" y="14949"/>
                    <a:pt x="14288" y="4789"/>
                    <a:pt x="26352" y="4789"/>
                  </a:cubicBezTo>
                  <a:cubicBezTo>
                    <a:pt x="38417" y="4154"/>
                    <a:pt x="47942" y="14949"/>
                    <a:pt x="47942" y="282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0" name="任意多边形: 形状 279"/>
            <p:cNvSpPr/>
            <p:nvPr>
              <p:custDataLst>
                <p:tags r:id="rId278"/>
              </p:custDataLst>
            </p:nvPr>
          </p:nvSpPr>
          <p:spPr>
            <a:xfrm>
              <a:off x="10471468" y="6370638"/>
              <a:ext cx="63500" cy="69850"/>
            </a:xfrm>
            <a:custGeom>
              <a:avLst/>
              <a:gdLst>
                <a:gd name="connsiteX0" fmla="*/ 32702 w 63500"/>
                <a:gd name="connsiteY0" fmla="*/ 66992 h 69850"/>
                <a:gd name="connsiteX1" fmla="*/ 4763 w 63500"/>
                <a:gd name="connsiteY1" fmla="*/ 35878 h 69850"/>
                <a:gd name="connsiteX2" fmla="*/ 32702 w 63500"/>
                <a:gd name="connsiteY2" fmla="*/ 4763 h 69850"/>
                <a:gd name="connsiteX3" fmla="*/ 60642 w 63500"/>
                <a:gd name="connsiteY3" fmla="*/ 35878 h 69850"/>
                <a:gd name="connsiteX4" fmla="*/ 32702 w 63500"/>
                <a:gd name="connsiteY4" fmla="*/ 66992 h 69850"/>
                <a:gd name="connsiteX5" fmla="*/ 32702 w 63500"/>
                <a:gd name="connsiteY5" fmla="*/ 20003 h 69850"/>
                <a:gd name="connsiteX6" fmla="*/ 18097 w 63500"/>
                <a:gd name="connsiteY6" fmla="*/ 36513 h 69850"/>
                <a:gd name="connsiteX7" fmla="*/ 32702 w 63500"/>
                <a:gd name="connsiteY7" fmla="*/ 53022 h 69850"/>
                <a:gd name="connsiteX8" fmla="*/ 47307 w 63500"/>
                <a:gd name="connsiteY8" fmla="*/ 36513 h 69850"/>
                <a:gd name="connsiteX9" fmla="*/ 32702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2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2" y="4763"/>
                  </a:cubicBezTo>
                  <a:cubicBezTo>
                    <a:pt x="47942" y="4763"/>
                    <a:pt x="60642" y="18733"/>
                    <a:pt x="60642" y="35878"/>
                  </a:cubicBezTo>
                  <a:cubicBezTo>
                    <a:pt x="60642" y="53022"/>
                    <a:pt x="48577" y="66992"/>
                    <a:pt x="32702" y="66992"/>
                  </a:cubicBezTo>
                  <a:close/>
                  <a:moveTo>
                    <a:pt x="32702" y="20003"/>
                  </a:moveTo>
                  <a:cubicBezTo>
                    <a:pt x="24447" y="20003"/>
                    <a:pt x="18097" y="27622"/>
                    <a:pt x="18097" y="36513"/>
                  </a:cubicBezTo>
                  <a:cubicBezTo>
                    <a:pt x="18097" y="45403"/>
                    <a:pt x="25082" y="53022"/>
                    <a:pt x="32702" y="53022"/>
                  </a:cubicBezTo>
                  <a:cubicBezTo>
                    <a:pt x="40957" y="53022"/>
                    <a:pt x="47307" y="45403"/>
                    <a:pt x="47307" y="36513"/>
                  </a:cubicBezTo>
                  <a:cubicBezTo>
                    <a:pt x="47942" y="26988"/>
                    <a:pt x="40957" y="20003"/>
                    <a:pt x="32702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1" name="任意多边形: 形状 280"/>
            <p:cNvSpPr/>
            <p:nvPr>
              <p:custDataLst>
                <p:tags r:id="rId279"/>
              </p:custDataLst>
            </p:nvPr>
          </p:nvSpPr>
          <p:spPr>
            <a:xfrm>
              <a:off x="10581322" y="6378892"/>
              <a:ext cx="50800" cy="50800"/>
            </a:xfrm>
            <a:custGeom>
              <a:avLst/>
              <a:gdLst>
                <a:gd name="connsiteX0" fmla="*/ 47943 w 50800"/>
                <a:gd name="connsiteY0" fmla="*/ 28258 h 50800"/>
                <a:gd name="connsiteX1" fmla="*/ 26353 w 50800"/>
                <a:gd name="connsiteY1" fmla="*/ 51753 h 50800"/>
                <a:gd name="connsiteX2" fmla="*/ 4763 w 50800"/>
                <a:gd name="connsiteY2" fmla="*/ 28258 h 50800"/>
                <a:gd name="connsiteX3" fmla="*/ 26353 w 50800"/>
                <a:gd name="connsiteY3" fmla="*/ 4763 h 50800"/>
                <a:gd name="connsiteX4" fmla="*/ 47943 w 50800"/>
                <a:gd name="connsiteY4" fmla="*/ 28258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3" y="28258"/>
                  </a:moveTo>
                  <a:cubicBezTo>
                    <a:pt x="47943" y="41592"/>
                    <a:pt x="38418" y="51753"/>
                    <a:pt x="26353" y="51753"/>
                  </a:cubicBezTo>
                  <a:cubicBezTo>
                    <a:pt x="14288" y="51753"/>
                    <a:pt x="4763" y="40958"/>
                    <a:pt x="4763" y="28258"/>
                  </a:cubicBezTo>
                  <a:cubicBezTo>
                    <a:pt x="4763" y="14923"/>
                    <a:pt x="14288" y="4763"/>
                    <a:pt x="26353" y="4763"/>
                  </a:cubicBezTo>
                  <a:cubicBezTo>
                    <a:pt x="38418" y="4763"/>
                    <a:pt x="47943" y="14923"/>
                    <a:pt x="47943" y="282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2" name="任意多边形: 形状 281"/>
            <p:cNvSpPr/>
            <p:nvPr>
              <p:custDataLst>
                <p:tags r:id="rId280"/>
              </p:custDataLst>
            </p:nvPr>
          </p:nvSpPr>
          <p:spPr>
            <a:xfrm>
              <a:off x="10575607" y="637063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3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20003 h 69850"/>
                <a:gd name="connsiteX6" fmla="*/ 18098 w 63500"/>
                <a:gd name="connsiteY6" fmla="*/ 36513 h 69850"/>
                <a:gd name="connsiteX7" fmla="*/ 32703 w 63500"/>
                <a:gd name="connsiteY7" fmla="*/ 53022 h 69850"/>
                <a:gd name="connsiteX8" fmla="*/ 47308 w 63500"/>
                <a:gd name="connsiteY8" fmla="*/ 36513 h 69850"/>
                <a:gd name="connsiteX9" fmla="*/ 32703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8"/>
                  </a:cubicBezTo>
                  <a:cubicBezTo>
                    <a:pt x="60643" y="53022"/>
                    <a:pt x="47943" y="66992"/>
                    <a:pt x="32703" y="66992"/>
                  </a:cubicBezTo>
                  <a:close/>
                  <a:moveTo>
                    <a:pt x="32703" y="20003"/>
                  </a:moveTo>
                  <a:cubicBezTo>
                    <a:pt x="24448" y="20003"/>
                    <a:pt x="18098" y="27622"/>
                    <a:pt x="18098" y="36513"/>
                  </a:cubicBezTo>
                  <a:cubicBezTo>
                    <a:pt x="18098" y="45403"/>
                    <a:pt x="25083" y="53022"/>
                    <a:pt x="32703" y="53022"/>
                  </a:cubicBezTo>
                  <a:cubicBezTo>
                    <a:pt x="40323" y="53022"/>
                    <a:pt x="47308" y="45403"/>
                    <a:pt x="47308" y="36513"/>
                  </a:cubicBezTo>
                  <a:cubicBezTo>
                    <a:pt x="47308" y="26988"/>
                    <a:pt x="40323" y="20003"/>
                    <a:pt x="32703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3" name="任意多边形: 形状 282"/>
            <p:cNvSpPr/>
            <p:nvPr>
              <p:custDataLst>
                <p:tags r:id="rId281"/>
              </p:custDataLst>
            </p:nvPr>
          </p:nvSpPr>
          <p:spPr>
            <a:xfrm>
              <a:off x="10685463" y="6378892"/>
              <a:ext cx="50800" cy="50800"/>
            </a:xfrm>
            <a:custGeom>
              <a:avLst/>
              <a:gdLst>
                <a:gd name="connsiteX0" fmla="*/ 47943 w 50800"/>
                <a:gd name="connsiteY0" fmla="*/ 28258 h 50800"/>
                <a:gd name="connsiteX1" fmla="*/ 26353 w 50800"/>
                <a:gd name="connsiteY1" fmla="*/ 51753 h 50800"/>
                <a:gd name="connsiteX2" fmla="*/ 4763 w 50800"/>
                <a:gd name="connsiteY2" fmla="*/ 28258 h 50800"/>
                <a:gd name="connsiteX3" fmla="*/ 26353 w 50800"/>
                <a:gd name="connsiteY3" fmla="*/ 4763 h 50800"/>
                <a:gd name="connsiteX4" fmla="*/ 47943 w 50800"/>
                <a:gd name="connsiteY4" fmla="*/ 28258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3" y="28258"/>
                  </a:moveTo>
                  <a:cubicBezTo>
                    <a:pt x="47943" y="41592"/>
                    <a:pt x="38418" y="51753"/>
                    <a:pt x="26353" y="51753"/>
                  </a:cubicBezTo>
                  <a:cubicBezTo>
                    <a:pt x="14288" y="51753"/>
                    <a:pt x="4763" y="40958"/>
                    <a:pt x="4763" y="28258"/>
                  </a:cubicBezTo>
                  <a:cubicBezTo>
                    <a:pt x="4763" y="14923"/>
                    <a:pt x="14288" y="4763"/>
                    <a:pt x="26353" y="4763"/>
                  </a:cubicBezTo>
                  <a:cubicBezTo>
                    <a:pt x="38418" y="4763"/>
                    <a:pt x="47943" y="14923"/>
                    <a:pt x="47943" y="282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4" name="任意多边形: 形状 283"/>
            <p:cNvSpPr/>
            <p:nvPr>
              <p:custDataLst>
                <p:tags r:id="rId282"/>
              </p:custDataLst>
            </p:nvPr>
          </p:nvSpPr>
          <p:spPr>
            <a:xfrm>
              <a:off x="10679113" y="637063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3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20003 h 69850"/>
                <a:gd name="connsiteX6" fmla="*/ 18097 w 63500"/>
                <a:gd name="connsiteY6" fmla="*/ 36513 h 69850"/>
                <a:gd name="connsiteX7" fmla="*/ 32703 w 63500"/>
                <a:gd name="connsiteY7" fmla="*/ 53022 h 69850"/>
                <a:gd name="connsiteX8" fmla="*/ 47307 w 63500"/>
                <a:gd name="connsiteY8" fmla="*/ 36513 h 69850"/>
                <a:gd name="connsiteX9" fmla="*/ 32703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8"/>
                  </a:cubicBezTo>
                  <a:cubicBezTo>
                    <a:pt x="60643" y="53022"/>
                    <a:pt x="47943" y="66992"/>
                    <a:pt x="32703" y="66992"/>
                  </a:cubicBezTo>
                  <a:close/>
                  <a:moveTo>
                    <a:pt x="32703" y="20003"/>
                  </a:moveTo>
                  <a:cubicBezTo>
                    <a:pt x="24447" y="20003"/>
                    <a:pt x="18097" y="27622"/>
                    <a:pt x="18097" y="36513"/>
                  </a:cubicBezTo>
                  <a:cubicBezTo>
                    <a:pt x="18097" y="45403"/>
                    <a:pt x="25082" y="53022"/>
                    <a:pt x="32703" y="53022"/>
                  </a:cubicBezTo>
                  <a:cubicBezTo>
                    <a:pt x="40957" y="53022"/>
                    <a:pt x="47307" y="45403"/>
                    <a:pt x="47307" y="36513"/>
                  </a:cubicBezTo>
                  <a:cubicBezTo>
                    <a:pt x="47307" y="26988"/>
                    <a:pt x="40957" y="20003"/>
                    <a:pt x="32703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5" name="任意多边形: 形状 284"/>
            <p:cNvSpPr/>
            <p:nvPr>
              <p:custDataLst>
                <p:tags r:id="rId283"/>
              </p:custDataLst>
            </p:nvPr>
          </p:nvSpPr>
          <p:spPr>
            <a:xfrm>
              <a:off x="10788968" y="6378866"/>
              <a:ext cx="50800" cy="50800"/>
            </a:xfrm>
            <a:custGeom>
              <a:avLst/>
              <a:gdLst>
                <a:gd name="connsiteX0" fmla="*/ 47942 w 50800"/>
                <a:gd name="connsiteY0" fmla="*/ 28284 h 50800"/>
                <a:gd name="connsiteX1" fmla="*/ 26352 w 50800"/>
                <a:gd name="connsiteY1" fmla="*/ 51779 h 50800"/>
                <a:gd name="connsiteX2" fmla="*/ 4763 w 50800"/>
                <a:gd name="connsiteY2" fmla="*/ 28284 h 50800"/>
                <a:gd name="connsiteX3" fmla="*/ 26352 w 50800"/>
                <a:gd name="connsiteY3" fmla="*/ 4789 h 50800"/>
                <a:gd name="connsiteX4" fmla="*/ 47942 w 50800"/>
                <a:gd name="connsiteY4" fmla="*/ 28284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2" y="28284"/>
                  </a:moveTo>
                  <a:cubicBezTo>
                    <a:pt x="47942" y="41619"/>
                    <a:pt x="38417" y="51779"/>
                    <a:pt x="26352" y="51779"/>
                  </a:cubicBezTo>
                  <a:cubicBezTo>
                    <a:pt x="14288" y="51779"/>
                    <a:pt x="4763" y="40984"/>
                    <a:pt x="4763" y="28284"/>
                  </a:cubicBezTo>
                  <a:cubicBezTo>
                    <a:pt x="4763" y="14949"/>
                    <a:pt x="14288" y="4789"/>
                    <a:pt x="26352" y="4789"/>
                  </a:cubicBezTo>
                  <a:cubicBezTo>
                    <a:pt x="38417" y="4154"/>
                    <a:pt x="47942" y="14949"/>
                    <a:pt x="47942" y="282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6" name="任意多边形: 形状 285"/>
            <p:cNvSpPr/>
            <p:nvPr>
              <p:custDataLst>
                <p:tags r:id="rId284"/>
              </p:custDataLst>
            </p:nvPr>
          </p:nvSpPr>
          <p:spPr>
            <a:xfrm>
              <a:off x="10782618" y="6370638"/>
              <a:ext cx="63500" cy="69850"/>
            </a:xfrm>
            <a:custGeom>
              <a:avLst/>
              <a:gdLst>
                <a:gd name="connsiteX0" fmla="*/ 32702 w 63500"/>
                <a:gd name="connsiteY0" fmla="*/ 66992 h 69850"/>
                <a:gd name="connsiteX1" fmla="*/ 4763 w 63500"/>
                <a:gd name="connsiteY1" fmla="*/ 35878 h 69850"/>
                <a:gd name="connsiteX2" fmla="*/ 32702 w 63500"/>
                <a:gd name="connsiteY2" fmla="*/ 4763 h 69850"/>
                <a:gd name="connsiteX3" fmla="*/ 60642 w 63500"/>
                <a:gd name="connsiteY3" fmla="*/ 35878 h 69850"/>
                <a:gd name="connsiteX4" fmla="*/ 32702 w 63500"/>
                <a:gd name="connsiteY4" fmla="*/ 66992 h 69850"/>
                <a:gd name="connsiteX5" fmla="*/ 32702 w 63500"/>
                <a:gd name="connsiteY5" fmla="*/ 20003 h 69850"/>
                <a:gd name="connsiteX6" fmla="*/ 18097 w 63500"/>
                <a:gd name="connsiteY6" fmla="*/ 36513 h 69850"/>
                <a:gd name="connsiteX7" fmla="*/ 32702 w 63500"/>
                <a:gd name="connsiteY7" fmla="*/ 53022 h 69850"/>
                <a:gd name="connsiteX8" fmla="*/ 47307 w 63500"/>
                <a:gd name="connsiteY8" fmla="*/ 36513 h 69850"/>
                <a:gd name="connsiteX9" fmla="*/ 32702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2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2" y="4763"/>
                  </a:cubicBezTo>
                  <a:cubicBezTo>
                    <a:pt x="47942" y="4763"/>
                    <a:pt x="60642" y="18733"/>
                    <a:pt x="60642" y="35878"/>
                  </a:cubicBezTo>
                  <a:cubicBezTo>
                    <a:pt x="60642" y="53022"/>
                    <a:pt x="47942" y="66992"/>
                    <a:pt x="32702" y="66992"/>
                  </a:cubicBezTo>
                  <a:close/>
                  <a:moveTo>
                    <a:pt x="32702" y="20003"/>
                  </a:moveTo>
                  <a:cubicBezTo>
                    <a:pt x="24447" y="20003"/>
                    <a:pt x="18097" y="27622"/>
                    <a:pt x="18097" y="36513"/>
                  </a:cubicBezTo>
                  <a:cubicBezTo>
                    <a:pt x="18097" y="45403"/>
                    <a:pt x="24447" y="53022"/>
                    <a:pt x="32702" y="53022"/>
                  </a:cubicBezTo>
                  <a:cubicBezTo>
                    <a:pt x="40957" y="53022"/>
                    <a:pt x="47307" y="45403"/>
                    <a:pt x="47307" y="36513"/>
                  </a:cubicBezTo>
                  <a:cubicBezTo>
                    <a:pt x="47307" y="26988"/>
                    <a:pt x="40957" y="20003"/>
                    <a:pt x="32702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" name="任意多边形: 形状 286"/>
            <p:cNvSpPr/>
            <p:nvPr>
              <p:custDataLst>
                <p:tags r:id="rId285"/>
              </p:custDataLst>
            </p:nvPr>
          </p:nvSpPr>
          <p:spPr>
            <a:xfrm>
              <a:off x="10892472" y="6378866"/>
              <a:ext cx="50800" cy="50800"/>
            </a:xfrm>
            <a:custGeom>
              <a:avLst/>
              <a:gdLst>
                <a:gd name="connsiteX0" fmla="*/ 47943 w 50800"/>
                <a:gd name="connsiteY0" fmla="*/ 28284 h 50800"/>
                <a:gd name="connsiteX1" fmla="*/ 26353 w 50800"/>
                <a:gd name="connsiteY1" fmla="*/ 51779 h 50800"/>
                <a:gd name="connsiteX2" fmla="*/ 4763 w 50800"/>
                <a:gd name="connsiteY2" fmla="*/ 28284 h 50800"/>
                <a:gd name="connsiteX3" fmla="*/ 26353 w 50800"/>
                <a:gd name="connsiteY3" fmla="*/ 4789 h 50800"/>
                <a:gd name="connsiteX4" fmla="*/ 47943 w 50800"/>
                <a:gd name="connsiteY4" fmla="*/ 28284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3" y="28284"/>
                  </a:moveTo>
                  <a:cubicBezTo>
                    <a:pt x="47943" y="41619"/>
                    <a:pt x="38418" y="51779"/>
                    <a:pt x="26353" y="51779"/>
                  </a:cubicBezTo>
                  <a:cubicBezTo>
                    <a:pt x="14288" y="51779"/>
                    <a:pt x="4763" y="40984"/>
                    <a:pt x="4763" y="28284"/>
                  </a:cubicBezTo>
                  <a:cubicBezTo>
                    <a:pt x="4763" y="14949"/>
                    <a:pt x="14288" y="4789"/>
                    <a:pt x="26353" y="4789"/>
                  </a:cubicBezTo>
                  <a:cubicBezTo>
                    <a:pt x="38418" y="4154"/>
                    <a:pt x="47943" y="14949"/>
                    <a:pt x="47943" y="282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8" name="任意多边形: 形状 287"/>
            <p:cNvSpPr/>
            <p:nvPr>
              <p:custDataLst>
                <p:tags r:id="rId286"/>
              </p:custDataLst>
            </p:nvPr>
          </p:nvSpPr>
          <p:spPr>
            <a:xfrm>
              <a:off x="10886122" y="637063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3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20003 h 69850"/>
                <a:gd name="connsiteX6" fmla="*/ 18097 w 63500"/>
                <a:gd name="connsiteY6" fmla="*/ 36513 h 69850"/>
                <a:gd name="connsiteX7" fmla="*/ 32703 w 63500"/>
                <a:gd name="connsiteY7" fmla="*/ 53022 h 69850"/>
                <a:gd name="connsiteX8" fmla="*/ 47308 w 63500"/>
                <a:gd name="connsiteY8" fmla="*/ 36513 h 69850"/>
                <a:gd name="connsiteX9" fmla="*/ 32703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8"/>
                  </a:cubicBezTo>
                  <a:cubicBezTo>
                    <a:pt x="60643" y="53022"/>
                    <a:pt x="48578" y="66992"/>
                    <a:pt x="32703" y="66992"/>
                  </a:cubicBezTo>
                  <a:close/>
                  <a:moveTo>
                    <a:pt x="32703" y="20003"/>
                  </a:moveTo>
                  <a:cubicBezTo>
                    <a:pt x="24447" y="20003"/>
                    <a:pt x="18097" y="27622"/>
                    <a:pt x="18097" y="36513"/>
                  </a:cubicBezTo>
                  <a:cubicBezTo>
                    <a:pt x="18097" y="45403"/>
                    <a:pt x="25083" y="53022"/>
                    <a:pt x="32703" y="53022"/>
                  </a:cubicBezTo>
                  <a:cubicBezTo>
                    <a:pt x="40958" y="53022"/>
                    <a:pt x="47308" y="45403"/>
                    <a:pt x="47308" y="36513"/>
                  </a:cubicBezTo>
                  <a:cubicBezTo>
                    <a:pt x="47943" y="26988"/>
                    <a:pt x="40958" y="20003"/>
                    <a:pt x="32703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9" name="任意多边形: 形状 288"/>
            <p:cNvSpPr/>
            <p:nvPr>
              <p:custDataLst>
                <p:tags r:id="rId287"/>
              </p:custDataLst>
            </p:nvPr>
          </p:nvSpPr>
          <p:spPr>
            <a:xfrm>
              <a:off x="10995978" y="6378866"/>
              <a:ext cx="50800" cy="50800"/>
            </a:xfrm>
            <a:custGeom>
              <a:avLst/>
              <a:gdLst>
                <a:gd name="connsiteX0" fmla="*/ 47942 w 50800"/>
                <a:gd name="connsiteY0" fmla="*/ 28284 h 50800"/>
                <a:gd name="connsiteX1" fmla="*/ 26353 w 50800"/>
                <a:gd name="connsiteY1" fmla="*/ 51779 h 50800"/>
                <a:gd name="connsiteX2" fmla="*/ 4763 w 50800"/>
                <a:gd name="connsiteY2" fmla="*/ 28284 h 50800"/>
                <a:gd name="connsiteX3" fmla="*/ 26353 w 50800"/>
                <a:gd name="connsiteY3" fmla="*/ 4789 h 50800"/>
                <a:gd name="connsiteX4" fmla="*/ 47942 w 50800"/>
                <a:gd name="connsiteY4" fmla="*/ 28284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0800">
                  <a:moveTo>
                    <a:pt x="47942" y="28284"/>
                  </a:moveTo>
                  <a:cubicBezTo>
                    <a:pt x="47942" y="41619"/>
                    <a:pt x="38417" y="51779"/>
                    <a:pt x="26353" y="51779"/>
                  </a:cubicBezTo>
                  <a:cubicBezTo>
                    <a:pt x="14288" y="51779"/>
                    <a:pt x="4763" y="40984"/>
                    <a:pt x="4763" y="28284"/>
                  </a:cubicBezTo>
                  <a:cubicBezTo>
                    <a:pt x="4763" y="14949"/>
                    <a:pt x="14288" y="4789"/>
                    <a:pt x="26353" y="4789"/>
                  </a:cubicBezTo>
                  <a:cubicBezTo>
                    <a:pt x="38417" y="4154"/>
                    <a:pt x="47942" y="14949"/>
                    <a:pt x="47942" y="282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0" name="任意多边形: 形状 289"/>
            <p:cNvSpPr/>
            <p:nvPr>
              <p:custDataLst>
                <p:tags r:id="rId288"/>
              </p:custDataLst>
            </p:nvPr>
          </p:nvSpPr>
          <p:spPr>
            <a:xfrm>
              <a:off x="10989628" y="6370638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2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20003 h 69850"/>
                <a:gd name="connsiteX6" fmla="*/ 18097 w 63500"/>
                <a:gd name="connsiteY6" fmla="*/ 36513 h 69850"/>
                <a:gd name="connsiteX7" fmla="*/ 32703 w 63500"/>
                <a:gd name="connsiteY7" fmla="*/ 53022 h 69850"/>
                <a:gd name="connsiteX8" fmla="*/ 47307 w 63500"/>
                <a:gd name="connsiteY8" fmla="*/ 36513 h 69850"/>
                <a:gd name="connsiteX9" fmla="*/ 32703 w 63500"/>
                <a:gd name="connsiteY9" fmla="*/ 20003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2" y="4763"/>
                    <a:pt x="60642" y="18733"/>
                    <a:pt x="60642" y="35878"/>
                  </a:cubicBezTo>
                  <a:cubicBezTo>
                    <a:pt x="61278" y="53022"/>
                    <a:pt x="48578" y="66992"/>
                    <a:pt x="32703" y="66992"/>
                  </a:cubicBezTo>
                  <a:close/>
                  <a:moveTo>
                    <a:pt x="32703" y="20003"/>
                  </a:moveTo>
                  <a:cubicBezTo>
                    <a:pt x="24447" y="20003"/>
                    <a:pt x="18097" y="27622"/>
                    <a:pt x="18097" y="36513"/>
                  </a:cubicBezTo>
                  <a:cubicBezTo>
                    <a:pt x="18097" y="45403"/>
                    <a:pt x="25082" y="53022"/>
                    <a:pt x="32703" y="53022"/>
                  </a:cubicBezTo>
                  <a:cubicBezTo>
                    <a:pt x="40957" y="53022"/>
                    <a:pt x="47307" y="45403"/>
                    <a:pt x="47307" y="36513"/>
                  </a:cubicBezTo>
                  <a:cubicBezTo>
                    <a:pt x="47942" y="26988"/>
                    <a:pt x="40957" y="20003"/>
                    <a:pt x="32703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1" name="任意多边形: 形状 290"/>
            <p:cNvSpPr/>
            <p:nvPr>
              <p:custDataLst>
                <p:tags r:id="rId289"/>
              </p:custDataLst>
            </p:nvPr>
          </p:nvSpPr>
          <p:spPr>
            <a:xfrm>
              <a:off x="10156507" y="5896292"/>
              <a:ext cx="177800" cy="19050"/>
            </a:xfrm>
            <a:custGeom>
              <a:avLst/>
              <a:gdLst>
                <a:gd name="connsiteX0" fmla="*/ 166688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6688 w 177800"/>
                <a:gd name="connsiteY4" fmla="*/ 4763 h 19050"/>
                <a:gd name="connsiteX5" fmla="*/ 173038 w 177800"/>
                <a:gd name="connsiteY5" fmla="*/ 11748 h 19050"/>
                <a:gd name="connsiteX6" fmla="*/ 166688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668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6688" y="4763"/>
                  </a:lnTo>
                  <a:cubicBezTo>
                    <a:pt x="170498" y="4763"/>
                    <a:pt x="173038" y="7938"/>
                    <a:pt x="173038" y="11748"/>
                  </a:cubicBezTo>
                  <a:cubicBezTo>
                    <a:pt x="173038" y="15558"/>
                    <a:pt x="170498" y="18733"/>
                    <a:pt x="16668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2" name="任意多边形: 形状 291"/>
            <p:cNvSpPr/>
            <p:nvPr>
              <p:custDataLst>
                <p:tags r:id="rId290"/>
              </p:custDataLst>
            </p:nvPr>
          </p:nvSpPr>
          <p:spPr>
            <a:xfrm>
              <a:off x="10108247" y="5791517"/>
              <a:ext cx="139700" cy="19050"/>
            </a:xfrm>
            <a:custGeom>
              <a:avLst/>
              <a:gdLst>
                <a:gd name="connsiteX0" fmla="*/ 129222 w 139700"/>
                <a:gd name="connsiteY0" fmla="*/ 18733 h 19050"/>
                <a:gd name="connsiteX1" fmla="*/ 11113 w 139700"/>
                <a:gd name="connsiteY1" fmla="*/ 18733 h 19050"/>
                <a:gd name="connsiteX2" fmla="*/ 4763 w 139700"/>
                <a:gd name="connsiteY2" fmla="*/ 11748 h 19050"/>
                <a:gd name="connsiteX3" fmla="*/ 11113 w 139700"/>
                <a:gd name="connsiteY3" fmla="*/ 4763 h 19050"/>
                <a:gd name="connsiteX4" fmla="*/ 129222 w 139700"/>
                <a:gd name="connsiteY4" fmla="*/ 4763 h 19050"/>
                <a:gd name="connsiteX5" fmla="*/ 135572 w 139700"/>
                <a:gd name="connsiteY5" fmla="*/ 11748 h 19050"/>
                <a:gd name="connsiteX6" fmla="*/ 129222 w 1397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0" h="19050">
                  <a:moveTo>
                    <a:pt x="129222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29222" y="4763"/>
                  </a:lnTo>
                  <a:cubicBezTo>
                    <a:pt x="133033" y="4763"/>
                    <a:pt x="135572" y="7938"/>
                    <a:pt x="135572" y="11748"/>
                  </a:cubicBezTo>
                  <a:cubicBezTo>
                    <a:pt x="136208" y="15558"/>
                    <a:pt x="133033" y="18733"/>
                    <a:pt x="129222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3" name="任意多边形: 形状 292"/>
            <p:cNvSpPr/>
            <p:nvPr>
              <p:custDataLst>
                <p:tags r:id="rId291"/>
              </p:custDataLst>
            </p:nvPr>
          </p:nvSpPr>
          <p:spPr>
            <a:xfrm>
              <a:off x="10302557" y="5791517"/>
              <a:ext cx="82550" cy="19050"/>
            </a:xfrm>
            <a:custGeom>
              <a:avLst/>
              <a:gdLst>
                <a:gd name="connsiteX0" fmla="*/ 72708 w 82550"/>
                <a:gd name="connsiteY0" fmla="*/ 18733 h 19050"/>
                <a:gd name="connsiteX1" fmla="*/ 11113 w 82550"/>
                <a:gd name="connsiteY1" fmla="*/ 18733 h 19050"/>
                <a:gd name="connsiteX2" fmla="*/ 4763 w 82550"/>
                <a:gd name="connsiteY2" fmla="*/ 11748 h 19050"/>
                <a:gd name="connsiteX3" fmla="*/ 11113 w 82550"/>
                <a:gd name="connsiteY3" fmla="*/ 4763 h 19050"/>
                <a:gd name="connsiteX4" fmla="*/ 72708 w 82550"/>
                <a:gd name="connsiteY4" fmla="*/ 4763 h 19050"/>
                <a:gd name="connsiteX5" fmla="*/ 79058 w 82550"/>
                <a:gd name="connsiteY5" fmla="*/ 11748 h 19050"/>
                <a:gd name="connsiteX6" fmla="*/ 72708 w 825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50" h="19050">
                  <a:moveTo>
                    <a:pt x="7270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72708" y="4763"/>
                  </a:lnTo>
                  <a:cubicBezTo>
                    <a:pt x="76518" y="4763"/>
                    <a:pt x="79058" y="7938"/>
                    <a:pt x="79058" y="11748"/>
                  </a:cubicBezTo>
                  <a:cubicBezTo>
                    <a:pt x="79693" y="15558"/>
                    <a:pt x="76518" y="18733"/>
                    <a:pt x="7270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4" name="任意多边形: 形状 293"/>
            <p:cNvSpPr/>
            <p:nvPr>
              <p:custDataLst>
                <p:tags r:id="rId292"/>
              </p:custDataLst>
            </p:nvPr>
          </p:nvSpPr>
          <p:spPr>
            <a:xfrm>
              <a:off x="10051732" y="5872163"/>
              <a:ext cx="63500" cy="69850"/>
            </a:xfrm>
            <a:custGeom>
              <a:avLst/>
              <a:gdLst>
                <a:gd name="connsiteX0" fmla="*/ 32703 w 63500"/>
                <a:gd name="connsiteY0" fmla="*/ 66992 h 69850"/>
                <a:gd name="connsiteX1" fmla="*/ 4763 w 63500"/>
                <a:gd name="connsiteY1" fmla="*/ 35878 h 69850"/>
                <a:gd name="connsiteX2" fmla="*/ 32703 w 63500"/>
                <a:gd name="connsiteY2" fmla="*/ 4763 h 69850"/>
                <a:gd name="connsiteX3" fmla="*/ 60643 w 63500"/>
                <a:gd name="connsiteY3" fmla="*/ 35878 h 69850"/>
                <a:gd name="connsiteX4" fmla="*/ 32703 w 63500"/>
                <a:gd name="connsiteY4" fmla="*/ 66992 h 69850"/>
                <a:gd name="connsiteX5" fmla="*/ 32703 w 63500"/>
                <a:gd name="connsiteY5" fmla="*/ 19367 h 69850"/>
                <a:gd name="connsiteX6" fmla="*/ 17463 w 63500"/>
                <a:gd name="connsiteY6" fmla="*/ 35878 h 69850"/>
                <a:gd name="connsiteX7" fmla="*/ 32703 w 63500"/>
                <a:gd name="connsiteY7" fmla="*/ 52388 h 69850"/>
                <a:gd name="connsiteX8" fmla="*/ 47308 w 63500"/>
                <a:gd name="connsiteY8" fmla="*/ 35878 h 69850"/>
                <a:gd name="connsiteX9" fmla="*/ 32703 w 63500"/>
                <a:gd name="connsiteY9" fmla="*/ 1936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2"/>
                  </a:moveTo>
                  <a:cubicBezTo>
                    <a:pt x="17463" y="66992"/>
                    <a:pt x="4763" y="53022"/>
                    <a:pt x="4763" y="35878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8"/>
                  </a:cubicBezTo>
                  <a:cubicBezTo>
                    <a:pt x="60643" y="53022"/>
                    <a:pt x="47943" y="66992"/>
                    <a:pt x="32703" y="66992"/>
                  </a:cubicBezTo>
                  <a:close/>
                  <a:moveTo>
                    <a:pt x="32703" y="19367"/>
                  </a:moveTo>
                  <a:cubicBezTo>
                    <a:pt x="24448" y="19367"/>
                    <a:pt x="17463" y="26988"/>
                    <a:pt x="17463" y="35878"/>
                  </a:cubicBezTo>
                  <a:cubicBezTo>
                    <a:pt x="17463" y="44767"/>
                    <a:pt x="24448" y="52388"/>
                    <a:pt x="32703" y="52388"/>
                  </a:cubicBezTo>
                  <a:cubicBezTo>
                    <a:pt x="40958" y="52388"/>
                    <a:pt x="47308" y="44767"/>
                    <a:pt x="47308" y="35878"/>
                  </a:cubicBezTo>
                  <a:cubicBezTo>
                    <a:pt x="47308" y="26988"/>
                    <a:pt x="40958" y="19367"/>
                    <a:pt x="32703" y="19367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5" name="任意多边形: 形状 294"/>
            <p:cNvSpPr/>
            <p:nvPr>
              <p:custDataLst>
                <p:tags r:id="rId293"/>
              </p:custDataLst>
            </p:nvPr>
          </p:nvSpPr>
          <p:spPr>
            <a:xfrm>
              <a:off x="10929938" y="5992813"/>
              <a:ext cx="158750" cy="19050"/>
            </a:xfrm>
            <a:custGeom>
              <a:avLst/>
              <a:gdLst>
                <a:gd name="connsiteX0" fmla="*/ 150178 w 158750"/>
                <a:gd name="connsiteY0" fmla="*/ 18733 h 19050"/>
                <a:gd name="connsiteX1" fmla="*/ 11113 w 158750"/>
                <a:gd name="connsiteY1" fmla="*/ 18733 h 19050"/>
                <a:gd name="connsiteX2" fmla="*/ 4763 w 158750"/>
                <a:gd name="connsiteY2" fmla="*/ 11747 h 19050"/>
                <a:gd name="connsiteX3" fmla="*/ 11113 w 158750"/>
                <a:gd name="connsiteY3" fmla="*/ 4763 h 19050"/>
                <a:gd name="connsiteX4" fmla="*/ 150178 w 158750"/>
                <a:gd name="connsiteY4" fmla="*/ 4763 h 19050"/>
                <a:gd name="connsiteX5" fmla="*/ 156528 w 158750"/>
                <a:gd name="connsiteY5" fmla="*/ 11747 h 19050"/>
                <a:gd name="connsiteX6" fmla="*/ 150178 w 1587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8" y="4763"/>
                  </a:lnTo>
                  <a:cubicBezTo>
                    <a:pt x="153988" y="4763"/>
                    <a:pt x="156528" y="7938"/>
                    <a:pt x="156528" y="11747"/>
                  </a:cubicBezTo>
                  <a:cubicBezTo>
                    <a:pt x="156528" y="15558"/>
                    <a:pt x="153988" y="18733"/>
                    <a:pt x="15017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6" name="任意多边形: 形状 295"/>
            <p:cNvSpPr/>
            <p:nvPr>
              <p:custDataLst>
                <p:tags r:id="rId294"/>
              </p:custDataLst>
            </p:nvPr>
          </p:nvSpPr>
          <p:spPr>
            <a:xfrm>
              <a:off x="11017568" y="6048692"/>
              <a:ext cx="158750" cy="19050"/>
            </a:xfrm>
            <a:custGeom>
              <a:avLst/>
              <a:gdLst>
                <a:gd name="connsiteX0" fmla="*/ 150177 w 158750"/>
                <a:gd name="connsiteY0" fmla="*/ 18733 h 19050"/>
                <a:gd name="connsiteX1" fmla="*/ 11113 w 158750"/>
                <a:gd name="connsiteY1" fmla="*/ 18733 h 19050"/>
                <a:gd name="connsiteX2" fmla="*/ 4763 w 158750"/>
                <a:gd name="connsiteY2" fmla="*/ 11748 h 19050"/>
                <a:gd name="connsiteX3" fmla="*/ 11113 w 158750"/>
                <a:gd name="connsiteY3" fmla="*/ 4763 h 19050"/>
                <a:gd name="connsiteX4" fmla="*/ 150177 w 158750"/>
                <a:gd name="connsiteY4" fmla="*/ 4763 h 19050"/>
                <a:gd name="connsiteX5" fmla="*/ 156527 w 158750"/>
                <a:gd name="connsiteY5" fmla="*/ 11748 h 19050"/>
                <a:gd name="connsiteX6" fmla="*/ 150177 w 1587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7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7" y="4763"/>
                  </a:lnTo>
                  <a:cubicBezTo>
                    <a:pt x="153988" y="4763"/>
                    <a:pt x="156527" y="7938"/>
                    <a:pt x="156527" y="11748"/>
                  </a:cubicBezTo>
                  <a:cubicBezTo>
                    <a:pt x="156527" y="15558"/>
                    <a:pt x="153988" y="18733"/>
                    <a:pt x="150177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7" name="任意多边形: 形状 296"/>
            <p:cNvSpPr/>
            <p:nvPr>
              <p:custDataLst>
                <p:tags r:id="rId295"/>
              </p:custDataLst>
            </p:nvPr>
          </p:nvSpPr>
          <p:spPr>
            <a:xfrm>
              <a:off x="10907713" y="6109017"/>
              <a:ext cx="50800" cy="19050"/>
            </a:xfrm>
            <a:custGeom>
              <a:avLst/>
              <a:gdLst>
                <a:gd name="connsiteX0" fmla="*/ 40322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8 h 19050"/>
                <a:gd name="connsiteX3" fmla="*/ 11113 w 50800"/>
                <a:gd name="connsiteY3" fmla="*/ 4763 h 19050"/>
                <a:gd name="connsiteX4" fmla="*/ 40322 w 50800"/>
                <a:gd name="connsiteY4" fmla="*/ 4763 h 19050"/>
                <a:gd name="connsiteX5" fmla="*/ 46672 w 50800"/>
                <a:gd name="connsiteY5" fmla="*/ 11748 h 19050"/>
                <a:gd name="connsiteX6" fmla="*/ 40322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2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2" y="4763"/>
                  </a:lnTo>
                  <a:cubicBezTo>
                    <a:pt x="44132" y="4763"/>
                    <a:pt x="46672" y="7938"/>
                    <a:pt x="46672" y="11748"/>
                  </a:cubicBezTo>
                  <a:cubicBezTo>
                    <a:pt x="47307" y="15558"/>
                    <a:pt x="44132" y="18733"/>
                    <a:pt x="40322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8" name="任意多边形: 形状 297"/>
            <p:cNvSpPr/>
            <p:nvPr>
              <p:custDataLst>
                <p:tags r:id="rId296"/>
              </p:custDataLst>
            </p:nvPr>
          </p:nvSpPr>
          <p:spPr>
            <a:xfrm>
              <a:off x="10970578" y="6109017"/>
              <a:ext cx="50800" cy="19050"/>
            </a:xfrm>
            <a:custGeom>
              <a:avLst/>
              <a:gdLst>
                <a:gd name="connsiteX0" fmla="*/ 40322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8 h 19050"/>
                <a:gd name="connsiteX3" fmla="*/ 11113 w 50800"/>
                <a:gd name="connsiteY3" fmla="*/ 4763 h 19050"/>
                <a:gd name="connsiteX4" fmla="*/ 40322 w 50800"/>
                <a:gd name="connsiteY4" fmla="*/ 4763 h 19050"/>
                <a:gd name="connsiteX5" fmla="*/ 46672 w 50800"/>
                <a:gd name="connsiteY5" fmla="*/ 11748 h 19050"/>
                <a:gd name="connsiteX6" fmla="*/ 40322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2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2" y="4763"/>
                  </a:lnTo>
                  <a:cubicBezTo>
                    <a:pt x="44132" y="4763"/>
                    <a:pt x="46672" y="7938"/>
                    <a:pt x="46672" y="11748"/>
                  </a:cubicBezTo>
                  <a:cubicBezTo>
                    <a:pt x="46672" y="15558"/>
                    <a:pt x="43497" y="18733"/>
                    <a:pt x="40322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9" name="任意多边形: 形状 298"/>
            <p:cNvSpPr/>
            <p:nvPr>
              <p:custDataLst>
                <p:tags r:id="rId297"/>
              </p:custDataLst>
            </p:nvPr>
          </p:nvSpPr>
          <p:spPr>
            <a:xfrm>
              <a:off x="10842307" y="5657533"/>
              <a:ext cx="311150" cy="158750"/>
            </a:xfrm>
            <a:custGeom>
              <a:avLst/>
              <a:gdLst>
                <a:gd name="connsiteX0" fmla="*/ 22543 w 311150"/>
                <a:gd name="connsiteY0" fmla="*/ 56833 h 158750"/>
                <a:gd name="connsiteX1" fmla="*/ 164148 w 311150"/>
                <a:gd name="connsiteY1" fmla="*/ 56833 h 158750"/>
                <a:gd name="connsiteX2" fmla="*/ 167958 w 311150"/>
                <a:gd name="connsiteY2" fmla="*/ 32067 h 158750"/>
                <a:gd name="connsiteX3" fmla="*/ 158433 w 311150"/>
                <a:gd name="connsiteY3" fmla="*/ 32067 h 158750"/>
                <a:gd name="connsiteX4" fmla="*/ 146368 w 311150"/>
                <a:gd name="connsiteY4" fmla="*/ 20638 h 158750"/>
                <a:gd name="connsiteX5" fmla="*/ 146368 w 311150"/>
                <a:gd name="connsiteY5" fmla="*/ 16192 h 158750"/>
                <a:gd name="connsiteX6" fmla="*/ 158433 w 311150"/>
                <a:gd name="connsiteY6" fmla="*/ 4763 h 158750"/>
                <a:gd name="connsiteX7" fmla="*/ 269558 w 311150"/>
                <a:gd name="connsiteY7" fmla="*/ 4763 h 158750"/>
                <a:gd name="connsiteX8" fmla="*/ 281623 w 311150"/>
                <a:gd name="connsiteY8" fmla="*/ 16192 h 158750"/>
                <a:gd name="connsiteX9" fmla="*/ 281623 w 311150"/>
                <a:gd name="connsiteY9" fmla="*/ 20638 h 158750"/>
                <a:gd name="connsiteX10" fmla="*/ 269558 w 311150"/>
                <a:gd name="connsiteY10" fmla="*/ 32067 h 158750"/>
                <a:gd name="connsiteX11" fmla="*/ 254953 w 311150"/>
                <a:gd name="connsiteY11" fmla="*/ 32067 h 158750"/>
                <a:gd name="connsiteX12" fmla="*/ 258763 w 311150"/>
                <a:gd name="connsiteY12" fmla="*/ 56833 h 158750"/>
                <a:gd name="connsiteX13" fmla="*/ 294323 w 311150"/>
                <a:gd name="connsiteY13" fmla="*/ 56833 h 158750"/>
                <a:gd name="connsiteX14" fmla="*/ 312103 w 311150"/>
                <a:gd name="connsiteY14" fmla="*/ 76517 h 158750"/>
                <a:gd name="connsiteX15" fmla="*/ 312103 w 311150"/>
                <a:gd name="connsiteY15" fmla="*/ 84772 h 158750"/>
                <a:gd name="connsiteX16" fmla="*/ 294323 w 311150"/>
                <a:gd name="connsiteY16" fmla="*/ 104458 h 158750"/>
                <a:gd name="connsiteX17" fmla="*/ 151448 w 311150"/>
                <a:gd name="connsiteY17" fmla="*/ 104458 h 158750"/>
                <a:gd name="connsiteX18" fmla="*/ 147638 w 311150"/>
                <a:gd name="connsiteY18" fmla="*/ 129222 h 158750"/>
                <a:gd name="connsiteX19" fmla="*/ 162243 w 311150"/>
                <a:gd name="connsiteY19" fmla="*/ 129222 h 158750"/>
                <a:gd name="connsiteX20" fmla="*/ 174308 w 311150"/>
                <a:gd name="connsiteY20" fmla="*/ 140652 h 158750"/>
                <a:gd name="connsiteX21" fmla="*/ 174308 w 311150"/>
                <a:gd name="connsiteY21" fmla="*/ 145097 h 158750"/>
                <a:gd name="connsiteX22" fmla="*/ 162243 w 311150"/>
                <a:gd name="connsiteY22" fmla="*/ 156527 h 158750"/>
                <a:gd name="connsiteX23" fmla="*/ 51118 w 311150"/>
                <a:gd name="connsiteY23" fmla="*/ 156527 h 158750"/>
                <a:gd name="connsiteX24" fmla="*/ 39053 w 311150"/>
                <a:gd name="connsiteY24" fmla="*/ 145097 h 158750"/>
                <a:gd name="connsiteX25" fmla="*/ 39053 w 311150"/>
                <a:gd name="connsiteY25" fmla="*/ 140652 h 158750"/>
                <a:gd name="connsiteX26" fmla="*/ 51118 w 311150"/>
                <a:gd name="connsiteY26" fmla="*/ 129222 h 158750"/>
                <a:gd name="connsiteX27" fmla="*/ 65723 w 311150"/>
                <a:gd name="connsiteY27" fmla="*/ 129222 h 158750"/>
                <a:gd name="connsiteX28" fmla="*/ 61913 w 311150"/>
                <a:gd name="connsiteY28" fmla="*/ 104458 h 158750"/>
                <a:gd name="connsiteX29" fmla="*/ 22543 w 311150"/>
                <a:gd name="connsiteY29" fmla="*/ 104458 h 158750"/>
                <a:gd name="connsiteX30" fmla="*/ 4763 w 311150"/>
                <a:gd name="connsiteY30" fmla="*/ 84772 h 158750"/>
                <a:gd name="connsiteX31" fmla="*/ 4763 w 311150"/>
                <a:gd name="connsiteY31" fmla="*/ 76517 h 158750"/>
                <a:gd name="connsiteX32" fmla="*/ 22543 w 311150"/>
                <a:gd name="connsiteY32" fmla="*/ 56833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1150" h="158750">
                  <a:moveTo>
                    <a:pt x="22543" y="56833"/>
                  </a:moveTo>
                  <a:lnTo>
                    <a:pt x="164148" y="56833"/>
                  </a:lnTo>
                  <a:cubicBezTo>
                    <a:pt x="173673" y="46672"/>
                    <a:pt x="171133" y="37783"/>
                    <a:pt x="167958" y="32067"/>
                  </a:cubicBezTo>
                  <a:lnTo>
                    <a:pt x="158433" y="32067"/>
                  </a:lnTo>
                  <a:cubicBezTo>
                    <a:pt x="152083" y="32067"/>
                    <a:pt x="146368" y="26988"/>
                    <a:pt x="146368" y="20638"/>
                  </a:cubicBezTo>
                  <a:lnTo>
                    <a:pt x="146368" y="16192"/>
                  </a:lnTo>
                  <a:cubicBezTo>
                    <a:pt x="146368" y="9842"/>
                    <a:pt x="151448" y="4763"/>
                    <a:pt x="158433" y="4763"/>
                  </a:cubicBezTo>
                  <a:lnTo>
                    <a:pt x="269558" y="4763"/>
                  </a:lnTo>
                  <a:cubicBezTo>
                    <a:pt x="275908" y="4763"/>
                    <a:pt x="281623" y="9842"/>
                    <a:pt x="281623" y="16192"/>
                  </a:cubicBezTo>
                  <a:lnTo>
                    <a:pt x="281623" y="20638"/>
                  </a:lnTo>
                  <a:cubicBezTo>
                    <a:pt x="281623" y="26988"/>
                    <a:pt x="276543" y="32067"/>
                    <a:pt x="269558" y="32067"/>
                  </a:cubicBezTo>
                  <a:lnTo>
                    <a:pt x="254953" y="32067"/>
                  </a:lnTo>
                  <a:cubicBezTo>
                    <a:pt x="251778" y="37147"/>
                    <a:pt x="249238" y="46038"/>
                    <a:pt x="258763" y="56833"/>
                  </a:cubicBezTo>
                  <a:lnTo>
                    <a:pt x="294323" y="56833"/>
                  </a:lnTo>
                  <a:cubicBezTo>
                    <a:pt x="304483" y="56833"/>
                    <a:pt x="312103" y="65722"/>
                    <a:pt x="312103" y="76517"/>
                  </a:cubicBezTo>
                  <a:lnTo>
                    <a:pt x="312103" y="84772"/>
                  </a:lnTo>
                  <a:cubicBezTo>
                    <a:pt x="312103" y="95567"/>
                    <a:pt x="303848" y="104458"/>
                    <a:pt x="294323" y="104458"/>
                  </a:cubicBezTo>
                  <a:lnTo>
                    <a:pt x="151448" y="104458"/>
                  </a:lnTo>
                  <a:cubicBezTo>
                    <a:pt x="141923" y="114617"/>
                    <a:pt x="144463" y="123508"/>
                    <a:pt x="147638" y="129222"/>
                  </a:cubicBezTo>
                  <a:lnTo>
                    <a:pt x="162243" y="129222"/>
                  </a:lnTo>
                  <a:cubicBezTo>
                    <a:pt x="168593" y="129222"/>
                    <a:pt x="174308" y="134302"/>
                    <a:pt x="174308" y="140652"/>
                  </a:cubicBezTo>
                  <a:lnTo>
                    <a:pt x="174308" y="145097"/>
                  </a:lnTo>
                  <a:cubicBezTo>
                    <a:pt x="174308" y="151447"/>
                    <a:pt x="169228" y="156527"/>
                    <a:pt x="162243" y="156527"/>
                  </a:cubicBezTo>
                  <a:lnTo>
                    <a:pt x="51118" y="156527"/>
                  </a:lnTo>
                  <a:cubicBezTo>
                    <a:pt x="44768" y="156527"/>
                    <a:pt x="39053" y="151447"/>
                    <a:pt x="39053" y="145097"/>
                  </a:cubicBezTo>
                  <a:lnTo>
                    <a:pt x="39053" y="140652"/>
                  </a:lnTo>
                  <a:cubicBezTo>
                    <a:pt x="39053" y="134302"/>
                    <a:pt x="44133" y="129222"/>
                    <a:pt x="51118" y="129222"/>
                  </a:cubicBezTo>
                  <a:lnTo>
                    <a:pt x="65723" y="129222"/>
                  </a:lnTo>
                  <a:cubicBezTo>
                    <a:pt x="68898" y="124142"/>
                    <a:pt x="71438" y="115252"/>
                    <a:pt x="61913" y="104458"/>
                  </a:cubicBezTo>
                  <a:lnTo>
                    <a:pt x="22543" y="104458"/>
                  </a:lnTo>
                  <a:cubicBezTo>
                    <a:pt x="12383" y="104458"/>
                    <a:pt x="4763" y="95567"/>
                    <a:pt x="4763" y="84772"/>
                  </a:cubicBezTo>
                  <a:lnTo>
                    <a:pt x="4763" y="76517"/>
                  </a:lnTo>
                  <a:cubicBezTo>
                    <a:pt x="4763" y="65722"/>
                    <a:pt x="13018" y="56833"/>
                    <a:pt x="22543" y="56833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0" name="任意多边形: 形状 299"/>
            <p:cNvSpPr/>
            <p:nvPr>
              <p:custDataLst>
                <p:tags r:id="rId298"/>
              </p:custDataLst>
            </p:nvPr>
          </p:nvSpPr>
          <p:spPr>
            <a:xfrm>
              <a:off x="10835957" y="5648642"/>
              <a:ext cx="330200" cy="177800"/>
            </a:xfrm>
            <a:custGeom>
              <a:avLst/>
              <a:gdLst>
                <a:gd name="connsiteX0" fmla="*/ 169228 w 330200"/>
                <a:gd name="connsiteY0" fmla="*/ 173038 h 177800"/>
                <a:gd name="connsiteX1" fmla="*/ 58103 w 330200"/>
                <a:gd name="connsiteY1" fmla="*/ 173038 h 177800"/>
                <a:gd name="connsiteX2" fmla="*/ 39688 w 330200"/>
                <a:gd name="connsiteY2" fmla="*/ 153988 h 177800"/>
                <a:gd name="connsiteX3" fmla="*/ 39688 w 330200"/>
                <a:gd name="connsiteY3" fmla="*/ 149542 h 177800"/>
                <a:gd name="connsiteX4" fmla="*/ 58103 w 330200"/>
                <a:gd name="connsiteY4" fmla="*/ 130492 h 177800"/>
                <a:gd name="connsiteX5" fmla="*/ 68898 w 330200"/>
                <a:gd name="connsiteY5" fmla="*/ 130492 h 177800"/>
                <a:gd name="connsiteX6" fmla="*/ 66358 w 330200"/>
                <a:gd name="connsiteY6" fmla="*/ 120333 h 177800"/>
                <a:gd name="connsiteX7" fmla="*/ 29528 w 330200"/>
                <a:gd name="connsiteY7" fmla="*/ 120333 h 177800"/>
                <a:gd name="connsiteX8" fmla="*/ 4763 w 330200"/>
                <a:gd name="connsiteY8" fmla="*/ 93028 h 177800"/>
                <a:gd name="connsiteX9" fmla="*/ 4763 w 330200"/>
                <a:gd name="connsiteY9" fmla="*/ 84773 h 177800"/>
                <a:gd name="connsiteX10" fmla="*/ 29528 w 330200"/>
                <a:gd name="connsiteY10" fmla="*/ 57467 h 177800"/>
                <a:gd name="connsiteX11" fmla="*/ 168593 w 330200"/>
                <a:gd name="connsiteY11" fmla="*/ 57467 h 177800"/>
                <a:gd name="connsiteX12" fmla="*/ 171133 w 330200"/>
                <a:gd name="connsiteY12" fmla="*/ 47308 h 177800"/>
                <a:gd name="connsiteX13" fmla="*/ 165418 w 330200"/>
                <a:gd name="connsiteY13" fmla="*/ 47308 h 177800"/>
                <a:gd name="connsiteX14" fmla="*/ 147003 w 330200"/>
                <a:gd name="connsiteY14" fmla="*/ 28258 h 177800"/>
                <a:gd name="connsiteX15" fmla="*/ 147003 w 330200"/>
                <a:gd name="connsiteY15" fmla="*/ 23813 h 177800"/>
                <a:gd name="connsiteX16" fmla="*/ 165418 w 330200"/>
                <a:gd name="connsiteY16" fmla="*/ 4763 h 177800"/>
                <a:gd name="connsiteX17" fmla="*/ 276543 w 330200"/>
                <a:gd name="connsiteY17" fmla="*/ 4763 h 177800"/>
                <a:gd name="connsiteX18" fmla="*/ 294958 w 330200"/>
                <a:gd name="connsiteY18" fmla="*/ 23813 h 177800"/>
                <a:gd name="connsiteX19" fmla="*/ 294958 w 330200"/>
                <a:gd name="connsiteY19" fmla="*/ 28258 h 177800"/>
                <a:gd name="connsiteX20" fmla="*/ 276543 w 330200"/>
                <a:gd name="connsiteY20" fmla="*/ 47308 h 177800"/>
                <a:gd name="connsiteX21" fmla="*/ 265748 w 330200"/>
                <a:gd name="connsiteY21" fmla="*/ 47308 h 177800"/>
                <a:gd name="connsiteX22" fmla="*/ 268288 w 330200"/>
                <a:gd name="connsiteY22" fmla="*/ 57467 h 177800"/>
                <a:gd name="connsiteX23" fmla="*/ 300673 w 330200"/>
                <a:gd name="connsiteY23" fmla="*/ 57467 h 177800"/>
                <a:gd name="connsiteX24" fmla="*/ 325438 w 330200"/>
                <a:gd name="connsiteY24" fmla="*/ 84773 h 177800"/>
                <a:gd name="connsiteX25" fmla="*/ 325438 w 330200"/>
                <a:gd name="connsiteY25" fmla="*/ 93028 h 177800"/>
                <a:gd name="connsiteX26" fmla="*/ 300673 w 330200"/>
                <a:gd name="connsiteY26" fmla="*/ 120333 h 177800"/>
                <a:gd name="connsiteX27" fmla="*/ 160338 w 330200"/>
                <a:gd name="connsiteY27" fmla="*/ 120333 h 177800"/>
                <a:gd name="connsiteX28" fmla="*/ 157798 w 330200"/>
                <a:gd name="connsiteY28" fmla="*/ 130492 h 177800"/>
                <a:gd name="connsiteX29" fmla="*/ 168593 w 330200"/>
                <a:gd name="connsiteY29" fmla="*/ 130492 h 177800"/>
                <a:gd name="connsiteX30" fmla="*/ 187008 w 330200"/>
                <a:gd name="connsiteY30" fmla="*/ 149542 h 177800"/>
                <a:gd name="connsiteX31" fmla="*/ 187008 w 330200"/>
                <a:gd name="connsiteY31" fmla="*/ 153988 h 177800"/>
                <a:gd name="connsiteX32" fmla="*/ 169228 w 330200"/>
                <a:gd name="connsiteY32" fmla="*/ 173038 h 177800"/>
                <a:gd name="connsiteX33" fmla="*/ 57468 w 330200"/>
                <a:gd name="connsiteY33" fmla="*/ 145098 h 177800"/>
                <a:gd name="connsiteX34" fmla="*/ 52388 w 330200"/>
                <a:gd name="connsiteY34" fmla="*/ 149542 h 177800"/>
                <a:gd name="connsiteX35" fmla="*/ 52388 w 330200"/>
                <a:gd name="connsiteY35" fmla="*/ 153988 h 177800"/>
                <a:gd name="connsiteX36" fmla="*/ 57468 w 330200"/>
                <a:gd name="connsiteY36" fmla="*/ 158433 h 177800"/>
                <a:gd name="connsiteX37" fmla="*/ 168593 w 330200"/>
                <a:gd name="connsiteY37" fmla="*/ 158433 h 177800"/>
                <a:gd name="connsiteX38" fmla="*/ 173673 w 330200"/>
                <a:gd name="connsiteY38" fmla="*/ 153988 h 177800"/>
                <a:gd name="connsiteX39" fmla="*/ 173673 w 330200"/>
                <a:gd name="connsiteY39" fmla="*/ 149542 h 177800"/>
                <a:gd name="connsiteX40" fmla="*/ 168593 w 330200"/>
                <a:gd name="connsiteY40" fmla="*/ 145098 h 177800"/>
                <a:gd name="connsiteX41" fmla="*/ 150813 w 330200"/>
                <a:gd name="connsiteY41" fmla="*/ 145098 h 177800"/>
                <a:gd name="connsiteX42" fmla="*/ 148908 w 330200"/>
                <a:gd name="connsiteY42" fmla="*/ 141923 h 177800"/>
                <a:gd name="connsiteX43" fmla="*/ 153353 w 330200"/>
                <a:gd name="connsiteY43" fmla="*/ 108267 h 177800"/>
                <a:gd name="connsiteX44" fmla="*/ 155258 w 330200"/>
                <a:gd name="connsiteY44" fmla="*/ 106363 h 177800"/>
                <a:gd name="connsiteX45" fmla="*/ 300673 w 330200"/>
                <a:gd name="connsiteY45" fmla="*/ 106363 h 177800"/>
                <a:gd name="connsiteX46" fmla="*/ 312103 w 330200"/>
                <a:gd name="connsiteY46" fmla="*/ 93663 h 177800"/>
                <a:gd name="connsiteX47" fmla="*/ 312103 w 330200"/>
                <a:gd name="connsiteY47" fmla="*/ 85408 h 177800"/>
                <a:gd name="connsiteX48" fmla="*/ 300673 w 330200"/>
                <a:gd name="connsiteY48" fmla="*/ 72708 h 177800"/>
                <a:gd name="connsiteX49" fmla="*/ 262573 w 330200"/>
                <a:gd name="connsiteY49" fmla="*/ 72708 h 177800"/>
                <a:gd name="connsiteX50" fmla="*/ 260668 w 330200"/>
                <a:gd name="connsiteY50" fmla="*/ 70803 h 177800"/>
                <a:gd name="connsiteX51" fmla="*/ 256223 w 330200"/>
                <a:gd name="connsiteY51" fmla="*/ 37148 h 177800"/>
                <a:gd name="connsiteX52" fmla="*/ 258128 w 330200"/>
                <a:gd name="connsiteY52" fmla="*/ 33973 h 177800"/>
                <a:gd name="connsiteX53" fmla="*/ 276543 w 330200"/>
                <a:gd name="connsiteY53" fmla="*/ 33973 h 177800"/>
                <a:gd name="connsiteX54" fmla="*/ 281623 w 330200"/>
                <a:gd name="connsiteY54" fmla="*/ 29528 h 177800"/>
                <a:gd name="connsiteX55" fmla="*/ 281623 w 330200"/>
                <a:gd name="connsiteY55" fmla="*/ 25083 h 177800"/>
                <a:gd name="connsiteX56" fmla="*/ 276543 w 330200"/>
                <a:gd name="connsiteY56" fmla="*/ 20638 h 177800"/>
                <a:gd name="connsiteX57" fmla="*/ 165418 w 330200"/>
                <a:gd name="connsiteY57" fmla="*/ 20638 h 177800"/>
                <a:gd name="connsiteX58" fmla="*/ 160338 w 330200"/>
                <a:gd name="connsiteY58" fmla="*/ 25083 h 177800"/>
                <a:gd name="connsiteX59" fmla="*/ 160338 w 330200"/>
                <a:gd name="connsiteY59" fmla="*/ 29528 h 177800"/>
                <a:gd name="connsiteX60" fmla="*/ 165418 w 330200"/>
                <a:gd name="connsiteY60" fmla="*/ 33973 h 177800"/>
                <a:gd name="connsiteX61" fmla="*/ 178118 w 330200"/>
                <a:gd name="connsiteY61" fmla="*/ 33973 h 177800"/>
                <a:gd name="connsiteX62" fmla="*/ 180023 w 330200"/>
                <a:gd name="connsiteY62" fmla="*/ 37148 h 177800"/>
                <a:gd name="connsiteX63" fmla="*/ 175578 w 330200"/>
                <a:gd name="connsiteY63" fmla="*/ 70803 h 177800"/>
                <a:gd name="connsiteX64" fmla="*/ 173673 w 330200"/>
                <a:gd name="connsiteY64" fmla="*/ 72708 h 177800"/>
                <a:gd name="connsiteX65" fmla="*/ 28893 w 330200"/>
                <a:gd name="connsiteY65" fmla="*/ 72708 h 177800"/>
                <a:gd name="connsiteX66" fmla="*/ 17463 w 330200"/>
                <a:gd name="connsiteY66" fmla="*/ 85408 h 177800"/>
                <a:gd name="connsiteX67" fmla="*/ 17463 w 330200"/>
                <a:gd name="connsiteY67" fmla="*/ 93663 h 177800"/>
                <a:gd name="connsiteX68" fmla="*/ 28893 w 330200"/>
                <a:gd name="connsiteY68" fmla="*/ 106363 h 177800"/>
                <a:gd name="connsiteX69" fmla="*/ 70803 w 330200"/>
                <a:gd name="connsiteY69" fmla="*/ 106363 h 177800"/>
                <a:gd name="connsiteX70" fmla="*/ 72708 w 330200"/>
                <a:gd name="connsiteY70" fmla="*/ 108267 h 177800"/>
                <a:gd name="connsiteX71" fmla="*/ 77153 w 330200"/>
                <a:gd name="connsiteY71" fmla="*/ 141923 h 177800"/>
                <a:gd name="connsiteX72" fmla="*/ 75248 w 330200"/>
                <a:gd name="connsiteY72" fmla="*/ 145098 h 177800"/>
                <a:gd name="connsiteX73" fmla="*/ 57468 w 330200"/>
                <a:gd name="connsiteY73" fmla="*/ 145098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30200" h="177800">
                  <a:moveTo>
                    <a:pt x="169228" y="173038"/>
                  </a:moveTo>
                  <a:lnTo>
                    <a:pt x="58103" y="173038"/>
                  </a:lnTo>
                  <a:cubicBezTo>
                    <a:pt x="47943" y="173038"/>
                    <a:pt x="39688" y="164783"/>
                    <a:pt x="39688" y="153988"/>
                  </a:cubicBezTo>
                  <a:lnTo>
                    <a:pt x="39688" y="149542"/>
                  </a:lnTo>
                  <a:cubicBezTo>
                    <a:pt x="39688" y="139383"/>
                    <a:pt x="47943" y="130492"/>
                    <a:pt x="58103" y="130492"/>
                  </a:cubicBezTo>
                  <a:lnTo>
                    <a:pt x="68898" y="130492"/>
                  </a:lnTo>
                  <a:cubicBezTo>
                    <a:pt x="69533" y="127953"/>
                    <a:pt x="69533" y="124778"/>
                    <a:pt x="66358" y="120333"/>
                  </a:cubicBezTo>
                  <a:lnTo>
                    <a:pt x="29528" y="120333"/>
                  </a:lnTo>
                  <a:cubicBezTo>
                    <a:pt x="16193" y="120333"/>
                    <a:pt x="4763" y="108267"/>
                    <a:pt x="4763" y="93028"/>
                  </a:cubicBezTo>
                  <a:lnTo>
                    <a:pt x="4763" y="84773"/>
                  </a:lnTo>
                  <a:cubicBezTo>
                    <a:pt x="4763" y="69533"/>
                    <a:pt x="15558" y="57467"/>
                    <a:pt x="29528" y="57467"/>
                  </a:cubicBezTo>
                  <a:lnTo>
                    <a:pt x="168593" y="57467"/>
                  </a:lnTo>
                  <a:cubicBezTo>
                    <a:pt x="171768" y="53658"/>
                    <a:pt x="171768" y="49848"/>
                    <a:pt x="171133" y="47308"/>
                  </a:cubicBezTo>
                  <a:lnTo>
                    <a:pt x="165418" y="47308"/>
                  </a:lnTo>
                  <a:cubicBezTo>
                    <a:pt x="155258" y="47308"/>
                    <a:pt x="147003" y="39053"/>
                    <a:pt x="147003" y="28258"/>
                  </a:cubicBezTo>
                  <a:lnTo>
                    <a:pt x="147003" y="23813"/>
                  </a:lnTo>
                  <a:cubicBezTo>
                    <a:pt x="147003" y="13653"/>
                    <a:pt x="155258" y="4763"/>
                    <a:pt x="165418" y="4763"/>
                  </a:cubicBezTo>
                  <a:lnTo>
                    <a:pt x="276543" y="4763"/>
                  </a:lnTo>
                  <a:cubicBezTo>
                    <a:pt x="286703" y="4763"/>
                    <a:pt x="294958" y="13017"/>
                    <a:pt x="294958" y="23813"/>
                  </a:cubicBezTo>
                  <a:lnTo>
                    <a:pt x="294958" y="28258"/>
                  </a:lnTo>
                  <a:cubicBezTo>
                    <a:pt x="294958" y="38417"/>
                    <a:pt x="286703" y="47308"/>
                    <a:pt x="276543" y="47308"/>
                  </a:cubicBezTo>
                  <a:lnTo>
                    <a:pt x="265748" y="47308"/>
                  </a:lnTo>
                  <a:cubicBezTo>
                    <a:pt x="265113" y="49848"/>
                    <a:pt x="265113" y="53023"/>
                    <a:pt x="268288" y="57467"/>
                  </a:cubicBezTo>
                  <a:lnTo>
                    <a:pt x="300673" y="57467"/>
                  </a:lnTo>
                  <a:cubicBezTo>
                    <a:pt x="314008" y="57467"/>
                    <a:pt x="325438" y="69533"/>
                    <a:pt x="325438" y="84773"/>
                  </a:cubicBezTo>
                  <a:lnTo>
                    <a:pt x="325438" y="93028"/>
                  </a:lnTo>
                  <a:cubicBezTo>
                    <a:pt x="325438" y="108267"/>
                    <a:pt x="314643" y="120333"/>
                    <a:pt x="300673" y="120333"/>
                  </a:cubicBezTo>
                  <a:lnTo>
                    <a:pt x="160338" y="120333"/>
                  </a:lnTo>
                  <a:cubicBezTo>
                    <a:pt x="157163" y="124778"/>
                    <a:pt x="157163" y="127953"/>
                    <a:pt x="157798" y="130492"/>
                  </a:cubicBezTo>
                  <a:lnTo>
                    <a:pt x="168593" y="130492"/>
                  </a:lnTo>
                  <a:cubicBezTo>
                    <a:pt x="178753" y="130492"/>
                    <a:pt x="187008" y="138748"/>
                    <a:pt x="187008" y="149542"/>
                  </a:cubicBezTo>
                  <a:lnTo>
                    <a:pt x="187008" y="153988"/>
                  </a:lnTo>
                  <a:cubicBezTo>
                    <a:pt x="187643" y="164783"/>
                    <a:pt x="179388" y="173038"/>
                    <a:pt x="169228" y="173038"/>
                  </a:cubicBezTo>
                  <a:close/>
                  <a:moveTo>
                    <a:pt x="57468" y="145098"/>
                  </a:moveTo>
                  <a:cubicBezTo>
                    <a:pt x="54928" y="145098"/>
                    <a:pt x="52388" y="147003"/>
                    <a:pt x="52388" y="149542"/>
                  </a:cubicBezTo>
                  <a:lnTo>
                    <a:pt x="52388" y="153988"/>
                  </a:lnTo>
                  <a:cubicBezTo>
                    <a:pt x="52388" y="156528"/>
                    <a:pt x="54928" y="158433"/>
                    <a:pt x="57468" y="158433"/>
                  </a:cubicBezTo>
                  <a:lnTo>
                    <a:pt x="168593" y="158433"/>
                  </a:lnTo>
                  <a:cubicBezTo>
                    <a:pt x="171133" y="158433"/>
                    <a:pt x="173673" y="156528"/>
                    <a:pt x="173673" y="153988"/>
                  </a:cubicBezTo>
                  <a:lnTo>
                    <a:pt x="173673" y="149542"/>
                  </a:lnTo>
                  <a:cubicBezTo>
                    <a:pt x="173673" y="147003"/>
                    <a:pt x="171133" y="145098"/>
                    <a:pt x="168593" y="145098"/>
                  </a:cubicBezTo>
                  <a:lnTo>
                    <a:pt x="150813" y="145098"/>
                  </a:lnTo>
                  <a:lnTo>
                    <a:pt x="148908" y="141923"/>
                  </a:lnTo>
                  <a:cubicBezTo>
                    <a:pt x="145733" y="136842"/>
                    <a:pt x="140018" y="122873"/>
                    <a:pt x="153353" y="108267"/>
                  </a:cubicBezTo>
                  <a:lnTo>
                    <a:pt x="155258" y="106363"/>
                  </a:lnTo>
                  <a:lnTo>
                    <a:pt x="300673" y="106363"/>
                  </a:lnTo>
                  <a:cubicBezTo>
                    <a:pt x="307023" y="106363"/>
                    <a:pt x="312103" y="100648"/>
                    <a:pt x="312103" y="93663"/>
                  </a:cubicBezTo>
                  <a:lnTo>
                    <a:pt x="312103" y="85408"/>
                  </a:lnTo>
                  <a:cubicBezTo>
                    <a:pt x="312103" y="78423"/>
                    <a:pt x="307023" y="72708"/>
                    <a:pt x="300673" y="72708"/>
                  </a:cubicBezTo>
                  <a:lnTo>
                    <a:pt x="262573" y="72708"/>
                  </a:lnTo>
                  <a:lnTo>
                    <a:pt x="260668" y="70803"/>
                  </a:lnTo>
                  <a:cubicBezTo>
                    <a:pt x="246698" y="56198"/>
                    <a:pt x="253048" y="42228"/>
                    <a:pt x="256223" y="37148"/>
                  </a:cubicBezTo>
                  <a:lnTo>
                    <a:pt x="258128" y="33973"/>
                  </a:lnTo>
                  <a:lnTo>
                    <a:pt x="276543" y="33973"/>
                  </a:lnTo>
                  <a:cubicBezTo>
                    <a:pt x="279083" y="33973"/>
                    <a:pt x="281623" y="32067"/>
                    <a:pt x="281623" y="29528"/>
                  </a:cubicBezTo>
                  <a:lnTo>
                    <a:pt x="281623" y="25083"/>
                  </a:lnTo>
                  <a:cubicBezTo>
                    <a:pt x="281623" y="22542"/>
                    <a:pt x="279083" y="20638"/>
                    <a:pt x="276543" y="20638"/>
                  </a:cubicBezTo>
                  <a:lnTo>
                    <a:pt x="165418" y="20638"/>
                  </a:lnTo>
                  <a:cubicBezTo>
                    <a:pt x="162878" y="20638"/>
                    <a:pt x="160338" y="22542"/>
                    <a:pt x="160338" y="25083"/>
                  </a:cubicBezTo>
                  <a:lnTo>
                    <a:pt x="160338" y="29528"/>
                  </a:lnTo>
                  <a:cubicBezTo>
                    <a:pt x="160338" y="32067"/>
                    <a:pt x="162878" y="33973"/>
                    <a:pt x="165418" y="33973"/>
                  </a:cubicBezTo>
                  <a:lnTo>
                    <a:pt x="178118" y="33973"/>
                  </a:lnTo>
                  <a:lnTo>
                    <a:pt x="180023" y="37148"/>
                  </a:lnTo>
                  <a:cubicBezTo>
                    <a:pt x="183198" y="42228"/>
                    <a:pt x="188913" y="56198"/>
                    <a:pt x="175578" y="70803"/>
                  </a:cubicBezTo>
                  <a:lnTo>
                    <a:pt x="173673" y="72708"/>
                  </a:lnTo>
                  <a:lnTo>
                    <a:pt x="28893" y="72708"/>
                  </a:lnTo>
                  <a:cubicBezTo>
                    <a:pt x="22543" y="72708"/>
                    <a:pt x="17463" y="78423"/>
                    <a:pt x="17463" y="85408"/>
                  </a:cubicBezTo>
                  <a:lnTo>
                    <a:pt x="17463" y="93663"/>
                  </a:lnTo>
                  <a:cubicBezTo>
                    <a:pt x="17463" y="100648"/>
                    <a:pt x="22543" y="106363"/>
                    <a:pt x="28893" y="106363"/>
                  </a:cubicBezTo>
                  <a:lnTo>
                    <a:pt x="70803" y="106363"/>
                  </a:lnTo>
                  <a:lnTo>
                    <a:pt x="72708" y="108267"/>
                  </a:lnTo>
                  <a:cubicBezTo>
                    <a:pt x="86678" y="122873"/>
                    <a:pt x="80328" y="136842"/>
                    <a:pt x="77153" y="141923"/>
                  </a:cubicBezTo>
                  <a:lnTo>
                    <a:pt x="75248" y="145098"/>
                  </a:lnTo>
                  <a:lnTo>
                    <a:pt x="57468" y="14509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1" name="任意多边形: 形状 300"/>
            <p:cNvSpPr/>
            <p:nvPr>
              <p:custDataLst>
                <p:tags r:id="rId299"/>
              </p:custDataLst>
            </p:nvPr>
          </p:nvSpPr>
          <p:spPr>
            <a:xfrm>
              <a:off x="11516043" y="5157788"/>
              <a:ext cx="95250" cy="107950"/>
            </a:xfrm>
            <a:custGeom>
              <a:avLst/>
              <a:gdLst>
                <a:gd name="connsiteX0" fmla="*/ 50482 w 95250"/>
                <a:gd name="connsiteY0" fmla="*/ 4763 h 107950"/>
                <a:gd name="connsiteX1" fmla="*/ 66992 w 95250"/>
                <a:gd name="connsiteY1" fmla="*/ 37783 h 107950"/>
                <a:gd name="connsiteX2" fmla="*/ 96202 w 95250"/>
                <a:gd name="connsiteY2" fmla="*/ 55563 h 107950"/>
                <a:gd name="connsiteX3" fmla="*/ 66992 w 95250"/>
                <a:gd name="connsiteY3" fmla="*/ 73342 h 107950"/>
                <a:gd name="connsiteX4" fmla="*/ 50482 w 95250"/>
                <a:gd name="connsiteY4" fmla="*/ 105728 h 107950"/>
                <a:gd name="connsiteX5" fmla="*/ 34607 w 95250"/>
                <a:gd name="connsiteY5" fmla="*/ 73342 h 107950"/>
                <a:gd name="connsiteX6" fmla="*/ 4763 w 95250"/>
                <a:gd name="connsiteY6" fmla="*/ 55563 h 107950"/>
                <a:gd name="connsiteX7" fmla="*/ 34607 w 95250"/>
                <a:gd name="connsiteY7" fmla="*/ 37783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107950">
                  <a:moveTo>
                    <a:pt x="50482" y="4763"/>
                  </a:moveTo>
                  <a:lnTo>
                    <a:pt x="66992" y="37783"/>
                  </a:lnTo>
                  <a:lnTo>
                    <a:pt x="96202" y="55563"/>
                  </a:lnTo>
                  <a:lnTo>
                    <a:pt x="66992" y="73342"/>
                  </a:lnTo>
                  <a:lnTo>
                    <a:pt x="50482" y="105728"/>
                  </a:lnTo>
                  <a:lnTo>
                    <a:pt x="34607" y="73342"/>
                  </a:lnTo>
                  <a:lnTo>
                    <a:pt x="4763" y="55563"/>
                  </a:lnTo>
                  <a:lnTo>
                    <a:pt x="34607" y="37783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2" name="任意多边形: 形状 301"/>
            <p:cNvSpPr/>
            <p:nvPr>
              <p:custDataLst>
                <p:tags r:id="rId300"/>
              </p:custDataLst>
            </p:nvPr>
          </p:nvSpPr>
          <p:spPr>
            <a:xfrm>
              <a:off x="11502707" y="5143183"/>
              <a:ext cx="127000" cy="139700"/>
            </a:xfrm>
            <a:custGeom>
              <a:avLst/>
              <a:gdLst>
                <a:gd name="connsiteX0" fmla="*/ 63818 w 127000"/>
                <a:gd name="connsiteY0" fmla="*/ 135572 h 139700"/>
                <a:gd name="connsiteX1" fmla="*/ 42863 w 127000"/>
                <a:gd name="connsiteY1" fmla="*/ 93027 h 139700"/>
                <a:gd name="connsiteX2" fmla="*/ 4763 w 127000"/>
                <a:gd name="connsiteY2" fmla="*/ 70167 h 139700"/>
                <a:gd name="connsiteX3" fmla="*/ 42863 w 127000"/>
                <a:gd name="connsiteY3" fmla="*/ 47308 h 139700"/>
                <a:gd name="connsiteX4" fmla="*/ 63818 w 127000"/>
                <a:gd name="connsiteY4" fmla="*/ 4763 h 139700"/>
                <a:gd name="connsiteX5" fmla="*/ 84773 w 127000"/>
                <a:gd name="connsiteY5" fmla="*/ 47308 h 139700"/>
                <a:gd name="connsiteX6" fmla="*/ 122873 w 127000"/>
                <a:gd name="connsiteY6" fmla="*/ 70167 h 139700"/>
                <a:gd name="connsiteX7" fmla="*/ 84773 w 127000"/>
                <a:gd name="connsiteY7" fmla="*/ 93027 h 139700"/>
                <a:gd name="connsiteX8" fmla="*/ 63818 w 127000"/>
                <a:gd name="connsiteY8" fmla="*/ 135572 h 139700"/>
                <a:gd name="connsiteX9" fmla="*/ 32068 w 127000"/>
                <a:gd name="connsiteY9" fmla="*/ 70167 h 139700"/>
                <a:gd name="connsiteX10" fmla="*/ 53023 w 127000"/>
                <a:gd name="connsiteY10" fmla="*/ 82867 h 139700"/>
                <a:gd name="connsiteX11" fmla="*/ 64453 w 127000"/>
                <a:gd name="connsiteY11" fmla="*/ 105727 h 139700"/>
                <a:gd name="connsiteX12" fmla="*/ 75883 w 127000"/>
                <a:gd name="connsiteY12" fmla="*/ 82867 h 139700"/>
                <a:gd name="connsiteX13" fmla="*/ 96838 w 127000"/>
                <a:gd name="connsiteY13" fmla="*/ 70167 h 139700"/>
                <a:gd name="connsiteX14" fmla="*/ 75883 w 127000"/>
                <a:gd name="connsiteY14" fmla="*/ 57467 h 139700"/>
                <a:gd name="connsiteX15" fmla="*/ 64453 w 127000"/>
                <a:gd name="connsiteY15" fmla="*/ 34608 h 139700"/>
                <a:gd name="connsiteX16" fmla="*/ 53023 w 127000"/>
                <a:gd name="connsiteY16" fmla="*/ 57467 h 139700"/>
                <a:gd name="connsiteX17" fmla="*/ 32068 w 127000"/>
                <a:gd name="connsiteY17" fmla="*/ 70167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000" h="139700">
                  <a:moveTo>
                    <a:pt x="63818" y="135572"/>
                  </a:moveTo>
                  <a:lnTo>
                    <a:pt x="42863" y="93027"/>
                  </a:lnTo>
                  <a:lnTo>
                    <a:pt x="4763" y="70167"/>
                  </a:lnTo>
                  <a:lnTo>
                    <a:pt x="42863" y="47308"/>
                  </a:lnTo>
                  <a:lnTo>
                    <a:pt x="63818" y="4763"/>
                  </a:lnTo>
                  <a:lnTo>
                    <a:pt x="84773" y="47308"/>
                  </a:lnTo>
                  <a:lnTo>
                    <a:pt x="122873" y="70167"/>
                  </a:lnTo>
                  <a:lnTo>
                    <a:pt x="84773" y="93027"/>
                  </a:lnTo>
                  <a:lnTo>
                    <a:pt x="63818" y="135572"/>
                  </a:lnTo>
                  <a:close/>
                  <a:moveTo>
                    <a:pt x="32068" y="70167"/>
                  </a:moveTo>
                  <a:lnTo>
                    <a:pt x="53023" y="82867"/>
                  </a:lnTo>
                  <a:lnTo>
                    <a:pt x="64453" y="105727"/>
                  </a:lnTo>
                  <a:lnTo>
                    <a:pt x="75883" y="82867"/>
                  </a:lnTo>
                  <a:lnTo>
                    <a:pt x="96838" y="70167"/>
                  </a:lnTo>
                  <a:lnTo>
                    <a:pt x="75883" y="57467"/>
                  </a:lnTo>
                  <a:lnTo>
                    <a:pt x="64453" y="34608"/>
                  </a:lnTo>
                  <a:lnTo>
                    <a:pt x="53023" y="57467"/>
                  </a:lnTo>
                  <a:lnTo>
                    <a:pt x="32068" y="7016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3" name="任意多边形: 形状 302"/>
            <p:cNvSpPr/>
            <p:nvPr>
              <p:custDataLst>
                <p:tags r:id="rId301"/>
              </p:custDataLst>
            </p:nvPr>
          </p:nvSpPr>
          <p:spPr>
            <a:xfrm>
              <a:off x="11470957" y="6222047"/>
              <a:ext cx="95250" cy="107950"/>
            </a:xfrm>
            <a:custGeom>
              <a:avLst/>
              <a:gdLst>
                <a:gd name="connsiteX0" fmla="*/ 49848 w 95250"/>
                <a:gd name="connsiteY0" fmla="*/ 4763 h 107950"/>
                <a:gd name="connsiteX1" fmla="*/ 66358 w 95250"/>
                <a:gd name="connsiteY1" fmla="*/ 37148 h 107950"/>
                <a:gd name="connsiteX2" fmla="*/ 95568 w 95250"/>
                <a:gd name="connsiteY2" fmla="*/ 54928 h 107950"/>
                <a:gd name="connsiteX3" fmla="*/ 66358 w 95250"/>
                <a:gd name="connsiteY3" fmla="*/ 72708 h 107950"/>
                <a:gd name="connsiteX4" fmla="*/ 49848 w 95250"/>
                <a:gd name="connsiteY4" fmla="*/ 105093 h 107950"/>
                <a:gd name="connsiteX5" fmla="*/ 33973 w 95250"/>
                <a:gd name="connsiteY5" fmla="*/ 72708 h 107950"/>
                <a:gd name="connsiteX6" fmla="*/ 4763 w 95250"/>
                <a:gd name="connsiteY6" fmla="*/ 54928 h 107950"/>
                <a:gd name="connsiteX7" fmla="*/ 33973 w 95250"/>
                <a:gd name="connsiteY7" fmla="*/ 37148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107950">
                  <a:moveTo>
                    <a:pt x="49848" y="4763"/>
                  </a:moveTo>
                  <a:lnTo>
                    <a:pt x="66358" y="37148"/>
                  </a:lnTo>
                  <a:lnTo>
                    <a:pt x="95568" y="54928"/>
                  </a:lnTo>
                  <a:lnTo>
                    <a:pt x="66358" y="72708"/>
                  </a:lnTo>
                  <a:lnTo>
                    <a:pt x="49848" y="105093"/>
                  </a:lnTo>
                  <a:lnTo>
                    <a:pt x="33973" y="72708"/>
                  </a:lnTo>
                  <a:lnTo>
                    <a:pt x="4763" y="54928"/>
                  </a:lnTo>
                  <a:lnTo>
                    <a:pt x="33973" y="37148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4" name="任意多边形: 形状 303"/>
            <p:cNvSpPr/>
            <p:nvPr>
              <p:custDataLst>
                <p:tags r:id="rId302"/>
              </p:custDataLst>
            </p:nvPr>
          </p:nvSpPr>
          <p:spPr>
            <a:xfrm>
              <a:off x="11456988" y="6206808"/>
              <a:ext cx="127000" cy="139700"/>
            </a:xfrm>
            <a:custGeom>
              <a:avLst/>
              <a:gdLst>
                <a:gd name="connsiteX0" fmla="*/ 63818 w 127000"/>
                <a:gd name="connsiteY0" fmla="*/ 135572 h 139700"/>
                <a:gd name="connsiteX1" fmla="*/ 42863 w 127000"/>
                <a:gd name="connsiteY1" fmla="*/ 93027 h 139700"/>
                <a:gd name="connsiteX2" fmla="*/ 4763 w 127000"/>
                <a:gd name="connsiteY2" fmla="*/ 70167 h 139700"/>
                <a:gd name="connsiteX3" fmla="*/ 42863 w 127000"/>
                <a:gd name="connsiteY3" fmla="*/ 47308 h 139700"/>
                <a:gd name="connsiteX4" fmla="*/ 63818 w 127000"/>
                <a:gd name="connsiteY4" fmla="*/ 4763 h 139700"/>
                <a:gd name="connsiteX5" fmla="*/ 84772 w 127000"/>
                <a:gd name="connsiteY5" fmla="*/ 47308 h 139700"/>
                <a:gd name="connsiteX6" fmla="*/ 122872 w 127000"/>
                <a:gd name="connsiteY6" fmla="*/ 70167 h 139700"/>
                <a:gd name="connsiteX7" fmla="*/ 84772 w 127000"/>
                <a:gd name="connsiteY7" fmla="*/ 93027 h 139700"/>
                <a:gd name="connsiteX8" fmla="*/ 63818 w 127000"/>
                <a:gd name="connsiteY8" fmla="*/ 135572 h 139700"/>
                <a:gd name="connsiteX9" fmla="*/ 32068 w 127000"/>
                <a:gd name="connsiteY9" fmla="*/ 70167 h 139700"/>
                <a:gd name="connsiteX10" fmla="*/ 53022 w 127000"/>
                <a:gd name="connsiteY10" fmla="*/ 82867 h 139700"/>
                <a:gd name="connsiteX11" fmla="*/ 64453 w 127000"/>
                <a:gd name="connsiteY11" fmla="*/ 105727 h 139700"/>
                <a:gd name="connsiteX12" fmla="*/ 75882 w 127000"/>
                <a:gd name="connsiteY12" fmla="*/ 82867 h 139700"/>
                <a:gd name="connsiteX13" fmla="*/ 96838 w 127000"/>
                <a:gd name="connsiteY13" fmla="*/ 70167 h 139700"/>
                <a:gd name="connsiteX14" fmla="*/ 75882 w 127000"/>
                <a:gd name="connsiteY14" fmla="*/ 57467 h 139700"/>
                <a:gd name="connsiteX15" fmla="*/ 64453 w 127000"/>
                <a:gd name="connsiteY15" fmla="*/ 34608 h 139700"/>
                <a:gd name="connsiteX16" fmla="*/ 53022 w 127000"/>
                <a:gd name="connsiteY16" fmla="*/ 57467 h 139700"/>
                <a:gd name="connsiteX17" fmla="*/ 32068 w 127000"/>
                <a:gd name="connsiteY17" fmla="*/ 70167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000" h="139700">
                  <a:moveTo>
                    <a:pt x="63818" y="135572"/>
                  </a:moveTo>
                  <a:lnTo>
                    <a:pt x="42863" y="93027"/>
                  </a:lnTo>
                  <a:lnTo>
                    <a:pt x="4763" y="70167"/>
                  </a:lnTo>
                  <a:lnTo>
                    <a:pt x="42863" y="47308"/>
                  </a:lnTo>
                  <a:lnTo>
                    <a:pt x="63818" y="4763"/>
                  </a:lnTo>
                  <a:lnTo>
                    <a:pt x="84772" y="47308"/>
                  </a:lnTo>
                  <a:lnTo>
                    <a:pt x="122872" y="70167"/>
                  </a:lnTo>
                  <a:lnTo>
                    <a:pt x="84772" y="93027"/>
                  </a:lnTo>
                  <a:lnTo>
                    <a:pt x="63818" y="135572"/>
                  </a:lnTo>
                  <a:close/>
                  <a:moveTo>
                    <a:pt x="32068" y="70167"/>
                  </a:moveTo>
                  <a:lnTo>
                    <a:pt x="53022" y="82867"/>
                  </a:lnTo>
                  <a:lnTo>
                    <a:pt x="64453" y="105727"/>
                  </a:lnTo>
                  <a:lnTo>
                    <a:pt x="75882" y="82867"/>
                  </a:lnTo>
                  <a:lnTo>
                    <a:pt x="96838" y="70167"/>
                  </a:lnTo>
                  <a:lnTo>
                    <a:pt x="75882" y="57467"/>
                  </a:lnTo>
                  <a:lnTo>
                    <a:pt x="64453" y="34608"/>
                  </a:lnTo>
                  <a:lnTo>
                    <a:pt x="53022" y="57467"/>
                  </a:lnTo>
                  <a:lnTo>
                    <a:pt x="32068" y="7016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06" name="任意多边形: 形状 305"/>
          <p:cNvSpPr/>
          <p:nvPr>
            <p:custDataLst>
              <p:tags r:id="rId303"/>
            </p:custDataLst>
          </p:nvPr>
        </p:nvSpPr>
        <p:spPr>
          <a:xfrm>
            <a:off x="647700" y="587693"/>
            <a:ext cx="10896600" cy="5676900"/>
          </a:xfrm>
          <a:custGeom>
            <a:avLst/>
            <a:gdLst>
              <a:gd name="connsiteX0" fmla="*/ 4763 w 10896600"/>
              <a:gd name="connsiteY0" fmla="*/ 4763 h 5676900"/>
              <a:gd name="connsiteX1" fmla="*/ 10893107 w 10896600"/>
              <a:gd name="connsiteY1" fmla="*/ 4763 h 5676900"/>
              <a:gd name="connsiteX2" fmla="*/ 10893107 w 10896600"/>
              <a:gd name="connsiteY2" fmla="*/ 5677218 h 5676900"/>
              <a:gd name="connsiteX3" fmla="*/ 4762 w 10896600"/>
              <a:gd name="connsiteY3" fmla="*/ 5677218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00" h="5676900">
                <a:moveTo>
                  <a:pt x="4763" y="4763"/>
                </a:moveTo>
                <a:lnTo>
                  <a:pt x="10893107" y="4763"/>
                </a:lnTo>
                <a:lnTo>
                  <a:pt x="10893107" y="5677218"/>
                </a:lnTo>
                <a:lnTo>
                  <a:pt x="4762" y="567721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  <a:effectLst>
            <a:outerShdw blurRad="381000" sx="102000" sy="102000" algn="ctr" rotWithShape="0">
              <a:prstClr val="black">
                <a:alpha val="16000"/>
              </a:prstClr>
            </a:outerShdw>
          </a:effectLst>
        </p:spPr>
        <p:txBody>
          <a:bodyPr rtlCol="0" anchor="ctr"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1" name="组合 410"/>
          <p:cNvGrpSpPr/>
          <p:nvPr>
            <p:custDataLst>
              <p:tags r:id="rId304"/>
            </p:custDataLst>
          </p:nvPr>
        </p:nvGrpSpPr>
        <p:grpSpPr>
          <a:xfrm>
            <a:off x="1719898" y="2803842"/>
            <a:ext cx="755015" cy="1634491"/>
            <a:chOff x="1719898" y="2803842"/>
            <a:chExt cx="755015" cy="1634491"/>
          </a:xfrm>
        </p:grpSpPr>
        <p:sp>
          <p:nvSpPr>
            <p:cNvPr id="307" name="任意多边形: 形状 306"/>
            <p:cNvSpPr/>
            <p:nvPr>
              <p:custDataLst>
                <p:tags r:id="rId305"/>
              </p:custDataLst>
            </p:nvPr>
          </p:nvSpPr>
          <p:spPr>
            <a:xfrm>
              <a:off x="2366963" y="4237038"/>
              <a:ext cx="101600" cy="114300"/>
            </a:xfrm>
            <a:custGeom>
              <a:avLst/>
              <a:gdLst>
                <a:gd name="connsiteX0" fmla="*/ 102552 w 101600"/>
                <a:gd name="connsiteY0" fmla="*/ 58738 h 114300"/>
                <a:gd name="connsiteX1" fmla="*/ 53658 w 101600"/>
                <a:gd name="connsiteY1" fmla="*/ 112713 h 114300"/>
                <a:gd name="connsiteX2" fmla="*/ 4763 w 101600"/>
                <a:gd name="connsiteY2" fmla="*/ 58738 h 114300"/>
                <a:gd name="connsiteX3" fmla="*/ 53658 w 101600"/>
                <a:gd name="connsiteY3" fmla="*/ 4763 h 114300"/>
                <a:gd name="connsiteX4" fmla="*/ 102552 w 101600"/>
                <a:gd name="connsiteY4" fmla="*/ 587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00" h="114300">
                  <a:moveTo>
                    <a:pt x="102552" y="58738"/>
                  </a:moveTo>
                  <a:cubicBezTo>
                    <a:pt x="102552" y="88583"/>
                    <a:pt x="80963" y="112713"/>
                    <a:pt x="53658" y="112713"/>
                  </a:cubicBezTo>
                  <a:cubicBezTo>
                    <a:pt x="26352" y="112713"/>
                    <a:pt x="4763" y="88583"/>
                    <a:pt x="4763" y="58738"/>
                  </a:cubicBezTo>
                  <a:cubicBezTo>
                    <a:pt x="4763" y="28892"/>
                    <a:pt x="26988" y="4763"/>
                    <a:pt x="53658" y="4763"/>
                  </a:cubicBezTo>
                  <a:cubicBezTo>
                    <a:pt x="80327" y="4763"/>
                    <a:pt x="102552" y="28892"/>
                    <a:pt x="102552" y="587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8" name="任意多边形: 形状 307"/>
            <p:cNvSpPr/>
            <p:nvPr>
              <p:custDataLst>
                <p:tags r:id="rId306"/>
              </p:custDataLst>
            </p:nvPr>
          </p:nvSpPr>
          <p:spPr>
            <a:xfrm>
              <a:off x="2360613" y="4230053"/>
              <a:ext cx="114300" cy="127000"/>
            </a:xfrm>
            <a:custGeom>
              <a:avLst/>
              <a:gdLst>
                <a:gd name="connsiteX0" fmla="*/ 60008 w 114300"/>
                <a:gd name="connsiteY0" fmla="*/ 127317 h 127000"/>
                <a:gd name="connsiteX1" fmla="*/ 4763 w 114300"/>
                <a:gd name="connsiteY1" fmla="*/ 66357 h 127000"/>
                <a:gd name="connsiteX2" fmla="*/ 60008 w 114300"/>
                <a:gd name="connsiteY2" fmla="*/ 4763 h 127000"/>
                <a:gd name="connsiteX3" fmla="*/ 115252 w 114300"/>
                <a:gd name="connsiteY3" fmla="*/ 66357 h 127000"/>
                <a:gd name="connsiteX4" fmla="*/ 60008 w 114300"/>
                <a:gd name="connsiteY4" fmla="*/ 127317 h 127000"/>
                <a:gd name="connsiteX5" fmla="*/ 60008 w 114300"/>
                <a:gd name="connsiteY5" fmla="*/ 19367 h 127000"/>
                <a:gd name="connsiteX6" fmla="*/ 17463 w 114300"/>
                <a:gd name="connsiteY6" fmla="*/ 66357 h 127000"/>
                <a:gd name="connsiteX7" fmla="*/ 60008 w 114300"/>
                <a:gd name="connsiteY7" fmla="*/ 113347 h 127000"/>
                <a:gd name="connsiteX8" fmla="*/ 102552 w 114300"/>
                <a:gd name="connsiteY8" fmla="*/ 66357 h 127000"/>
                <a:gd name="connsiteX9" fmla="*/ 60008 w 114300"/>
                <a:gd name="connsiteY9" fmla="*/ 19367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27000">
                  <a:moveTo>
                    <a:pt x="60008" y="127317"/>
                  </a:moveTo>
                  <a:cubicBezTo>
                    <a:pt x="29527" y="127317"/>
                    <a:pt x="4763" y="100013"/>
                    <a:pt x="4763" y="66357"/>
                  </a:cubicBezTo>
                  <a:cubicBezTo>
                    <a:pt x="4763" y="32702"/>
                    <a:pt x="29527" y="4763"/>
                    <a:pt x="60008" y="4763"/>
                  </a:cubicBezTo>
                  <a:cubicBezTo>
                    <a:pt x="90488" y="4763"/>
                    <a:pt x="115252" y="32067"/>
                    <a:pt x="115252" y="66357"/>
                  </a:cubicBezTo>
                  <a:cubicBezTo>
                    <a:pt x="115252" y="99377"/>
                    <a:pt x="90488" y="127317"/>
                    <a:pt x="60008" y="127317"/>
                  </a:cubicBezTo>
                  <a:close/>
                  <a:moveTo>
                    <a:pt x="60008" y="19367"/>
                  </a:moveTo>
                  <a:cubicBezTo>
                    <a:pt x="36513" y="19367"/>
                    <a:pt x="17463" y="40322"/>
                    <a:pt x="17463" y="66357"/>
                  </a:cubicBezTo>
                  <a:cubicBezTo>
                    <a:pt x="17463" y="92392"/>
                    <a:pt x="36513" y="113347"/>
                    <a:pt x="60008" y="113347"/>
                  </a:cubicBezTo>
                  <a:cubicBezTo>
                    <a:pt x="83502" y="113347"/>
                    <a:pt x="102552" y="92392"/>
                    <a:pt x="102552" y="66357"/>
                  </a:cubicBezTo>
                  <a:cubicBezTo>
                    <a:pt x="102552" y="40322"/>
                    <a:pt x="83502" y="19367"/>
                    <a:pt x="6000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9" name="任意多边形: 形状 308"/>
            <p:cNvSpPr/>
            <p:nvPr>
              <p:custDataLst>
                <p:tags r:id="rId307"/>
              </p:custDataLst>
            </p:nvPr>
          </p:nvSpPr>
          <p:spPr>
            <a:xfrm>
              <a:off x="1748473" y="2878138"/>
              <a:ext cx="101600" cy="114300"/>
            </a:xfrm>
            <a:custGeom>
              <a:avLst/>
              <a:gdLst>
                <a:gd name="connsiteX0" fmla="*/ 102552 w 101600"/>
                <a:gd name="connsiteY0" fmla="*/ 58738 h 114300"/>
                <a:gd name="connsiteX1" fmla="*/ 53657 w 101600"/>
                <a:gd name="connsiteY1" fmla="*/ 112713 h 114300"/>
                <a:gd name="connsiteX2" fmla="*/ 4763 w 101600"/>
                <a:gd name="connsiteY2" fmla="*/ 58738 h 114300"/>
                <a:gd name="connsiteX3" fmla="*/ 53657 w 101600"/>
                <a:gd name="connsiteY3" fmla="*/ 4763 h 114300"/>
                <a:gd name="connsiteX4" fmla="*/ 102552 w 101600"/>
                <a:gd name="connsiteY4" fmla="*/ 587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00" h="114300">
                  <a:moveTo>
                    <a:pt x="102552" y="58738"/>
                  </a:moveTo>
                  <a:cubicBezTo>
                    <a:pt x="102552" y="88583"/>
                    <a:pt x="80963" y="112713"/>
                    <a:pt x="53657" y="112713"/>
                  </a:cubicBezTo>
                  <a:cubicBezTo>
                    <a:pt x="26352" y="112713"/>
                    <a:pt x="4763" y="88583"/>
                    <a:pt x="4763" y="58738"/>
                  </a:cubicBezTo>
                  <a:cubicBezTo>
                    <a:pt x="4763" y="28892"/>
                    <a:pt x="26988" y="4763"/>
                    <a:pt x="53657" y="4763"/>
                  </a:cubicBezTo>
                  <a:cubicBezTo>
                    <a:pt x="80963" y="4763"/>
                    <a:pt x="102552" y="28892"/>
                    <a:pt x="102552" y="587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0" name="任意多边形: 形状 309"/>
            <p:cNvSpPr/>
            <p:nvPr>
              <p:custDataLst>
                <p:tags r:id="rId308"/>
              </p:custDataLst>
            </p:nvPr>
          </p:nvSpPr>
          <p:spPr>
            <a:xfrm>
              <a:off x="1742123" y="2870517"/>
              <a:ext cx="114300" cy="127000"/>
            </a:xfrm>
            <a:custGeom>
              <a:avLst/>
              <a:gdLst>
                <a:gd name="connsiteX0" fmla="*/ 60007 w 114300"/>
                <a:gd name="connsiteY0" fmla="*/ 127953 h 127000"/>
                <a:gd name="connsiteX1" fmla="*/ 4763 w 114300"/>
                <a:gd name="connsiteY1" fmla="*/ 66358 h 127000"/>
                <a:gd name="connsiteX2" fmla="*/ 60007 w 114300"/>
                <a:gd name="connsiteY2" fmla="*/ 4763 h 127000"/>
                <a:gd name="connsiteX3" fmla="*/ 115252 w 114300"/>
                <a:gd name="connsiteY3" fmla="*/ 66358 h 127000"/>
                <a:gd name="connsiteX4" fmla="*/ 60007 w 114300"/>
                <a:gd name="connsiteY4" fmla="*/ 127953 h 127000"/>
                <a:gd name="connsiteX5" fmla="*/ 60007 w 114300"/>
                <a:gd name="connsiteY5" fmla="*/ 20003 h 127000"/>
                <a:gd name="connsiteX6" fmla="*/ 17463 w 114300"/>
                <a:gd name="connsiteY6" fmla="*/ 66993 h 127000"/>
                <a:gd name="connsiteX7" fmla="*/ 60007 w 114300"/>
                <a:gd name="connsiteY7" fmla="*/ 113983 h 127000"/>
                <a:gd name="connsiteX8" fmla="*/ 102552 w 114300"/>
                <a:gd name="connsiteY8" fmla="*/ 66993 h 127000"/>
                <a:gd name="connsiteX9" fmla="*/ 60007 w 114300"/>
                <a:gd name="connsiteY9" fmla="*/ 20003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27000">
                  <a:moveTo>
                    <a:pt x="60007" y="127953"/>
                  </a:moveTo>
                  <a:cubicBezTo>
                    <a:pt x="29527" y="127953"/>
                    <a:pt x="4763" y="100648"/>
                    <a:pt x="4763" y="66358"/>
                  </a:cubicBezTo>
                  <a:cubicBezTo>
                    <a:pt x="4763" y="32068"/>
                    <a:pt x="29527" y="4763"/>
                    <a:pt x="60007" y="4763"/>
                  </a:cubicBezTo>
                  <a:cubicBezTo>
                    <a:pt x="90488" y="4763"/>
                    <a:pt x="115252" y="32068"/>
                    <a:pt x="115252" y="66358"/>
                  </a:cubicBezTo>
                  <a:cubicBezTo>
                    <a:pt x="115252" y="100648"/>
                    <a:pt x="90488" y="127953"/>
                    <a:pt x="60007" y="127953"/>
                  </a:cubicBezTo>
                  <a:close/>
                  <a:moveTo>
                    <a:pt x="60007" y="20003"/>
                  </a:moveTo>
                  <a:cubicBezTo>
                    <a:pt x="36513" y="20003"/>
                    <a:pt x="17463" y="40958"/>
                    <a:pt x="17463" y="66993"/>
                  </a:cubicBezTo>
                  <a:cubicBezTo>
                    <a:pt x="17463" y="93028"/>
                    <a:pt x="36513" y="113983"/>
                    <a:pt x="60007" y="113983"/>
                  </a:cubicBezTo>
                  <a:cubicBezTo>
                    <a:pt x="83502" y="113983"/>
                    <a:pt x="102552" y="93028"/>
                    <a:pt x="102552" y="66993"/>
                  </a:cubicBezTo>
                  <a:cubicBezTo>
                    <a:pt x="102552" y="40958"/>
                    <a:pt x="83502" y="20003"/>
                    <a:pt x="60007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1" name="任意多边形: 形状 310"/>
            <p:cNvSpPr/>
            <p:nvPr>
              <p:custDataLst>
                <p:tags r:id="rId309"/>
              </p:custDataLst>
            </p:nvPr>
          </p:nvSpPr>
          <p:spPr>
            <a:xfrm>
              <a:off x="1719898" y="4393247"/>
              <a:ext cx="177800" cy="19050"/>
            </a:xfrm>
            <a:custGeom>
              <a:avLst/>
              <a:gdLst>
                <a:gd name="connsiteX0" fmla="*/ 166688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6688 w 177800"/>
                <a:gd name="connsiteY4" fmla="*/ 4763 h 19050"/>
                <a:gd name="connsiteX5" fmla="*/ 173038 w 177800"/>
                <a:gd name="connsiteY5" fmla="*/ 11748 h 19050"/>
                <a:gd name="connsiteX6" fmla="*/ 166688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6688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6688" y="4763"/>
                  </a:lnTo>
                  <a:cubicBezTo>
                    <a:pt x="170498" y="4763"/>
                    <a:pt x="173038" y="7938"/>
                    <a:pt x="173038" y="11748"/>
                  </a:cubicBezTo>
                  <a:cubicBezTo>
                    <a:pt x="173673" y="15558"/>
                    <a:pt x="170498" y="18733"/>
                    <a:pt x="16668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2" name="任意多边形: 形状 311"/>
            <p:cNvSpPr/>
            <p:nvPr>
              <p:custDataLst>
                <p:tags r:id="rId310"/>
              </p:custDataLst>
            </p:nvPr>
          </p:nvSpPr>
          <p:spPr>
            <a:xfrm>
              <a:off x="1937702" y="4368483"/>
              <a:ext cx="63500" cy="69850"/>
            </a:xfrm>
            <a:custGeom>
              <a:avLst/>
              <a:gdLst>
                <a:gd name="connsiteX0" fmla="*/ 32702 w 63500"/>
                <a:gd name="connsiteY0" fmla="*/ 66992 h 69850"/>
                <a:gd name="connsiteX1" fmla="*/ 4763 w 63500"/>
                <a:gd name="connsiteY1" fmla="*/ 35877 h 69850"/>
                <a:gd name="connsiteX2" fmla="*/ 32702 w 63500"/>
                <a:gd name="connsiteY2" fmla="*/ 4763 h 69850"/>
                <a:gd name="connsiteX3" fmla="*/ 60643 w 63500"/>
                <a:gd name="connsiteY3" fmla="*/ 35877 h 69850"/>
                <a:gd name="connsiteX4" fmla="*/ 32702 w 63500"/>
                <a:gd name="connsiteY4" fmla="*/ 66992 h 69850"/>
                <a:gd name="connsiteX5" fmla="*/ 32702 w 63500"/>
                <a:gd name="connsiteY5" fmla="*/ 19367 h 69850"/>
                <a:gd name="connsiteX6" fmla="*/ 17463 w 63500"/>
                <a:gd name="connsiteY6" fmla="*/ 35877 h 69850"/>
                <a:gd name="connsiteX7" fmla="*/ 32702 w 63500"/>
                <a:gd name="connsiteY7" fmla="*/ 52388 h 69850"/>
                <a:gd name="connsiteX8" fmla="*/ 47308 w 63500"/>
                <a:gd name="connsiteY8" fmla="*/ 35877 h 69850"/>
                <a:gd name="connsiteX9" fmla="*/ 32702 w 63500"/>
                <a:gd name="connsiteY9" fmla="*/ 1936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2" y="66992"/>
                  </a:moveTo>
                  <a:cubicBezTo>
                    <a:pt x="17463" y="66992"/>
                    <a:pt x="4763" y="53022"/>
                    <a:pt x="4763" y="35877"/>
                  </a:cubicBezTo>
                  <a:cubicBezTo>
                    <a:pt x="4763" y="18733"/>
                    <a:pt x="17463" y="4763"/>
                    <a:pt x="32702" y="4763"/>
                  </a:cubicBezTo>
                  <a:cubicBezTo>
                    <a:pt x="47943" y="4763"/>
                    <a:pt x="60643" y="18733"/>
                    <a:pt x="60643" y="35877"/>
                  </a:cubicBezTo>
                  <a:cubicBezTo>
                    <a:pt x="60643" y="53022"/>
                    <a:pt x="47943" y="66992"/>
                    <a:pt x="32702" y="66992"/>
                  </a:cubicBezTo>
                  <a:close/>
                  <a:moveTo>
                    <a:pt x="32702" y="19367"/>
                  </a:moveTo>
                  <a:cubicBezTo>
                    <a:pt x="24448" y="19367"/>
                    <a:pt x="17463" y="26988"/>
                    <a:pt x="17463" y="35877"/>
                  </a:cubicBezTo>
                  <a:cubicBezTo>
                    <a:pt x="17463" y="44767"/>
                    <a:pt x="24448" y="52388"/>
                    <a:pt x="32702" y="52388"/>
                  </a:cubicBezTo>
                  <a:cubicBezTo>
                    <a:pt x="40958" y="52388"/>
                    <a:pt x="47308" y="44767"/>
                    <a:pt x="47308" y="35877"/>
                  </a:cubicBezTo>
                  <a:cubicBezTo>
                    <a:pt x="47308" y="26988"/>
                    <a:pt x="40958" y="19367"/>
                    <a:pt x="32702" y="19367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3" name="任意多边形: 形状 312"/>
            <p:cNvSpPr/>
            <p:nvPr>
              <p:custDataLst>
                <p:tags r:id="rId311"/>
              </p:custDataLst>
            </p:nvPr>
          </p:nvSpPr>
          <p:spPr>
            <a:xfrm>
              <a:off x="2247583" y="2919413"/>
              <a:ext cx="158750" cy="19050"/>
            </a:xfrm>
            <a:custGeom>
              <a:avLst/>
              <a:gdLst>
                <a:gd name="connsiteX0" fmla="*/ 150177 w 158750"/>
                <a:gd name="connsiteY0" fmla="*/ 18733 h 19050"/>
                <a:gd name="connsiteX1" fmla="*/ 11113 w 158750"/>
                <a:gd name="connsiteY1" fmla="*/ 18733 h 19050"/>
                <a:gd name="connsiteX2" fmla="*/ 4763 w 158750"/>
                <a:gd name="connsiteY2" fmla="*/ 11748 h 19050"/>
                <a:gd name="connsiteX3" fmla="*/ 11113 w 158750"/>
                <a:gd name="connsiteY3" fmla="*/ 4763 h 19050"/>
                <a:gd name="connsiteX4" fmla="*/ 150177 w 158750"/>
                <a:gd name="connsiteY4" fmla="*/ 4763 h 19050"/>
                <a:gd name="connsiteX5" fmla="*/ 156527 w 158750"/>
                <a:gd name="connsiteY5" fmla="*/ 11748 h 19050"/>
                <a:gd name="connsiteX6" fmla="*/ 150177 w 1587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7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7" y="4763"/>
                  </a:lnTo>
                  <a:cubicBezTo>
                    <a:pt x="153988" y="4763"/>
                    <a:pt x="156527" y="7938"/>
                    <a:pt x="156527" y="11748"/>
                  </a:cubicBezTo>
                  <a:cubicBezTo>
                    <a:pt x="157163" y="15558"/>
                    <a:pt x="153988" y="18733"/>
                    <a:pt x="150177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4" name="任意多边形: 形状 313"/>
            <p:cNvSpPr/>
            <p:nvPr>
              <p:custDataLst>
                <p:tags r:id="rId312"/>
              </p:custDataLst>
            </p:nvPr>
          </p:nvSpPr>
          <p:spPr>
            <a:xfrm>
              <a:off x="2159952" y="2863533"/>
              <a:ext cx="158750" cy="19050"/>
            </a:xfrm>
            <a:custGeom>
              <a:avLst/>
              <a:gdLst>
                <a:gd name="connsiteX0" fmla="*/ 150177 w 158750"/>
                <a:gd name="connsiteY0" fmla="*/ 18732 h 19050"/>
                <a:gd name="connsiteX1" fmla="*/ 11113 w 158750"/>
                <a:gd name="connsiteY1" fmla="*/ 18732 h 19050"/>
                <a:gd name="connsiteX2" fmla="*/ 4763 w 158750"/>
                <a:gd name="connsiteY2" fmla="*/ 11747 h 19050"/>
                <a:gd name="connsiteX3" fmla="*/ 11113 w 158750"/>
                <a:gd name="connsiteY3" fmla="*/ 4763 h 19050"/>
                <a:gd name="connsiteX4" fmla="*/ 150177 w 158750"/>
                <a:gd name="connsiteY4" fmla="*/ 4763 h 19050"/>
                <a:gd name="connsiteX5" fmla="*/ 156527 w 158750"/>
                <a:gd name="connsiteY5" fmla="*/ 11747 h 19050"/>
                <a:gd name="connsiteX6" fmla="*/ 150177 w 15875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7" y="18732"/>
                  </a:moveTo>
                  <a:lnTo>
                    <a:pt x="11113" y="18732"/>
                  </a:lnTo>
                  <a:cubicBezTo>
                    <a:pt x="7302" y="18732"/>
                    <a:pt x="4763" y="15557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7" y="4763"/>
                  </a:lnTo>
                  <a:cubicBezTo>
                    <a:pt x="153988" y="4763"/>
                    <a:pt x="156527" y="7938"/>
                    <a:pt x="156527" y="11747"/>
                  </a:cubicBezTo>
                  <a:cubicBezTo>
                    <a:pt x="156527" y="15557"/>
                    <a:pt x="153988" y="18732"/>
                    <a:pt x="150177" y="1873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5" name="任意多边形: 形状 314"/>
            <p:cNvSpPr/>
            <p:nvPr>
              <p:custDataLst>
                <p:tags r:id="rId313"/>
              </p:custDataLst>
            </p:nvPr>
          </p:nvSpPr>
          <p:spPr>
            <a:xfrm>
              <a:off x="2380298" y="2803842"/>
              <a:ext cx="50800" cy="19050"/>
            </a:xfrm>
            <a:custGeom>
              <a:avLst/>
              <a:gdLst>
                <a:gd name="connsiteX0" fmla="*/ 40323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8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8 h 19050"/>
                <a:gd name="connsiteX6" fmla="*/ 40323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2" y="4763"/>
                    <a:pt x="46673" y="7938"/>
                    <a:pt x="46673" y="11748"/>
                  </a:cubicBezTo>
                  <a:cubicBezTo>
                    <a:pt x="46673" y="14923"/>
                    <a:pt x="44132" y="18733"/>
                    <a:pt x="4032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6" name="任意多边形: 形状 315"/>
            <p:cNvSpPr/>
            <p:nvPr>
              <p:custDataLst>
                <p:tags r:id="rId314"/>
              </p:custDataLst>
            </p:nvPr>
          </p:nvSpPr>
          <p:spPr>
            <a:xfrm>
              <a:off x="2318067" y="2803842"/>
              <a:ext cx="50800" cy="19050"/>
            </a:xfrm>
            <a:custGeom>
              <a:avLst/>
              <a:gdLst>
                <a:gd name="connsiteX0" fmla="*/ 40323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8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8 h 19050"/>
                <a:gd name="connsiteX6" fmla="*/ 40323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3" y="4763"/>
                    <a:pt x="46673" y="7938"/>
                    <a:pt x="46673" y="11748"/>
                  </a:cubicBezTo>
                  <a:cubicBezTo>
                    <a:pt x="46673" y="14923"/>
                    <a:pt x="43498" y="18733"/>
                    <a:pt x="4032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" name="任意多边形: 形状 316"/>
            <p:cNvSpPr/>
            <p:nvPr>
              <p:custDataLst>
                <p:tags r:id="rId315"/>
              </p:custDataLst>
            </p:nvPr>
          </p:nvSpPr>
          <p:spPr>
            <a:xfrm>
              <a:off x="2112327" y="3511867"/>
              <a:ext cx="254000" cy="361950"/>
            </a:xfrm>
            <a:custGeom>
              <a:avLst/>
              <a:gdLst>
                <a:gd name="connsiteX0" fmla="*/ 37783 w 254000"/>
                <a:gd name="connsiteY0" fmla="*/ 4763 h 361950"/>
                <a:gd name="connsiteX1" fmla="*/ 254952 w 254000"/>
                <a:gd name="connsiteY1" fmla="*/ 235267 h 361950"/>
                <a:gd name="connsiteX2" fmla="*/ 254952 w 254000"/>
                <a:gd name="connsiteY2" fmla="*/ 357823 h 361950"/>
                <a:gd name="connsiteX3" fmla="*/ 4763 w 254000"/>
                <a:gd name="connsiteY3" fmla="*/ 3578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" h="361950">
                  <a:moveTo>
                    <a:pt x="37783" y="4763"/>
                  </a:moveTo>
                  <a:lnTo>
                    <a:pt x="254952" y="235267"/>
                  </a:lnTo>
                  <a:lnTo>
                    <a:pt x="254952" y="357823"/>
                  </a:lnTo>
                  <a:lnTo>
                    <a:pt x="4763" y="357823"/>
                  </a:lnTo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8" name="任意多边形: 形状 317"/>
            <p:cNvSpPr/>
            <p:nvPr>
              <p:custDataLst>
                <p:tags r:id="rId316"/>
              </p:custDataLst>
            </p:nvPr>
          </p:nvSpPr>
          <p:spPr>
            <a:xfrm>
              <a:off x="2112327" y="3506153"/>
              <a:ext cx="260350" cy="374650"/>
            </a:xfrm>
            <a:custGeom>
              <a:avLst/>
              <a:gdLst>
                <a:gd name="connsiteX0" fmla="*/ 261302 w 260350"/>
                <a:gd name="connsiteY0" fmla="*/ 371157 h 374650"/>
                <a:gd name="connsiteX1" fmla="*/ 4763 w 260350"/>
                <a:gd name="connsiteY1" fmla="*/ 371157 h 374650"/>
                <a:gd name="connsiteX2" fmla="*/ 4763 w 260350"/>
                <a:gd name="connsiteY2" fmla="*/ 356552 h 374650"/>
                <a:gd name="connsiteX3" fmla="*/ 248602 w 260350"/>
                <a:gd name="connsiteY3" fmla="*/ 356552 h 374650"/>
                <a:gd name="connsiteX4" fmla="*/ 248602 w 260350"/>
                <a:gd name="connsiteY4" fmla="*/ 243522 h 374650"/>
                <a:gd name="connsiteX5" fmla="*/ 33338 w 260350"/>
                <a:gd name="connsiteY5" fmla="*/ 15557 h 374650"/>
                <a:gd name="connsiteX6" fmla="*/ 42227 w 260350"/>
                <a:gd name="connsiteY6" fmla="*/ 4763 h 374650"/>
                <a:gd name="connsiteX7" fmla="*/ 261302 w 260350"/>
                <a:gd name="connsiteY7" fmla="*/ 237807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350" h="374650">
                  <a:moveTo>
                    <a:pt x="261302" y="371157"/>
                  </a:moveTo>
                  <a:lnTo>
                    <a:pt x="4763" y="371157"/>
                  </a:lnTo>
                  <a:lnTo>
                    <a:pt x="4763" y="356552"/>
                  </a:lnTo>
                  <a:lnTo>
                    <a:pt x="248602" y="356552"/>
                  </a:lnTo>
                  <a:lnTo>
                    <a:pt x="248602" y="243522"/>
                  </a:lnTo>
                  <a:lnTo>
                    <a:pt x="33338" y="15557"/>
                  </a:lnTo>
                  <a:lnTo>
                    <a:pt x="42227" y="4763"/>
                  </a:lnTo>
                  <a:lnTo>
                    <a:pt x="261302" y="23780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9" name="任意多边形: 形状 318"/>
            <p:cNvSpPr/>
            <p:nvPr>
              <p:custDataLst>
                <p:tags r:id="rId317"/>
              </p:custDataLst>
            </p:nvPr>
          </p:nvSpPr>
          <p:spPr>
            <a:xfrm>
              <a:off x="1778952" y="3511867"/>
              <a:ext cx="254000" cy="361950"/>
            </a:xfrm>
            <a:custGeom>
              <a:avLst/>
              <a:gdLst>
                <a:gd name="connsiteX0" fmla="*/ 221933 w 254000"/>
                <a:gd name="connsiteY0" fmla="*/ 4763 h 361950"/>
                <a:gd name="connsiteX1" fmla="*/ 4763 w 254000"/>
                <a:gd name="connsiteY1" fmla="*/ 235267 h 361950"/>
                <a:gd name="connsiteX2" fmla="*/ 4763 w 254000"/>
                <a:gd name="connsiteY2" fmla="*/ 357823 h 361950"/>
                <a:gd name="connsiteX3" fmla="*/ 254952 w 254000"/>
                <a:gd name="connsiteY3" fmla="*/ 3578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" h="361950">
                  <a:moveTo>
                    <a:pt x="221933" y="4763"/>
                  </a:moveTo>
                  <a:lnTo>
                    <a:pt x="4763" y="235267"/>
                  </a:lnTo>
                  <a:lnTo>
                    <a:pt x="4763" y="357823"/>
                  </a:lnTo>
                  <a:lnTo>
                    <a:pt x="254952" y="357823"/>
                  </a:lnTo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0" name="任意多边形: 形状 319"/>
            <p:cNvSpPr/>
            <p:nvPr>
              <p:custDataLst>
                <p:tags r:id="rId318"/>
              </p:custDataLst>
            </p:nvPr>
          </p:nvSpPr>
          <p:spPr>
            <a:xfrm>
              <a:off x="1772602" y="3506153"/>
              <a:ext cx="260350" cy="374650"/>
            </a:xfrm>
            <a:custGeom>
              <a:avLst/>
              <a:gdLst>
                <a:gd name="connsiteX0" fmla="*/ 261302 w 260350"/>
                <a:gd name="connsiteY0" fmla="*/ 371157 h 374650"/>
                <a:gd name="connsiteX1" fmla="*/ 4763 w 260350"/>
                <a:gd name="connsiteY1" fmla="*/ 371157 h 374650"/>
                <a:gd name="connsiteX2" fmla="*/ 4763 w 260350"/>
                <a:gd name="connsiteY2" fmla="*/ 237807 h 374650"/>
                <a:gd name="connsiteX3" fmla="*/ 223838 w 260350"/>
                <a:gd name="connsiteY3" fmla="*/ 4763 h 374650"/>
                <a:gd name="connsiteX4" fmla="*/ 232727 w 260350"/>
                <a:gd name="connsiteY4" fmla="*/ 15557 h 374650"/>
                <a:gd name="connsiteX5" fmla="*/ 17463 w 260350"/>
                <a:gd name="connsiteY5" fmla="*/ 243522 h 374650"/>
                <a:gd name="connsiteX6" fmla="*/ 17463 w 260350"/>
                <a:gd name="connsiteY6" fmla="*/ 356552 h 374650"/>
                <a:gd name="connsiteX7" fmla="*/ 261302 w 260350"/>
                <a:gd name="connsiteY7" fmla="*/ 356552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350" h="374650">
                  <a:moveTo>
                    <a:pt x="261302" y="371157"/>
                  </a:moveTo>
                  <a:lnTo>
                    <a:pt x="4763" y="371157"/>
                  </a:lnTo>
                  <a:lnTo>
                    <a:pt x="4763" y="237807"/>
                  </a:lnTo>
                  <a:lnTo>
                    <a:pt x="223838" y="4763"/>
                  </a:lnTo>
                  <a:lnTo>
                    <a:pt x="232727" y="15557"/>
                  </a:lnTo>
                  <a:lnTo>
                    <a:pt x="17463" y="243522"/>
                  </a:lnTo>
                  <a:lnTo>
                    <a:pt x="17463" y="356552"/>
                  </a:lnTo>
                  <a:lnTo>
                    <a:pt x="261302" y="356552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1" name="任意多边形: 形状 320"/>
            <p:cNvSpPr/>
            <p:nvPr>
              <p:custDataLst>
                <p:tags r:id="rId319"/>
              </p:custDataLst>
            </p:nvPr>
          </p:nvSpPr>
          <p:spPr>
            <a:xfrm>
              <a:off x="1929428" y="2987358"/>
              <a:ext cx="273050" cy="908050"/>
            </a:xfrm>
            <a:custGeom>
              <a:avLst/>
              <a:gdLst>
                <a:gd name="connsiteX0" fmla="*/ 273387 w 273050"/>
                <a:gd name="connsiteY0" fmla="*/ 389572 h 908050"/>
                <a:gd name="connsiteX1" fmla="*/ 138767 w 273050"/>
                <a:gd name="connsiteY1" fmla="*/ 4763 h 908050"/>
                <a:gd name="connsiteX2" fmla="*/ 4782 w 273050"/>
                <a:gd name="connsiteY2" fmla="*/ 389572 h 908050"/>
                <a:gd name="connsiteX3" fmla="*/ 4782 w 273050"/>
                <a:gd name="connsiteY3" fmla="*/ 903922 h 908050"/>
                <a:gd name="connsiteX4" fmla="*/ 273387 w 273050"/>
                <a:gd name="connsiteY4" fmla="*/ 903922 h 908050"/>
                <a:gd name="connsiteX5" fmla="*/ 273387 w 273050"/>
                <a:gd name="connsiteY5" fmla="*/ 389572 h 908050"/>
                <a:gd name="connsiteX6" fmla="*/ 273387 w 273050"/>
                <a:gd name="connsiteY6" fmla="*/ 389572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908050">
                  <a:moveTo>
                    <a:pt x="273387" y="389572"/>
                  </a:moveTo>
                  <a:cubicBezTo>
                    <a:pt x="275292" y="136207"/>
                    <a:pt x="138767" y="4763"/>
                    <a:pt x="138767" y="4763"/>
                  </a:cubicBezTo>
                  <a:cubicBezTo>
                    <a:pt x="138767" y="4763"/>
                    <a:pt x="2877" y="136842"/>
                    <a:pt x="4782" y="389572"/>
                  </a:cubicBezTo>
                  <a:lnTo>
                    <a:pt x="4782" y="903922"/>
                  </a:lnTo>
                  <a:lnTo>
                    <a:pt x="273387" y="903922"/>
                  </a:lnTo>
                  <a:lnTo>
                    <a:pt x="273387" y="389572"/>
                  </a:lnTo>
                  <a:lnTo>
                    <a:pt x="273387" y="389572"/>
                  </a:ln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2" name="任意多边形: 形状 321"/>
            <p:cNvSpPr/>
            <p:nvPr>
              <p:custDataLst>
                <p:tags r:id="rId320"/>
              </p:custDataLst>
            </p:nvPr>
          </p:nvSpPr>
          <p:spPr>
            <a:xfrm>
              <a:off x="1923066" y="2977198"/>
              <a:ext cx="285750" cy="920750"/>
            </a:xfrm>
            <a:custGeom>
              <a:avLst/>
              <a:gdLst>
                <a:gd name="connsiteX0" fmla="*/ 286099 w 285750"/>
                <a:gd name="connsiteY0" fmla="*/ 921068 h 920750"/>
                <a:gd name="connsiteX1" fmla="*/ 4794 w 285750"/>
                <a:gd name="connsiteY1" fmla="*/ 921068 h 920750"/>
                <a:gd name="connsiteX2" fmla="*/ 4794 w 285750"/>
                <a:gd name="connsiteY2" fmla="*/ 399732 h 920750"/>
                <a:gd name="connsiteX3" fmla="*/ 71469 w 285750"/>
                <a:gd name="connsiteY3" fmla="*/ 108902 h 920750"/>
                <a:gd name="connsiteX4" fmla="*/ 140684 w 285750"/>
                <a:gd name="connsiteY4" fmla="*/ 9207 h 920750"/>
                <a:gd name="connsiteX5" fmla="*/ 145130 w 285750"/>
                <a:gd name="connsiteY5" fmla="*/ 4763 h 920750"/>
                <a:gd name="connsiteX6" fmla="*/ 149574 w 285750"/>
                <a:gd name="connsiteY6" fmla="*/ 9207 h 920750"/>
                <a:gd name="connsiteX7" fmla="*/ 286099 w 285750"/>
                <a:gd name="connsiteY7" fmla="*/ 399732 h 920750"/>
                <a:gd name="connsiteX8" fmla="*/ 286099 w 285750"/>
                <a:gd name="connsiteY8" fmla="*/ 921068 h 920750"/>
                <a:gd name="connsiteX9" fmla="*/ 18129 w 285750"/>
                <a:gd name="connsiteY9" fmla="*/ 906462 h 920750"/>
                <a:gd name="connsiteX10" fmla="*/ 273399 w 285750"/>
                <a:gd name="connsiteY10" fmla="*/ 906462 h 920750"/>
                <a:gd name="connsiteX11" fmla="*/ 273399 w 285750"/>
                <a:gd name="connsiteY11" fmla="*/ 399732 h 920750"/>
                <a:gd name="connsiteX12" fmla="*/ 145130 w 285750"/>
                <a:gd name="connsiteY12" fmla="*/ 25082 h 920750"/>
                <a:gd name="connsiteX13" fmla="*/ 18129 w 285750"/>
                <a:gd name="connsiteY13" fmla="*/ 399732 h 920750"/>
                <a:gd name="connsiteX14" fmla="*/ 18129 w 285750"/>
                <a:gd name="connsiteY14" fmla="*/ 906462 h 9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750" h="920750">
                  <a:moveTo>
                    <a:pt x="286099" y="921068"/>
                  </a:moveTo>
                  <a:lnTo>
                    <a:pt x="4794" y="921068"/>
                  </a:lnTo>
                  <a:lnTo>
                    <a:pt x="4794" y="399732"/>
                  </a:lnTo>
                  <a:cubicBezTo>
                    <a:pt x="3524" y="267652"/>
                    <a:pt x="40355" y="168592"/>
                    <a:pt x="71469" y="108902"/>
                  </a:cubicBezTo>
                  <a:cubicBezTo>
                    <a:pt x="105124" y="44132"/>
                    <a:pt x="138780" y="11113"/>
                    <a:pt x="140684" y="9207"/>
                  </a:cubicBezTo>
                  <a:lnTo>
                    <a:pt x="145130" y="4763"/>
                  </a:lnTo>
                  <a:lnTo>
                    <a:pt x="149574" y="9207"/>
                  </a:lnTo>
                  <a:cubicBezTo>
                    <a:pt x="150844" y="10477"/>
                    <a:pt x="288005" y="145732"/>
                    <a:pt x="286099" y="399732"/>
                  </a:cubicBezTo>
                  <a:lnTo>
                    <a:pt x="286099" y="921068"/>
                  </a:lnTo>
                  <a:close/>
                  <a:moveTo>
                    <a:pt x="18129" y="906462"/>
                  </a:moveTo>
                  <a:lnTo>
                    <a:pt x="273399" y="906462"/>
                  </a:lnTo>
                  <a:lnTo>
                    <a:pt x="273399" y="399732"/>
                  </a:lnTo>
                  <a:cubicBezTo>
                    <a:pt x="275305" y="178117"/>
                    <a:pt x="168624" y="49848"/>
                    <a:pt x="145130" y="25082"/>
                  </a:cubicBezTo>
                  <a:cubicBezTo>
                    <a:pt x="122269" y="50482"/>
                    <a:pt x="16224" y="178752"/>
                    <a:pt x="18129" y="399732"/>
                  </a:cubicBezTo>
                  <a:lnTo>
                    <a:pt x="18129" y="906462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3" name="任意多边形: 形状 322"/>
            <p:cNvSpPr/>
            <p:nvPr>
              <p:custDataLst>
                <p:tags r:id="rId321"/>
              </p:custDataLst>
            </p:nvPr>
          </p:nvSpPr>
          <p:spPr>
            <a:xfrm>
              <a:off x="1978342" y="3360103"/>
              <a:ext cx="177800" cy="196850"/>
            </a:xfrm>
            <a:custGeom>
              <a:avLst/>
              <a:gdLst>
                <a:gd name="connsiteX0" fmla="*/ 91758 w 177800"/>
                <a:gd name="connsiteY0" fmla="*/ 4763 h 196850"/>
                <a:gd name="connsiteX1" fmla="*/ 91758 w 177800"/>
                <a:gd name="connsiteY1" fmla="*/ 4763 h 196850"/>
                <a:gd name="connsiteX2" fmla="*/ 4763 w 177800"/>
                <a:gd name="connsiteY2" fmla="*/ 101282 h 196850"/>
                <a:gd name="connsiteX3" fmla="*/ 91758 w 177800"/>
                <a:gd name="connsiteY3" fmla="*/ 197802 h 196850"/>
                <a:gd name="connsiteX4" fmla="*/ 91758 w 177800"/>
                <a:gd name="connsiteY4" fmla="*/ 197802 h 196850"/>
                <a:gd name="connsiteX5" fmla="*/ 178753 w 177800"/>
                <a:gd name="connsiteY5" fmla="*/ 101282 h 196850"/>
                <a:gd name="connsiteX6" fmla="*/ 91758 w 177800"/>
                <a:gd name="connsiteY6" fmla="*/ 4763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6850">
                  <a:moveTo>
                    <a:pt x="91758" y="4763"/>
                  </a:moveTo>
                  <a:lnTo>
                    <a:pt x="91758" y="4763"/>
                  </a:lnTo>
                  <a:cubicBezTo>
                    <a:pt x="43498" y="4763"/>
                    <a:pt x="4763" y="48577"/>
                    <a:pt x="4763" y="101282"/>
                  </a:cubicBezTo>
                  <a:cubicBezTo>
                    <a:pt x="4763" y="154622"/>
                    <a:pt x="44133" y="197802"/>
                    <a:pt x="91758" y="197802"/>
                  </a:cubicBezTo>
                  <a:lnTo>
                    <a:pt x="91758" y="197802"/>
                  </a:lnTo>
                  <a:cubicBezTo>
                    <a:pt x="140018" y="197802"/>
                    <a:pt x="178753" y="153988"/>
                    <a:pt x="178753" y="101282"/>
                  </a:cubicBezTo>
                  <a:cubicBezTo>
                    <a:pt x="179388" y="47942"/>
                    <a:pt x="140018" y="4763"/>
                    <a:pt x="91758" y="47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4" name="任意多边形: 形状 323"/>
            <p:cNvSpPr/>
            <p:nvPr>
              <p:custDataLst>
                <p:tags r:id="rId322"/>
              </p:custDataLst>
            </p:nvPr>
          </p:nvSpPr>
          <p:spPr>
            <a:xfrm>
              <a:off x="1971992" y="3353117"/>
              <a:ext cx="196850" cy="215900"/>
            </a:xfrm>
            <a:custGeom>
              <a:avLst/>
              <a:gdLst>
                <a:gd name="connsiteX0" fmla="*/ 98743 w 196850"/>
                <a:gd name="connsiteY0" fmla="*/ 212408 h 215900"/>
                <a:gd name="connsiteX1" fmla="*/ 98743 w 196850"/>
                <a:gd name="connsiteY1" fmla="*/ 212408 h 215900"/>
                <a:gd name="connsiteX2" fmla="*/ 4763 w 196850"/>
                <a:gd name="connsiteY2" fmla="*/ 108903 h 215900"/>
                <a:gd name="connsiteX3" fmla="*/ 98108 w 196850"/>
                <a:gd name="connsiteY3" fmla="*/ 4763 h 215900"/>
                <a:gd name="connsiteX4" fmla="*/ 192088 w 196850"/>
                <a:gd name="connsiteY4" fmla="*/ 108267 h 215900"/>
                <a:gd name="connsiteX5" fmla="*/ 98743 w 196850"/>
                <a:gd name="connsiteY5" fmla="*/ 212408 h 215900"/>
                <a:gd name="connsiteX6" fmla="*/ 98108 w 196850"/>
                <a:gd name="connsiteY6" fmla="*/ 19367 h 215900"/>
                <a:gd name="connsiteX7" fmla="*/ 17463 w 196850"/>
                <a:gd name="connsiteY7" fmla="*/ 108903 h 215900"/>
                <a:gd name="connsiteX8" fmla="*/ 98108 w 196850"/>
                <a:gd name="connsiteY8" fmla="*/ 198438 h 215900"/>
                <a:gd name="connsiteX9" fmla="*/ 98108 w 196850"/>
                <a:gd name="connsiteY9" fmla="*/ 205423 h 215900"/>
                <a:gd name="connsiteX10" fmla="*/ 98108 w 196850"/>
                <a:gd name="connsiteY10" fmla="*/ 198438 h 215900"/>
                <a:gd name="connsiteX11" fmla="*/ 178753 w 196850"/>
                <a:gd name="connsiteY11" fmla="*/ 108903 h 215900"/>
                <a:gd name="connsiteX12" fmla="*/ 98108 w 196850"/>
                <a:gd name="connsiteY12" fmla="*/ 19367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850" h="215900">
                  <a:moveTo>
                    <a:pt x="98743" y="212408"/>
                  </a:moveTo>
                  <a:lnTo>
                    <a:pt x="98743" y="212408"/>
                  </a:lnTo>
                  <a:cubicBezTo>
                    <a:pt x="46673" y="212408"/>
                    <a:pt x="4763" y="166053"/>
                    <a:pt x="4763" y="108903"/>
                  </a:cubicBezTo>
                  <a:cubicBezTo>
                    <a:pt x="4763" y="51753"/>
                    <a:pt x="46673" y="4763"/>
                    <a:pt x="98108" y="4763"/>
                  </a:cubicBezTo>
                  <a:cubicBezTo>
                    <a:pt x="150178" y="4763"/>
                    <a:pt x="192088" y="51117"/>
                    <a:pt x="192088" y="108267"/>
                  </a:cubicBezTo>
                  <a:cubicBezTo>
                    <a:pt x="192088" y="165417"/>
                    <a:pt x="150178" y="212408"/>
                    <a:pt x="98743" y="212408"/>
                  </a:cubicBezTo>
                  <a:close/>
                  <a:moveTo>
                    <a:pt x="98108" y="19367"/>
                  </a:moveTo>
                  <a:cubicBezTo>
                    <a:pt x="53658" y="19367"/>
                    <a:pt x="17463" y="59373"/>
                    <a:pt x="17463" y="108903"/>
                  </a:cubicBezTo>
                  <a:cubicBezTo>
                    <a:pt x="17463" y="157798"/>
                    <a:pt x="53658" y="198438"/>
                    <a:pt x="98108" y="198438"/>
                  </a:cubicBezTo>
                  <a:lnTo>
                    <a:pt x="98108" y="205423"/>
                  </a:lnTo>
                  <a:lnTo>
                    <a:pt x="98108" y="198438"/>
                  </a:lnTo>
                  <a:cubicBezTo>
                    <a:pt x="142558" y="198438"/>
                    <a:pt x="178753" y="158433"/>
                    <a:pt x="178753" y="108903"/>
                  </a:cubicBezTo>
                  <a:cubicBezTo>
                    <a:pt x="178753" y="59373"/>
                    <a:pt x="142558" y="19367"/>
                    <a:pt x="9810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5" name="任意多边形: 形状 324"/>
            <p:cNvSpPr/>
            <p:nvPr>
              <p:custDataLst>
                <p:tags r:id="rId323"/>
              </p:custDataLst>
            </p:nvPr>
          </p:nvSpPr>
          <p:spPr>
            <a:xfrm>
              <a:off x="2018348" y="3617913"/>
              <a:ext cx="95250" cy="247650"/>
            </a:xfrm>
            <a:custGeom>
              <a:avLst/>
              <a:gdLst>
                <a:gd name="connsiteX0" fmla="*/ 96202 w 95250"/>
                <a:gd name="connsiteY0" fmla="*/ 192088 h 247650"/>
                <a:gd name="connsiteX1" fmla="*/ 50482 w 95250"/>
                <a:gd name="connsiteY1" fmla="*/ 242888 h 247650"/>
                <a:gd name="connsiteX2" fmla="*/ 50482 w 95250"/>
                <a:gd name="connsiteY2" fmla="*/ 242888 h 247650"/>
                <a:gd name="connsiteX3" fmla="*/ 4763 w 95250"/>
                <a:gd name="connsiteY3" fmla="*/ 192088 h 247650"/>
                <a:gd name="connsiteX4" fmla="*/ 4763 w 95250"/>
                <a:gd name="connsiteY4" fmla="*/ 55563 h 247650"/>
                <a:gd name="connsiteX5" fmla="*/ 50482 w 95250"/>
                <a:gd name="connsiteY5" fmla="*/ 4763 h 247650"/>
                <a:gd name="connsiteX6" fmla="*/ 50482 w 95250"/>
                <a:gd name="connsiteY6" fmla="*/ 4763 h 247650"/>
                <a:gd name="connsiteX7" fmla="*/ 96202 w 95250"/>
                <a:gd name="connsiteY7" fmla="*/ 55563 h 247650"/>
                <a:gd name="connsiteX8" fmla="*/ 96202 w 95250"/>
                <a:gd name="connsiteY8" fmla="*/ 19208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247650">
                  <a:moveTo>
                    <a:pt x="96202" y="192088"/>
                  </a:moveTo>
                  <a:cubicBezTo>
                    <a:pt x="96202" y="220028"/>
                    <a:pt x="75882" y="242888"/>
                    <a:pt x="50482" y="242888"/>
                  </a:cubicBezTo>
                  <a:lnTo>
                    <a:pt x="50482" y="242888"/>
                  </a:lnTo>
                  <a:cubicBezTo>
                    <a:pt x="25082" y="242888"/>
                    <a:pt x="4763" y="220028"/>
                    <a:pt x="4763" y="192088"/>
                  </a:cubicBezTo>
                  <a:lnTo>
                    <a:pt x="4763" y="55563"/>
                  </a:lnTo>
                  <a:cubicBezTo>
                    <a:pt x="4763" y="27622"/>
                    <a:pt x="25082" y="4763"/>
                    <a:pt x="50482" y="4763"/>
                  </a:cubicBezTo>
                  <a:lnTo>
                    <a:pt x="50482" y="4763"/>
                  </a:lnTo>
                  <a:cubicBezTo>
                    <a:pt x="75882" y="4763"/>
                    <a:pt x="96202" y="27622"/>
                    <a:pt x="96202" y="55563"/>
                  </a:cubicBezTo>
                  <a:lnTo>
                    <a:pt x="96202" y="1920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6" name="任意多边形: 形状 325"/>
            <p:cNvSpPr/>
            <p:nvPr>
              <p:custDataLst>
                <p:tags r:id="rId324"/>
              </p:custDataLst>
            </p:nvPr>
          </p:nvSpPr>
          <p:spPr>
            <a:xfrm>
              <a:off x="2010727" y="3611563"/>
              <a:ext cx="114300" cy="260350"/>
            </a:xfrm>
            <a:custGeom>
              <a:avLst/>
              <a:gdLst>
                <a:gd name="connsiteX0" fmla="*/ 57468 w 114300"/>
                <a:gd name="connsiteY0" fmla="*/ 256858 h 260350"/>
                <a:gd name="connsiteX1" fmla="*/ 4763 w 114300"/>
                <a:gd name="connsiteY1" fmla="*/ 199072 h 260350"/>
                <a:gd name="connsiteX2" fmla="*/ 4763 w 114300"/>
                <a:gd name="connsiteY2" fmla="*/ 62547 h 260350"/>
                <a:gd name="connsiteX3" fmla="*/ 57468 w 114300"/>
                <a:gd name="connsiteY3" fmla="*/ 4763 h 260350"/>
                <a:gd name="connsiteX4" fmla="*/ 110173 w 114300"/>
                <a:gd name="connsiteY4" fmla="*/ 62547 h 260350"/>
                <a:gd name="connsiteX5" fmla="*/ 110173 w 114300"/>
                <a:gd name="connsiteY5" fmla="*/ 198438 h 260350"/>
                <a:gd name="connsiteX6" fmla="*/ 57468 w 114300"/>
                <a:gd name="connsiteY6" fmla="*/ 256858 h 260350"/>
                <a:gd name="connsiteX7" fmla="*/ 57468 w 114300"/>
                <a:gd name="connsiteY7" fmla="*/ 18733 h 260350"/>
                <a:gd name="connsiteX8" fmla="*/ 18098 w 114300"/>
                <a:gd name="connsiteY8" fmla="*/ 61913 h 260350"/>
                <a:gd name="connsiteX9" fmla="*/ 18098 w 114300"/>
                <a:gd name="connsiteY9" fmla="*/ 198438 h 260350"/>
                <a:gd name="connsiteX10" fmla="*/ 57468 w 114300"/>
                <a:gd name="connsiteY10" fmla="*/ 241617 h 260350"/>
                <a:gd name="connsiteX11" fmla="*/ 96838 w 114300"/>
                <a:gd name="connsiteY11" fmla="*/ 198438 h 260350"/>
                <a:gd name="connsiteX12" fmla="*/ 96838 w 114300"/>
                <a:gd name="connsiteY12" fmla="*/ 61913 h 260350"/>
                <a:gd name="connsiteX13" fmla="*/ 57468 w 114300"/>
                <a:gd name="connsiteY13" fmla="*/ 18733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300" h="260350">
                  <a:moveTo>
                    <a:pt x="57468" y="256858"/>
                  </a:moveTo>
                  <a:cubicBezTo>
                    <a:pt x="28258" y="256858"/>
                    <a:pt x="4763" y="230822"/>
                    <a:pt x="4763" y="199072"/>
                  </a:cubicBezTo>
                  <a:lnTo>
                    <a:pt x="4763" y="62547"/>
                  </a:lnTo>
                  <a:cubicBezTo>
                    <a:pt x="4763" y="30797"/>
                    <a:pt x="28258" y="4763"/>
                    <a:pt x="57468" y="4763"/>
                  </a:cubicBezTo>
                  <a:cubicBezTo>
                    <a:pt x="86677" y="4763"/>
                    <a:pt x="110173" y="30797"/>
                    <a:pt x="110173" y="62547"/>
                  </a:cubicBezTo>
                  <a:lnTo>
                    <a:pt x="110173" y="198438"/>
                  </a:lnTo>
                  <a:cubicBezTo>
                    <a:pt x="110173" y="230822"/>
                    <a:pt x="86677" y="256858"/>
                    <a:pt x="57468" y="256858"/>
                  </a:cubicBezTo>
                  <a:close/>
                  <a:moveTo>
                    <a:pt x="57468" y="18733"/>
                  </a:moveTo>
                  <a:cubicBezTo>
                    <a:pt x="35877" y="18733"/>
                    <a:pt x="18098" y="38417"/>
                    <a:pt x="18098" y="61913"/>
                  </a:cubicBezTo>
                  <a:lnTo>
                    <a:pt x="18098" y="198438"/>
                  </a:lnTo>
                  <a:cubicBezTo>
                    <a:pt x="18098" y="222567"/>
                    <a:pt x="35877" y="241617"/>
                    <a:pt x="57468" y="241617"/>
                  </a:cubicBezTo>
                  <a:cubicBezTo>
                    <a:pt x="79058" y="241617"/>
                    <a:pt x="96838" y="221933"/>
                    <a:pt x="96838" y="198438"/>
                  </a:cubicBezTo>
                  <a:lnTo>
                    <a:pt x="96838" y="61913"/>
                  </a:lnTo>
                  <a:cubicBezTo>
                    <a:pt x="96838" y="38417"/>
                    <a:pt x="79693" y="18733"/>
                    <a:pt x="57468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7" name="任意多边形: 形状 326"/>
            <p:cNvSpPr/>
            <p:nvPr>
              <p:custDataLst>
                <p:tags r:id="rId325"/>
              </p:custDataLst>
            </p:nvPr>
          </p:nvSpPr>
          <p:spPr>
            <a:xfrm>
              <a:off x="2036127" y="3670617"/>
              <a:ext cx="63500" cy="63500"/>
            </a:xfrm>
            <a:custGeom>
              <a:avLst/>
              <a:gdLst>
                <a:gd name="connsiteX0" fmla="*/ 59373 w 63500"/>
                <a:gd name="connsiteY0" fmla="*/ 34608 h 63500"/>
                <a:gd name="connsiteX1" fmla="*/ 32068 w 63500"/>
                <a:gd name="connsiteY1" fmla="*/ 64453 h 63500"/>
                <a:gd name="connsiteX2" fmla="*/ 4763 w 63500"/>
                <a:gd name="connsiteY2" fmla="*/ 34608 h 63500"/>
                <a:gd name="connsiteX3" fmla="*/ 32068 w 63500"/>
                <a:gd name="connsiteY3" fmla="*/ 4763 h 63500"/>
                <a:gd name="connsiteX4" fmla="*/ 59373 w 63500"/>
                <a:gd name="connsiteY4" fmla="*/ 3460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63500">
                  <a:moveTo>
                    <a:pt x="59373" y="34608"/>
                  </a:moveTo>
                  <a:cubicBezTo>
                    <a:pt x="59373" y="51117"/>
                    <a:pt x="47308" y="64453"/>
                    <a:pt x="32068" y="64453"/>
                  </a:cubicBezTo>
                  <a:cubicBezTo>
                    <a:pt x="16827" y="64453"/>
                    <a:pt x="4763" y="51117"/>
                    <a:pt x="4763" y="34608"/>
                  </a:cubicBezTo>
                  <a:cubicBezTo>
                    <a:pt x="4763" y="18098"/>
                    <a:pt x="16827" y="4763"/>
                    <a:pt x="32068" y="4763"/>
                  </a:cubicBezTo>
                  <a:cubicBezTo>
                    <a:pt x="47308" y="4763"/>
                    <a:pt x="59373" y="18098"/>
                    <a:pt x="59373" y="34608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8" name="任意多边形: 形状 327"/>
            <p:cNvSpPr/>
            <p:nvPr>
              <p:custDataLst>
                <p:tags r:id="rId326"/>
              </p:custDataLst>
            </p:nvPr>
          </p:nvSpPr>
          <p:spPr>
            <a:xfrm>
              <a:off x="2029777" y="3662997"/>
              <a:ext cx="76200" cy="82550"/>
            </a:xfrm>
            <a:custGeom>
              <a:avLst/>
              <a:gdLst>
                <a:gd name="connsiteX0" fmla="*/ 38418 w 76200"/>
                <a:gd name="connsiteY0" fmla="*/ 79693 h 82550"/>
                <a:gd name="connsiteX1" fmla="*/ 4763 w 76200"/>
                <a:gd name="connsiteY1" fmla="*/ 42228 h 82550"/>
                <a:gd name="connsiteX2" fmla="*/ 38418 w 76200"/>
                <a:gd name="connsiteY2" fmla="*/ 4763 h 82550"/>
                <a:gd name="connsiteX3" fmla="*/ 72073 w 76200"/>
                <a:gd name="connsiteY3" fmla="*/ 42228 h 82550"/>
                <a:gd name="connsiteX4" fmla="*/ 38418 w 76200"/>
                <a:gd name="connsiteY4" fmla="*/ 79693 h 82550"/>
                <a:gd name="connsiteX5" fmla="*/ 38418 w 76200"/>
                <a:gd name="connsiteY5" fmla="*/ 20003 h 82550"/>
                <a:gd name="connsiteX6" fmla="*/ 18098 w 76200"/>
                <a:gd name="connsiteY6" fmla="*/ 42863 h 82550"/>
                <a:gd name="connsiteX7" fmla="*/ 38418 w 76200"/>
                <a:gd name="connsiteY7" fmla="*/ 65723 h 82550"/>
                <a:gd name="connsiteX8" fmla="*/ 58738 w 76200"/>
                <a:gd name="connsiteY8" fmla="*/ 42863 h 82550"/>
                <a:gd name="connsiteX9" fmla="*/ 38418 w 76200"/>
                <a:gd name="connsiteY9" fmla="*/ 20003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2550">
                  <a:moveTo>
                    <a:pt x="38418" y="79693"/>
                  </a:moveTo>
                  <a:cubicBezTo>
                    <a:pt x="20002" y="79693"/>
                    <a:pt x="4763" y="63183"/>
                    <a:pt x="4763" y="42228"/>
                  </a:cubicBezTo>
                  <a:cubicBezTo>
                    <a:pt x="4763" y="21908"/>
                    <a:pt x="20002" y="4763"/>
                    <a:pt x="38418" y="4763"/>
                  </a:cubicBezTo>
                  <a:cubicBezTo>
                    <a:pt x="56833" y="4763"/>
                    <a:pt x="72073" y="21273"/>
                    <a:pt x="72073" y="42228"/>
                  </a:cubicBezTo>
                  <a:cubicBezTo>
                    <a:pt x="72708" y="63183"/>
                    <a:pt x="57468" y="79693"/>
                    <a:pt x="38418" y="79693"/>
                  </a:cubicBezTo>
                  <a:close/>
                  <a:moveTo>
                    <a:pt x="38418" y="20003"/>
                  </a:moveTo>
                  <a:cubicBezTo>
                    <a:pt x="26988" y="20003"/>
                    <a:pt x="18098" y="30163"/>
                    <a:pt x="18098" y="42863"/>
                  </a:cubicBezTo>
                  <a:cubicBezTo>
                    <a:pt x="18098" y="55563"/>
                    <a:pt x="27623" y="65723"/>
                    <a:pt x="38418" y="65723"/>
                  </a:cubicBezTo>
                  <a:cubicBezTo>
                    <a:pt x="49213" y="65723"/>
                    <a:pt x="58738" y="55563"/>
                    <a:pt x="58738" y="42863"/>
                  </a:cubicBezTo>
                  <a:cubicBezTo>
                    <a:pt x="59373" y="30163"/>
                    <a:pt x="49848" y="20003"/>
                    <a:pt x="38418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9" name="任意多边形: 形状 328"/>
            <p:cNvSpPr/>
            <p:nvPr>
              <p:custDataLst>
                <p:tags r:id="rId327"/>
              </p:custDataLst>
            </p:nvPr>
          </p:nvSpPr>
          <p:spPr>
            <a:xfrm>
              <a:off x="2017713" y="3759517"/>
              <a:ext cx="101600" cy="44450"/>
            </a:xfrm>
            <a:custGeom>
              <a:avLst/>
              <a:gdLst>
                <a:gd name="connsiteX0" fmla="*/ 4763 w 101600"/>
                <a:gd name="connsiteY0" fmla="*/ 4762 h 44450"/>
                <a:gd name="connsiteX1" fmla="*/ 96838 w 101600"/>
                <a:gd name="connsiteY1" fmla="*/ 4762 h 44450"/>
                <a:gd name="connsiteX2" fmla="*/ 96838 w 101600"/>
                <a:gd name="connsiteY2" fmla="*/ 39687 h 44450"/>
                <a:gd name="connsiteX3" fmla="*/ 4763 w 101600"/>
                <a:gd name="connsiteY3" fmla="*/ 39687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44450">
                  <a:moveTo>
                    <a:pt x="4763" y="4762"/>
                  </a:moveTo>
                  <a:lnTo>
                    <a:pt x="96838" y="4762"/>
                  </a:lnTo>
                  <a:lnTo>
                    <a:pt x="96838" y="39687"/>
                  </a:lnTo>
                  <a:lnTo>
                    <a:pt x="4763" y="39687"/>
                  </a:ln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0" name="任意多边形: 形状 329"/>
            <p:cNvSpPr/>
            <p:nvPr>
              <p:custDataLst>
                <p:tags r:id="rId328"/>
              </p:custDataLst>
            </p:nvPr>
          </p:nvSpPr>
          <p:spPr>
            <a:xfrm>
              <a:off x="2011363" y="3752533"/>
              <a:ext cx="114300" cy="57150"/>
            </a:xfrm>
            <a:custGeom>
              <a:avLst/>
              <a:gdLst>
                <a:gd name="connsiteX0" fmla="*/ 109538 w 114300"/>
                <a:gd name="connsiteY0" fmla="*/ 54292 h 57150"/>
                <a:gd name="connsiteX1" fmla="*/ 4763 w 114300"/>
                <a:gd name="connsiteY1" fmla="*/ 54292 h 57150"/>
                <a:gd name="connsiteX2" fmla="*/ 4763 w 114300"/>
                <a:gd name="connsiteY2" fmla="*/ 4763 h 57150"/>
                <a:gd name="connsiteX3" fmla="*/ 109538 w 114300"/>
                <a:gd name="connsiteY3" fmla="*/ 4763 h 57150"/>
                <a:gd name="connsiteX4" fmla="*/ 109538 w 114300"/>
                <a:gd name="connsiteY4" fmla="*/ 54292 h 57150"/>
                <a:gd name="connsiteX5" fmla="*/ 18098 w 114300"/>
                <a:gd name="connsiteY5" fmla="*/ 39688 h 57150"/>
                <a:gd name="connsiteX6" fmla="*/ 96838 w 114300"/>
                <a:gd name="connsiteY6" fmla="*/ 39688 h 57150"/>
                <a:gd name="connsiteX7" fmla="*/ 96838 w 114300"/>
                <a:gd name="connsiteY7" fmla="*/ 19367 h 57150"/>
                <a:gd name="connsiteX8" fmla="*/ 18098 w 114300"/>
                <a:gd name="connsiteY8" fmla="*/ 19367 h 57150"/>
                <a:gd name="connsiteX9" fmla="*/ 18098 w 114300"/>
                <a:gd name="connsiteY9" fmla="*/ 396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57150">
                  <a:moveTo>
                    <a:pt x="109538" y="54292"/>
                  </a:moveTo>
                  <a:lnTo>
                    <a:pt x="4763" y="54292"/>
                  </a:lnTo>
                  <a:lnTo>
                    <a:pt x="4763" y="4763"/>
                  </a:lnTo>
                  <a:lnTo>
                    <a:pt x="109538" y="4763"/>
                  </a:lnTo>
                  <a:lnTo>
                    <a:pt x="109538" y="54292"/>
                  </a:lnTo>
                  <a:close/>
                  <a:moveTo>
                    <a:pt x="18098" y="39688"/>
                  </a:moveTo>
                  <a:lnTo>
                    <a:pt x="96838" y="39688"/>
                  </a:lnTo>
                  <a:lnTo>
                    <a:pt x="96838" y="19367"/>
                  </a:lnTo>
                  <a:lnTo>
                    <a:pt x="18098" y="19367"/>
                  </a:lnTo>
                  <a:lnTo>
                    <a:pt x="18098" y="3968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1" name="任意多边形: 形状 330"/>
            <p:cNvSpPr/>
            <p:nvPr>
              <p:custDataLst>
                <p:tags r:id="rId329"/>
              </p:custDataLst>
            </p:nvPr>
          </p:nvSpPr>
          <p:spPr>
            <a:xfrm>
              <a:off x="2134552" y="3809047"/>
              <a:ext cx="114300" cy="184150"/>
            </a:xfrm>
            <a:custGeom>
              <a:avLst/>
              <a:gdLst>
                <a:gd name="connsiteX0" fmla="*/ 115252 w 114300"/>
                <a:gd name="connsiteY0" fmla="*/ 182563 h 184150"/>
                <a:gd name="connsiteX1" fmla="*/ 115252 w 114300"/>
                <a:gd name="connsiteY1" fmla="*/ 65723 h 184150"/>
                <a:gd name="connsiteX2" fmla="*/ 60008 w 114300"/>
                <a:gd name="connsiteY2" fmla="*/ 4763 h 184150"/>
                <a:gd name="connsiteX3" fmla="*/ 4763 w 114300"/>
                <a:gd name="connsiteY3" fmla="*/ 65723 h 184150"/>
                <a:gd name="connsiteX4" fmla="*/ 4763 w 114300"/>
                <a:gd name="connsiteY4" fmla="*/ 182563 h 184150"/>
                <a:gd name="connsiteX5" fmla="*/ 115252 w 114300"/>
                <a:gd name="connsiteY5" fmla="*/ 182563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84150">
                  <a:moveTo>
                    <a:pt x="115252" y="182563"/>
                  </a:moveTo>
                  <a:lnTo>
                    <a:pt x="115252" y="65723"/>
                  </a:lnTo>
                  <a:cubicBezTo>
                    <a:pt x="115252" y="32068"/>
                    <a:pt x="90488" y="4763"/>
                    <a:pt x="60008" y="4763"/>
                  </a:cubicBezTo>
                  <a:cubicBezTo>
                    <a:pt x="29527" y="4763"/>
                    <a:pt x="4763" y="32068"/>
                    <a:pt x="4763" y="65723"/>
                  </a:cubicBezTo>
                  <a:lnTo>
                    <a:pt x="4763" y="182563"/>
                  </a:lnTo>
                  <a:lnTo>
                    <a:pt x="115252" y="1825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2" name="任意多边形: 形状 331"/>
            <p:cNvSpPr/>
            <p:nvPr>
              <p:custDataLst>
                <p:tags r:id="rId330"/>
              </p:custDataLst>
            </p:nvPr>
          </p:nvSpPr>
          <p:spPr>
            <a:xfrm>
              <a:off x="2127567" y="3801428"/>
              <a:ext cx="133350" cy="196850"/>
            </a:xfrm>
            <a:custGeom>
              <a:avLst/>
              <a:gdLst>
                <a:gd name="connsiteX0" fmla="*/ 128588 w 133350"/>
                <a:gd name="connsiteY0" fmla="*/ 197167 h 196850"/>
                <a:gd name="connsiteX1" fmla="*/ 4763 w 133350"/>
                <a:gd name="connsiteY1" fmla="*/ 197167 h 196850"/>
                <a:gd name="connsiteX2" fmla="*/ 4763 w 133350"/>
                <a:gd name="connsiteY2" fmla="*/ 73342 h 196850"/>
                <a:gd name="connsiteX3" fmla="*/ 66993 w 133350"/>
                <a:gd name="connsiteY3" fmla="*/ 4763 h 196850"/>
                <a:gd name="connsiteX4" fmla="*/ 129223 w 133350"/>
                <a:gd name="connsiteY4" fmla="*/ 73342 h 196850"/>
                <a:gd name="connsiteX5" fmla="*/ 129223 w 133350"/>
                <a:gd name="connsiteY5" fmla="*/ 197167 h 196850"/>
                <a:gd name="connsiteX6" fmla="*/ 17463 w 133350"/>
                <a:gd name="connsiteY6" fmla="*/ 182563 h 196850"/>
                <a:gd name="connsiteX7" fmla="*/ 115253 w 133350"/>
                <a:gd name="connsiteY7" fmla="*/ 182563 h 196850"/>
                <a:gd name="connsiteX8" fmla="*/ 115253 w 133350"/>
                <a:gd name="connsiteY8" fmla="*/ 73342 h 196850"/>
                <a:gd name="connsiteX9" fmla="*/ 66358 w 133350"/>
                <a:gd name="connsiteY9" fmla="*/ 19367 h 196850"/>
                <a:gd name="connsiteX10" fmla="*/ 17463 w 133350"/>
                <a:gd name="connsiteY10" fmla="*/ 73342 h 196850"/>
                <a:gd name="connsiteX11" fmla="*/ 17463 w 133350"/>
                <a:gd name="connsiteY11" fmla="*/ 182563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96850">
                  <a:moveTo>
                    <a:pt x="128588" y="197167"/>
                  </a:moveTo>
                  <a:lnTo>
                    <a:pt x="4763" y="197167"/>
                  </a:lnTo>
                  <a:lnTo>
                    <a:pt x="4763" y="73342"/>
                  </a:lnTo>
                  <a:cubicBezTo>
                    <a:pt x="4763" y="35877"/>
                    <a:pt x="32703" y="4763"/>
                    <a:pt x="66993" y="4763"/>
                  </a:cubicBezTo>
                  <a:cubicBezTo>
                    <a:pt x="101283" y="4763"/>
                    <a:pt x="129223" y="35242"/>
                    <a:pt x="129223" y="73342"/>
                  </a:cubicBezTo>
                  <a:lnTo>
                    <a:pt x="129223" y="197167"/>
                  </a:lnTo>
                  <a:close/>
                  <a:moveTo>
                    <a:pt x="17463" y="182563"/>
                  </a:moveTo>
                  <a:lnTo>
                    <a:pt x="115253" y="182563"/>
                  </a:lnTo>
                  <a:lnTo>
                    <a:pt x="115253" y="73342"/>
                  </a:lnTo>
                  <a:cubicBezTo>
                    <a:pt x="115253" y="43497"/>
                    <a:pt x="93028" y="19367"/>
                    <a:pt x="66358" y="19367"/>
                  </a:cubicBezTo>
                  <a:cubicBezTo>
                    <a:pt x="39688" y="19367"/>
                    <a:pt x="17463" y="43497"/>
                    <a:pt x="17463" y="73342"/>
                  </a:cubicBezTo>
                  <a:lnTo>
                    <a:pt x="17463" y="18256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3" name="任意多边形: 形状 332"/>
            <p:cNvSpPr/>
            <p:nvPr>
              <p:custDataLst>
                <p:tags r:id="rId331"/>
              </p:custDataLst>
            </p:nvPr>
          </p:nvSpPr>
          <p:spPr>
            <a:xfrm>
              <a:off x="2137586" y="4025583"/>
              <a:ext cx="107950" cy="196850"/>
            </a:xfrm>
            <a:custGeom>
              <a:avLst/>
              <a:gdLst>
                <a:gd name="connsiteX0" fmla="*/ 56974 w 107950"/>
                <a:gd name="connsiteY0" fmla="*/ 192722 h 196850"/>
                <a:gd name="connsiteX1" fmla="*/ 56974 w 107950"/>
                <a:gd name="connsiteY1" fmla="*/ 4763 h 196850"/>
                <a:gd name="connsiteX2" fmla="*/ 56974 w 107950"/>
                <a:gd name="connsiteY2" fmla="*/ 192722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196850">
                  <a:moveTo>
                    <a:pt x="56974" y="192722"/>
                  </a:moveTo>
                  <a:cubicBezTo>
                    <a:pt x="56974" y="192722"/>
                    <a:pt x="173814" y="4763"/>
                    <a:pt x="56974" y="4763"/>
                  </a:cubicBezTo>
                  <a:cubicBezTo>
                    <a:pt x="-60501" y="4763"/>
                    <a:pt x="56974" y="192722"/>
                    <a:pt x="56974" y="192722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4" name="任意多边形: 形状 333"/>
            <p:cNvSpPr/>
            <p:nvPr>
              <p:custDataLst>
                <p:tags r:id="rId332"/>
              </p:custDataLst>
            </p:nvPr>
          </p:nvSpPr>
          <p:spPr>
            <a:xfrm>
              <a:off x="2130908" y="4017963"/>
              <a:ext cx="120650" cy="215900"/>
            </a:xfrm>
            <a:custGeom>
              <a:avLst/>
              <a:gdLst>
                <a:gd name="connsiteX0" fmla="*/ 63652 w 120650"/>
                <a:gd name="connsiteY0" fmla="*/ 213042 h 215900"/>
                <a:gd name="connsiteX1" fmla="*/ 57937 w 120650"/>
                <a:gd name="connsiteY1" fmla="*/ 204153 h 215900"/>
                <a:gd name="connsiteX2" fmla="*/ 10312 w 120650"/>
                <a:gd name="connsiteY2" fmla="*/ 32067 h 215900"/>
                <a:gd name="connsiteX3" fmla="*/ 63017 w 120650"/>
                <a:gd name="connsiteY3" fmla="*/ 4763 h 215900"/>
                <a:gd name="connsiteX4" fmla="*/ 115722 w 120650"/>
                <a:gd name="connsiteY4" fmla="*/ 32067 h 215900"/>
                <a:gd name="connsiteX5" fmla="*/ 68732 w 120650"/>
                <a:gd name="connsiteY5" fmla="*/ 204153 h 215900"/>
                <a:gd name="connsiteX6" fmla="*/ 63652 w 120650"/>
                <a:gd name="connsiteY6" fmla="*/ 213042 h 215900"/>
                <a:gd name="connsiteX7" fmla="*/ 63652 w 120650"/>
                <a:gd name="connsiteY7" fmla="*/ 19367 h 215900"/>
                <a:gd name="connsiteX8" fmla="*/ 22377 w 120650"/>
                <a:gd name="connsiteY8" fmla="*/ 39053 h 215900"/>
                <a:gd name="connsiteX9" fmla="*/ 63652 w 120650"/>
                <a:gd name="connsiteY9" fmla="*/ 187008 h 215900"/>
                <a:gd name="connsiteX10" fmla="*/ 104927 w 120650"/>
                <a:gd name="connsiteY10" fmla="*/ 39053 h 215900"/>
                <a:gd name="connsiteX11" fmla="*/ 63652 w 120650"/>
                <a:gd name="connsiteY11" fmla="*/ 19367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650" h="215900">
                  <a:moveTo>
                    <a:pt x="63652" y="213042"/>
                  </a:moveTo>
                  <a:lnTo>
                    <a:pt x="57937" y="204153"/>
                  </a:lnTo>
                  <a:cubicBezTo>
                    <a:pt x="54762" y="199072"/>
                    <a:pt x="-15088" y="86042"/>
                    <a:pt x="10312" y="32067"/>
                  </a:cubicBezTo>
                  <a:cubicBezTo>
                    <a:pt x="19202" y="13653"/>
                    <a:pt x="36982" y="4763"/>
                    <a:pt x="63017" y="4763"/>
                  </a:cubicBezTo>
                  <a:cubicBezTo>
                    <a:pt x="89687" y="4763"/>
                    <a:pt x="107467" y="13653"/>
                    <a:pt x="115722" y="32067"/>
                  </a:cubicBezTo>
                  <a:cubicBezTo>
                    <a:pt x="141122" y="85408"/>
                    <a:pt x="71272" y="199072"/>
                    <a:pt x="68732" y="204153"/>
                  </a:cubicBezTo>
                  <a:lnTo>
                    <a:pt x="63652" y="213042"/>
                  </a:lnTo>
                  <a:close/>
                  <a:moveTo>
                    <a:pt x="63652" y="19367"/>
                  </a:moveTo>
                  <a:cubicBezTo>
                    <a:pt x="42062" y="19367"/>
                    <a:pt x="28092" y="25717"/>
                    <a:pt x="22377" y="39053"/>
                  </a:cubicBezTo>
                  <a:cubicBezTo>
                    <a:pt x="5867" y="73978"/>
                    <a:pt x="42697" y="150813"/>
                    <a:pt x="63652" y="187008"/>
                  </a:cubicBezTo>
                  <a:cubicBezTo>
                    <a:pt x="84607" y="150813"/>
                    <a:pt x="121437" y="73978"/>
                    <a:pt x="104927" y="39053"/>
                  </a:cubicBezTo>
                  <a:cubicBezTo>
                    <a:pt x="98577" y="26353"/>
                    <a:pt x="84607" y="19367"/>
                    <a:pt x="6365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5" name="任意多边形: 形状 334"/>
            <p:cNvSpPr/>
            <p:nvPr>
              <p:custDataLst>
                <p:tags r:id="rId333"/>
              </p:custDataLst>
            </p:nvPr>
          </p:nvSpPr>
          <p:spPr>
            <a:xfrm>
              <a:off x="1888173" y="3809047"/>
              <a:ext cx="114300" cy="184150"/>
            </a:xfrm>
            <a:custGeom>
              <a:avLst/>
              <a:gdLst>
                <a:gd name="connsiteX0" fmla="*/ 115252 w 114300"/>
                <a:gd name="connsiteY0" fmla="*/ 182563 h 184150"/>
                <a:gd name="connsiteX1" fmla="*/ 115252 w 114300"/>
                <a:gd name="connsiteY1" fmla="*/ 65723 h 184150"/>
                <a:gd name="connsiteX2" fmla="*/ 60007 w 114300"/>
                <a:gd name="connsiteY2" fmla="*/ 4763 h 184150"/>
                <a:gd name="connsiteX3" fmla="*/ 4763 w 114300"/>
                <a:gd name="connsiteY3" fmla="*/ 65723 h 184150"/>
                <a:gd name="connsiteX4" fmla="*/ 4763 w 114300"/>
                <a:gd name="connsiteY4" fmla="*/ 182563 h 184150"/>
                <a:gd name="connsiteX5" fmla="*/ 115252 w 114300"/>
                <a:gd name="connsiteY5" fmla="*/ 182563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84150">
                  <a:moveTo>
                    <a:pt x="115252" y="182563"/>
                  </a:moveTo>
                  <a:lnTo>
                    <a:pt x="115252" y="65723"/>
                  </a:lnTo>
                  <a:cubicBezTo>
                    <a:pt x="115252" y="32068"/>
                    <a:pt x="90488" y="4763"/>
                    <a:pt x="60007" y="4763"/>
                  </a:cubicBezTo>
                  <a:cubicBezTo>
                    <a:pt x="29527" y="4763"/>
                    <a:pt x="4763" y="32068"/>
                    <a:pt x="4763" y="65723"/>
                  </a:cubicBezTo>
                  <a:lnTo>
                    <a:pt x="4763" y="182563"/>
                  </a:lnTo>
                  <a:lnTo>
                    <a:pt x="115252" y="1825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6" name="任意多边形: 形状 335"/>
            <p:cNvSpPr/>
            <p:nvPr>
              <p:custDataLst>
                <p:tags r:id="rId334"/>
              </p:custDataLst>
            </p:nvPr>
          </p:nvSpPr>
          <p:spPr>
            <a:xfrm>
              <a:off x="1881188" y="3801428"/>
              <a:ext cx="133350" cy="196850"/>
            </a:xfrm>
            <a:custGeom>
              <a:avLst/>
              <a:gdLst>
                <a:gd name="connsiteX0" fmla="*/ 129223 w 133350"/>
                <a:gd name="connsiteY0" fmla="*/ 197167 h 196850"/>
                <a:gd name="connsiteX1" fmla="*/ 4763 w 133350"/>
                <a:gd name="connsiteY1" fmla="*/ 197167 h 196850"/>
                <a:gd name="connsiteX2" fmla="*/ 4763 w 133350"/>
                <a:gd name="connsiteY2" fmla="*/ 73342 h 196850"/>
                <a:gd name="connsiteX3" fmla="*/ 66992 w 133350"/>
                <a:gd name="connsiteY3" fmla="*/ 4763 h 196850"/>
                <a:gd name="connsiteX4" fmla="*/ 129223 w 133350"/>
                <a:gd name="connsiteY4" fmla="*/ 73342 h 196850"/>
                <a:gd name="connsiteX5" fmla="*/ 129223 w 133350"/>
                <a:gd name="connsiteY5" fmla="*/ 197167 h 196850"/>
                <a:gd name="connsiteX6" fmla="*/ 18098 w 133350"/>
                <a:gd name="connsiteY6" fmla="*/ 182563 h 196850"/>
                <a:gd name="connsiteX7" fmla="*/ 115888 w 133350"/>
                <a:gd name="connsiteY7" fmla="*/ 182563 h 196850"/>
                <a:gd name="connsiteX8" fmla="*/ 115888 w 133350"/>
                <a:gd name="connsiteY8" fmla="*/ 73342 h 196850"/>
                <a:gd name="connsiteX9" fmla="*/ 66992 w 133350"/>
                <a:gd name="connsiteY9" fmla="*/ 19367 h 196850"/>
                <a:gd name="connsiteX10" fmla="*/ 18098 w 133350"/>
                <a:gd name="connsiteY10" fmla="*/ 73342 h 196850"/>
                <a:gd name="connsiteX11" fmla="*/ 18098 w 133350"/>
                <a:gd name="connsiteY11" fmla="*/ 182563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96850">
                  <a:moveTo>
                    <a:pt x="129223" y="197167"/>
                  </a:moveTo>
                  <a:lnTo>
                    <a:pt x="4763" y="197167"/>
                  </a:lnTo>
                  <a:lnTo>
                    <a:pt x="4763" y="73342"/>
                  </a:lnTo>
                  <a:cubicBezTo>
                    <a:pt x="4763" y="35877"/>
                    <a:pt x="32702" y="4763"/>
                    <a:pt x="66992" y="4763"/>
                  </a:cubicBezTo>
                  <a:cubicBezTo>
                    <a:pt x="101283" y="4763"/>
                    <a:pt x="129223" y="35242"/>
                    <a:pt x="129223" y="73342"/>
                  </a:cubicBezTo>
                  <a:lnTo>
                    <a:pt x="129223" y="197167"/>
                  </a:lnTo>
                  <a:close/>
                  <a:moveTo>
                    <a:pt x="18098" y="182563"/>
                  </a:moveTo>
                  <a:lnTo>
                    <a:pt x="115888" y="182563"/>
                  </a:lnTo>
                  <a:lnTo>
                    <a:pt x="115888" y="73342"/>
                  </a:lnTo>
                  <a:cubicBezTo>
                    <a:pt x="115888" y="43497"/>
                    <a:pt x="93663" y="19367"/>
                    <a:pt x="66992" y="19367"/>
                  </a:cubicBezTo>
                  <a:cubicBezTo>
                    <a:pt x="40323" y="19367"/>
                    <a:pt x="18098" y="43497"/>
                    <a:pt x="18098" y="73342"/>
                  </a:cubicBezTo>
                  <a:lnTo>
                    <a:pt x="18098" y="18256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7" name="任意多边形: 形状 336"/>
            <p:cNvSpPr/>
            <p:nvPr>
              <p:custDataLst>
                <p:tags r:id="rId335"/>
              </p:custDataLst>
            </p:nvPr>
          </p:nvSpPr>
          <p:spPr>
            <a:xfrm>
              <a:off x="1891206" y="4025583"/>
              <a:ext cx="107950" cy="196850"/>
            </a:xfrm>
            <a:custGeom>
              <a:avLst/>
              <a:gdLst>
                <a:gd name="connsiteX0" fmla="*/ 56974 w 107950"/>
                <a:gd name="connsiteY0" fmla="*/ 192722 h 196850"/>
                <a:gd name="connsiteX1" fmla="*/ 56974 w 107950"/>
                <a:gd name="connsiteY1" fmla="*/ 4763 h 196850"/>
                <a:gd name="connsiteX2" fmla="*/ 56974 w 107950"/>
                <a:gd name="connsiteY2" fmla="*/ 192722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196850">
                  <a:moveTo>
                    <a:pt x="56974" y="192722"/>
                  </a:moveTo>
                  <a:cubicBezTo>
                    <a:pt x="56974" y="192722"/>
                    <a:pt x="173814" y="4763"/>
                    <a:pt x="56974" y="4763"/>
                  </a:cubicBezTo>
                  <a:cubicBezTo>
                    <a:pt x="-60501" y="4763"/>
                    <a:pt x="56974" y="192722"/>
                    <a:pt x="56974" y="192722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8" name="任意多边形: 形状 337"/>
            <p:cNvSpPr/>
            <p:nvPr>
              <p:custDataLst>
                <p:tags r:id="rId336"/>
              </p:custDataLst>
            </p:nvPr>
          </p:nvSpPr>
          <p:spPr>
            <a:xfrm>
              <a:off x="1884528" y="4017963"/>
              <a:ext cx="120650" cy="215900"/>
            </a:xfrm>
            <a:custGeom>
              <a:avLst/>
              <a:gdLst>
                <a:gd name="connsiteX0" fmla="*/ 63652 w 120650"/>
                <a:gd name="connsiteY0" fmla="*/ 213042 h 215900"/>
                <a:gd name="connsiteX1" fmla="*/ 57937 w 120650"/>
                <a:gd name="connsiteY1" fmla="*/ 204153 h 215900"/>
                <a:gd name="connsiteX2" fmla="*/ 10312 w 120650"/>
                <a:gd name="connsiteY2" fmla="*/ 32067 h 215900"/>
                <a:gd name="connsiteX3" fmla="*/ 63017 w 120650"/>
                <a:gd name="connsiteY3" fmla="*/ 4763 h 215900"/>
                <a:gd name="connsiteX4" fmla="*/ 115722 w 120650"/>
                <a:gd name="connsiteY4" fmla="*/ 32067 h 215900"/>
                <a:gd name="connsiteX5" fmla="*/ 68732 w 120650"/>
                <a:gd name="connsiteY5" fmla="*/ 204153 h 215900"/>
                <a:gd name="connsiteX6" fmla="*/ 63652 w 120650"/>
                <a:gd name="connsiteY6" fmla="*/ 213042 h 215900"/>
                <a:gd name="connsiteX7" fmla="*/ 63652 w 120650"/>
                <a:gd name="connsiteY7" fmla="*/ 19367 h 215900"/>
                <a:gd name="connsiteX8" fmla="*/ 22377 w 120650"/>
                <a:gd name="connsiteY8" fmla="*/ 39053 h 215900"/>
                <a:gd name="connsiteX9" fmla="*/ 63652 w 120650"/>
                <a:gd name="connsiteY9" fmla="*/ 187008 h 215900"/>
                <a:gd name="connsiteX10" fmla="*/ 104927 w 120650"/>
                <a:gd name="connsiteY10" fmla="*/ 39053 h 215900"/>
                <a:gd name="connsiteX11" fmla="*/ 63652 w 120650"/>
                <a:gd name="connsiteY11" fmla="*/ 19367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650" h="215900">
                  <a:moveTo>
                    <a:pt x="63652" y="213042"/>
                  </a:moveTo>
                  <a:lnTo>
                    <a:pt x="57937" y="204153"/>
                  </a:lnTo>
                  <a:cubicBezTo>
                    <a:pt x="54762" y="199072"/>
                    <a:pt x="-15088" y="86042"/>
                    <a:pt x="10312" y="32067"/>
                  </a:cubicBezTo>
                  <a:cubicBezTo>
                    <a:pt x="19202" y="13653"/>
                    <a:pt x="36982" y="4763"/>
                    <a:pt x="63017" y="4763"/>
                  </a:cubicBezTo>
                  <a:cubicBezTo>
                    <a:pt x="89687" y="4763"/>
                    <a:pt x="107467" y="13653"/>
                    <a:pt x="115722" y="32067"/>
                  </a:cubicBezTo>
                  <a:cubicBezTo>
                    <a:pt x="141122" y="85408"/>
                    <a:pt x="71272" y="199072"/>
                    <a:pt x="68732" y="204153"/>
                  </a:cubicBezTo>
                  <a:lnTo>
                    <a:pt x="63652" y="213042"/>
                  </a:lnTo>
                  <a:close/>
                  <a:moveTo>
                    <a:pt x="63652" y="19367"/>
                  </a:moveTo>
                  <a:cubicBezTo>
                    <a:pt x="42062" y="19367"/>
                    <a:pt x="28092" y="25717"/>
                    <a:pt x="22377" y="39053"/>
                  </a:cubicBezTo>
                  <a:cubicBezTo>
                    <a:pt x="5867" y="73978"/>
                    <a:pt x="42697" y="150813"/>
                    <a:pt x="63652" y="187008"/>
                  </a:cubicBezTo>
                  <a:cubicBezTo>
                    <a:pt x="84607" y="150813"/>
                    <a:pt x="121437" y="73978"/>
                    <a:pt x="104927" y="39053"/>
                  </a:cubicBezTo>
                  <a:cubicBezTo>
                    <a:pt x="98577" y="26353"/>
                    <a:pt x="84607" y="19367"/>
                    <a:pt x="6365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9" name="任意多边形: 形状 338"/>
            <p:cNvSpPr/>
            <p:nvPr>
              <p:custDataLst>
                <p:tags r:id="rId337"/>
              </p:custDataLst>
            </p:nvPr>
          </p:nvSpPr>
          <p:spPr>
            <a:xfrm>
              <a:off x="1947863" y="2987358"/>
              <a:ext cx="241300" cy="273050"/>
            </a:xfrm>
            <a:custGeom>
              <a:avLst/>
              <a:gdLst>
                <a:gd name="connsiteX0" fmla="*/ 120333 w 241300"/>
                <a:gd name="connsiteY0" fmla="*/ 4763 h 273050"/>
                <a:gd name="connsiteX1" fmla="*/ 4763 w 241300"/>
                <a:gd name="connsiteY1" fmla="*/ 230822 h 273050"/>
                <a:gd name="connsiteX2" fmla="*/ 120967 w 241300"/>
                <a:gd name="connsiteY2" fmla="*/ 270192 h 273050"/>
                <a:gd name="connsiteX3" fmla="*/ 237173 w 241300"/>
                <a:gd name="connsiteY3" fmla="*/ 230822 h 273050"/>
                <a:gd name="connsiteX4" fmla="*/ 120333 w 241300"/>
                <a:gd name="connsiteY4" fmla="*/ 4763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73050">
                  <a:moveTo>
                    <a:pt x="120333" y="4763"/>
                  </a:moveTo>
                  <a:cubicBezTo>
                    <a:pt x="120333" y="4763"/>
                    <a:pt x="40958" y="81597"/>
                    <a:pt x="4763" y="230822"/>
                  </a:cubicBezTo>
                  <a:cubicBezTo>
                    <a:pt x="35877" y="255588"/>
                    <a:pt x="76517" y="270192"/>
                    <a:pt x="120967" y="270192"/>
                  </a:cubicBezTo>
                  <a:cubicBezTo>
                    <a:pt x="165417" y="270192"/>
                    <a:pt x="206058" y="254952"/>
                    <a:pt x="237173" y="230822"/>
                  </a:cubicBezTo>
                  <a:cubicBezTo>
                    <a:pt x="199708" y="81597"/>
                    <a:pt x="120333" y="4763"/>
                    <a:pt x="120333" y="47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0" name="任意多边形: 形状 339"/>
            <p:cNvSpPr/>
            <p:nvPr>
              <p:custDataLst>
                <p:tags r:id="rId338"/>
              </p:custDataLst>
            </p:nvPr>
          </p:nvSpPr>
          <p:spPr>
            <a:xfrm>
              <a:off x="1939608" y="2977198"/>
              <a:ext cx="254000" cy="292100"/>
            </a:xfrm>
            <a:custGeom>
              <a:avLst/>
              <a:gdLst>
                <a:gd name="connsiteX0" fmla="*/ 128588 w 254000"/>
                <a:gd name="connsiteY0" fmla="*/ 287973 h 292100"/>
                <a:gd name="connsiteX1" fmla="*/ 8572 w 254000"/>
                <a:gd name="connsiteY1" fmla="*/ 247332 h 292100"/>
                <a:gd name="connsiteX2" fmla="*/ 4763 w 254000"/>
                <a:gd name="connsiteY2" fmla="*/ 244157 h 292100"/>
                <a:gd name="connsiteX3" fmla="*/ 6032 w 254000"/>
                <a:gd name="connsiteY3" fmla="*/ 239077 h 292100"/>
                <a:gd name="connsiteX4" fmla="*/ 123507 w 254000"/>
                <a:gd name="connsiteY4" fmla="*/ 9207 h 292100"/>
                <a:gd name="connsiteX5" fmla="*/ 127952 w 254000"/>
                <a:gd name="connsiteY5" fmla="*/ 4763 h 292100"/>
                <a:gd name="connsiteX6" fmla="*/ 132397 w 254000"/>
                <a:gd name="connsiteY6" fmla="*/ 9207 h 292100"/>
                <a:gd name="connsiteX7" fmla="*/ 250507 w 254000"/>
                <a:gd name="connsiteY7" fmla="*/ 239077 h 292100"/>
                <a:gd name="connsiteX8" fmla="*/ 251777 w 254000"/>
                <a:gd name="connsiteY8" fmla="*/ 244157 h 292100"/>
                <a:gd name="connsiteX9" fmla="*/ 247967 w 254000"/>
                <a:gd name="connsiteY9" fmla="*/ 247332 h 292100"/>
                <a:gd name="connsiteX10" fmla="*/ 128588 w 254000"/>
                <a:gd name="connsiteY10" fmla="*/ 287973 h 292100"/>
                <a:gd name="connsiteX11" fmla="*/ 20638 w 254000"/>
                <a:gd name="connsiteY11" fmla="*/ 237807 h 292100"/>
                <a:gd name="connsiteX12" fmla="*/ 129222 w 254000"/>
                <a:gd name="connsiteY12" fmla="*/ 273367 h 292100"/>
                <a:gd name="connsiteX13" fmla="*/ 237807 w 254000"/>
                <a:gd name="connsiteY13" fmla="*/ 237807 h 292100"/>
                <a:gd name="connsiteX14" fmla="*/ 129222 w 254000"/>
                <a:gd name="connsiteY14" fmla="*/ 25082 h 292100"/>
                <a:gd name="connsiteX15" fmla="*/ 20638 w 254000"/>
                <a:gd name="connsiteY15" fmla="*/ 237807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4000" h="292100">
                  <a:moveTo>
                    <a:pt x="128588" y="287973"/>
                  </a:moveTo>
                  <a:cubicBezTo>
                    <a:pt x="84772" y="287973"/>
                    <a:pt x="42227" y="273367"/>
                    <a:pt x="8572" y="247332"/>
                  </a:cubicBezTo>
                  <a:lnTo>
                    <a:pt x="4763" y="244157"/>
                  </a:lnTo>
                  <a:lnTo>
                    <a:pt x="6032" y="239077"/>
                  </a:lnTo>
                  <a:cubicBezTo>
                    <a:pt x="42863" y="89852"/>
                    <a:pt x="120332" y="12382"/>
                    <a:pt x="123507" y="9207"/>
                  </a:cubicBezTo>
                  <a:lnTo>
                    <a:pt x="127952" y="4763"/>
                  </a:lnTo>
                  <a:lnTo>
                    <a:pt x="132397" y="9207"/>
                  </a:lnTo>
                  <a:cubicBezTo>
                    <a:pt x="135572" y="12382"/>
                    <a:pt x="213677" y="89217"/>
                    <a:pt x="250507" y="239077"/>
                  </a:cubicBezTo>
                  <a:lnTo>
                    <a:pt x="251777" y="244157"/>
                  </a:lnTo>
                  <a:lnTo>
                    <a:pt x="247967" y="247332"/>
                  </a:lnTo>
                  <a:cubicBezTo>
                    <a:pt x="214947" y="273367"/>
                    <a:pt x="173038" y="287973"/>
                    <a:pt x="128588" y="287973"/>
                  </a:cubicBezTo>
                  <a:close/>
                  <a:moveTo>
                    <a:pt x="20638" y="237807"/>
                  </a:moveTo>
                  <a:cubicBezTo>
                    <a:pt x="51117" y="260667"/>
                    <a:pt x="89217" y="273367"/>
                    <a:pt x="129222" y="273367"/>
                  </a:cubicBezTo>
                  <a:cubicBezTo>
                    <a:pt x="168592" y="273367"/>
                    <a:pt x="206692" y="260667"/>
                    <a:pt x="237807" y="237807"/>
                  </a:cubicBezTo>
                  <a:cubicBezTo>
                    <a:pt x="206692" y="115252"/>
                    <a:pt x="145732" y="42863"/>
                    <a:pt x="129222" y="25082"/>
                  </a:cubicBezTo>
                  <a:cubicBezTo>
                    <a:pt x="112077" y="42863"/>
                    <a:pt x="51752" y="115888"/>
                    <a:pt x="20638" y="23780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3" name="组合 412"/>
          <p:cNvGrpSpPr/>
          <p:nvPr>
            <p:custDataLst>
              <p:tags r:id="rId339"/>
            </p:custDataLst>
          </p:nvPr>
        </p:nvGrpSpPr>
        <p:grpSpPr>
          <a:xfrm>
            <a:off x="5307013" y="6143308"/>
            <a:ext cx="412750" cy="393700"/>
            <a:chOff x="5307013" y="6143308"/>
            <a:chExt cx="412750" cy="393700"/>
          </a:xfrm>
        </p:grpSpPr>
        <p:sp>
          <p:nvSpPr>
            <p:cNvPr id="341" name="任意多边形: 形状 340"/>
            <p:cNvSpPr/>
            <p:nvPr>
              <p:custDataLst>
                <p:tags r:id="rId340"/>
              </p:custDataLst>
            </p:nvPr>
          </p:nvSpPr>
          <p:spPr>
            <a:xfrm>
              <a:off x="5313363" y="6150769"/>
              <a:ext cx="342900" cy="381000"/>
            </a:xfrm>
            <a:custGeom>
              <a:avLst/>
              <a:gdLst>
                <a:gd name="connsiteX0" fmla="*/ 54292 w 342900"/>
                <a:gd name="connsiteY0" fmla="*/ 59531 h 381000"/>
                <a:gd name="connsiteX1" fmla="*/ 293687 w 342900"/>
                <a:gd name="connsiteY1" fmla="*/ 59531 h 381000"/>
                <a:gd name="connsiteX2" fmla="*/ 293687 w 342900"/>
                <a:gd name="connsiteY2" fmla="*/ 323691 h 381000"/>
                <a:gd name="connsiteX3" fmla="*/ 54292 w 342900"/>
                <a:gd name="connsiteY3" fmla="*/ 323691 h 381000"/>
                <a:gd name="connsiteX4" fmla="*/ 54292 w 342900"/>
                <a:gd name="connsiteY4" fmla="*/ 5953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381000">
                  <a:moveTo>
                    <a:pt x="54292" y="59531"/>
                  </a:moveTo>
                  <a:cubicBezTo>
                    <a:pt x="120332" y="-13494"/>
                    <a:pt x="227647" y="-13494"/>
                    <a:pt x="293687" y="59531"/>
                  </a:cubicBezTo>
                  <a:cubicBezTo>
                    <a:pt x="359728" y="132556"/>
                    <a:pt x="359728" y="250666"/>
                    <a:pt x="293687" y="323691"/>
                  </a:cubicBezTo>
                  <a:cubicBezTo>
                    <a:pt x="227647" y="396716"/>
                    <a:pt x="120332" y="396716"/>
                    <a:pt x="54292" y="323691"/>
                  </a:cubicBezTo>
                  <a:cubicBezTo>
                    <a:pt x="-11747" y="251301"/>
                    <a:pt x="-11747" y="132556"/>
                    <a:pt x="54292" y="59531"/>
                  </a:cubicBezTo>
                  <a:close/>
                </a:path>
              </a:pathLst>
            </a:custGeom>
            <a:solidFill>
              <a:srgbClr val="83D7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2" name="任意多边形: 形状 341"/>
            <p:cNvSpPr/>
            <p:nvPr>
              <p:custDataLst>
                <p:tags r:id="rId341"/>
              </p:custDataLst>
            </p:nvPr>
          </p:nvSpPr>
          <p:spPr>
            <a:xfrm>
              <a:off x="5307013" y="6143308"/>
              <a:ext cx="355600" cy="393700"/>
            </a:xfrm>
            <a:custGeom>
              <a:avLst/>
              <a:gdLst>
                <a:gd name="connsiteX0" fmla="*/ 180658 w 355600"/>
                <a:gd name="connsiteY0" fmla="*/ 393383 h 393700"/>
                <a:gd name="connsiteX1" fmla="*/ 56197 w 355600"/>
                <a:gd name="connsiteY1" fmla="*/ 336233 h 393700"/>
                <a:gd name="connsiteX2" fmla="*/ 4763 w 355600"/>
                <a:gd name="connsiteY2" fmla="*/ 199072 h 393700"/>
                <a:gd name="connsiteX3" fmla="*/ 56197 w 355600"/>
                <a:gd name="connsiteY3" fmla="*/ 61913 h 393700"/>
                <a:gd name="connsiteX4" fmla="*/ 180658 w 355600"/>
                <a:gd name="connsiteY4" fmla="*/ 4763 h 393700"/>
                <a:gd name="connsiteX5" fmla="*/ 305117 w 355600"/>
                <a:gd name="connsiteY5" fmla="*/ 61913 h 393700"/>
                <a:gd name="connsiteX6" fmla="*/ 305117 w 355600"/>
                <a:gd name="connsiteY6" fmla="*/ 336867 h 393700"/>
                <a:gd name="connsiteX7" fmla="*/ 180658 w 355600"/>
                <a:gd name="connsiteY7" fmla="*/ 393383 h 393700"/>
                <a:gd name="connsiteX8" fmla="*/ 180658 w 355600"/>
                <a:gd name="connsiteY8" fmla="*/ 19367 h 393700"/>
                <a:gd name="connsiteX9" fmla="*/ 65722 w 355600"/>
                <a:gd name="connsiteY9" fmla="*/ 72072 h 393700"/>
                <a:gd name="connsiteX10" fmla="*/ 18097 w 355600"/>
                <a:gd name="connsiteY10" fmla="*/ 199072 h 393700"/>
                <a:gd name="connsiteX11" fmla="*/ 65722 w 355600"/>
                <a:gd name="connsiteY11" fmla="*/ 326072 h 393700"/>
                <a:gd name="connsiteX12" fmla="*/ 180658 w 355600"/>
                <a:gd name="connsiteY12" fmla="*/ 378777 h 393700"/>
                <a:gd name="connsiteX13" fmla="*/ 295592 w 355600"/>
                <a:gd name="connsiteY13" fmla="*/ 326072 h 393700"/>
                <a:gd name="connsiteX14" fmla="*/ 295592 w 355600"/>
                <a:gd name="connsiteY14" fmla="*/ 72072 h 393700"/>
                <a:gd name="connsiteX15" fmla="*/ 180658 w 355600"/>
                <a:gd name="connsiteY15" fmla="*/ 19367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5600" h="393700">
                  <a:moveTo>
                    <a:pt x="180658" y="393383"/>
                  </a:moveTo>
                  <a:cubicBezTo>
                    <a:pt x="133667" y="393383"/>
                    <a:pt x="89217" y="373062"/>
                    <a:pt x="56197" y="336233"/>
                  </a:cubicBezTo>
                  <a:cubicBezTo>
                    <a:pt x="23178" y="299402"/>
                    <a:pt x="4763" y="250508"/>
                    <a:pt x="4763" y="199072"/>
                  </a:cubicBezTo>
                  <a:cubicBezTo>
                    <a:pt x="4763" y="147002"/>
                    <a:pt x="23178" y="98742"/>
                    <a:pt x="56197" y="61913"/>
                  </a:cubicBezTo>
                  <a:cubicBezTo>
                    <a:pt x="89217" y="25083"/>
                    <a:pt x="133667" y="4763"/>
                    <a:pt x="180658" y="4763"/>
                  </a:cubicBezTo>
                  <a:cubicBezTo>
                    <a:pt x="227647" y="4763"/>
                    <a:pt x="272097" y="25083"/>
                    <a:pt x="305117" y="61913"/>
                  </a:cubicBezTo>
                  <a:cubicBezTo>
                    <a:pt x="373697" y="137477"/>
                    <a:pt x="373697" y="260667"/>
                    <a:pt x="305117" y="336867"/>
                  </a:cubicBezTo>
                  <a:cubicBezTo>
                    <a:pt x="271463" y="373698"/>
                    <a:pt x="227647" y="393383"/>
                    <a:pt x="180658" y="393383"/>
                  </a:cubicBezTo>
                  <a:close/>
                  <a:moveTo>
                    <a:pt x="180658" y="19367"/>
                  </a:moveTo>
                  <a:cubicBezTo>
                    <a:pt x="136842" y="19367"/>
                    <a:pt x="96203" y="37783"/>
                    <a:pt x="65722" y="72072"/>
                  </a:cubicBezTo>
                  <a:cubicBezTo>
                    <a:pt x="35242" y="105727"/>
                    <a:pt x="18097" y="150813"/>
                    <a:pt x="18097" y="199072"/>
                  </a:cubicBezTo>
                  <a:cubicBezTo>
                    <a:pt x="18097" y="247333"/>
                    <a:pt x="35242" y="292417"/>
                    <a:pt x="65722" y="326072"/>
                  </a:cubicBezTo>
                  <a:cubicBezTo>
                    <a:pt x="96203" y="359727"/>
                    <a:pt x="137478" y="378777"/>
                    <a:pt x="180658" y="378777"/>
                  </a:cubicBezTo>
                  <a:cubicBezTo>
                    <a:pt x="223838" y="378777"/>
                    <a:pt x="265113" y="360362"/>
                    <a:pt x="295592" y="326072"/>
                  </a:cubicBezTo>
                  <a:cubicBezTo>
                    <a:pt x="359092" y="256222"/>
                    <a:pt x="359092" y="141922"/>
                    <a:pt x="295592" y="72072"/>
                  </a:cubicBezTo>
                  <a:cubicBezTo>
                    <a:pt x="264478" y="38417"/>
                    <a:pt x="223838" y="19367"/>
                    <a:pt x="18065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3" name="任意多边形: 形状 342"/>
            <p:cNvSpPr/>
            <p:nvPr>
              <p:custDataLst>
                <p:tags r:id="rId342"/>
              </p:custDataLst>
            </p:nvPr>
          </p:nvSpPr>
          <p:spPr>
            <a:xfrm>
              <a:off x="5580380" y="6266180"/>
              <a:ext cx="133350" cy="139700"/>
            </a:xfrm>
            <a:custGeom>
              <a:avLst/>
              <a:gdLst>
                <a:gd name="connsiteX0" fmla="*/ 22860 w 133350"/>
                <a:gd name="connsiteY0" fmla="*/ 24765 h 139700"/>
                <a:gd name="connsiteX1" fmla="*/ 110490 w 133350"/>
                <a:gd name="connsiteY1" fmla="*/ 24765 h 139700"/>
                <a:gd name="connsiteX2" fmla="*/ 110490 w 133350"/>
                <a:gd name="connsiteY2" fmla="*/ 121285 h 139700"/>
                <a:gd name="connsiteX3" fmla="*/ 22860 w 133350"/>
                <a:gd name="connsiteY3" fmla="*/ 121285 h 139700"/>
                <a:gd name="connsiteX4" fmla="*/ 22860 w 133350"/>
                <a:gd name="connsiteY4" fmla="*/ 24765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9700">
                  <a:moveTo>
                    <a:pt x="22860" y="24765"/>
                  </a:moveTo>
                  <a:cubicBezTo>
                    <a:pt x="46990" y="-1905"/>
                    <a:pt x="86360" y="-1905"/>
                    <a:pt x="110490" y="24765"/>
                  </a:cubicBezTo>
                  <a:cubicBezTo>
                    <a:pt x="134620" y="51435"/>
                    <a:pt x="134620" y="94615"/>
                    <a:pt x="110490" y="121285"/>
                  </a:cubicBezTo>
                  <a:cubicBezTo>
                    <a:pt x="86360" y="147955"/>
                    <a:pt x="46990" y="147955"/>
                    <a:pt x="22860" y="121285"/>
                  </a:cubicBezTo>
                  <a:cubicBezTo>
                    <a:pt x="-1270" y="94615"/>
                    <a:pt x="-1270" y="51435"/>
                    <a:pt x="22860" y="24765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4" name="任意多边形: 形状 343"/>
            <p:cNvSpPr/>
            <p:nvPr>
              <p:custDataLst>
                <p:tags r:id="rId343"/>
              </p:custDataLst>
            </p:nvPr>
          </p:nvSpPr>
          <p:spPr>
            <a:xfrm>
              <a:off x="5573713" y="6258878"/>
              <a:ext cx="146050" cy="158750"/>
            </a:xfrm>
            <a:custGeom>
              <a:avLst/>
              <a:gdLst>
                <a:gd name="connsiteX0" fmla="*/ 73342 w 146050"/>
                <a:gd name="connsiteY0" fmla="*/ 155892 h 158750"/>
                <a:gd name="connsiteX1" fmla="*/ 25083 w 146050"/>
                <a:gd name="connsiteY1" fmla="*/ 133667 h 158750"/>
                <a:gd name="connsiteX2" fmla="*/ 4763 w 146050"/>
                <a:gd name="connsiteY2" fmla="*/ 80327 h 158750"/>
                <a:gd name="connsiteX3" fmla="*/ 25083 w 146050"/>
                <a:gd name="connsiteY3" fmla="*/ 26988 h 158750"/>
                <a:gd name="connsiteX4" fmla="*/ 73342 w 146050"/>
                <a:gd name="connsiteY4" fmla="*/ 4763 h 158750"/>
                <a:gd name="connsiteX5" fmla="*/ 121603 w 146050"/>
                <a:gd name="connsiteY5" fmla="*/ 26988 h 158750"/>
                <a:gd name="connsiteX6" fmla="*/ 141922 w 146050"/>
                <a:gd name="connsiteY6" fmla="*/ 80327 h 158750"/>
                <a:gd name="connsiteX7" fmla="*/ 121603 w 146050"/>
                <a:gd name="connsiteY7" fmla="*/ 133667 h 158750"/>
                <a:gd name="connsiteX8" fmla="*/ 73342 w 146050"/>
                <a:gd name="connsiteY8" fmla="*/ 155892 h 158750"/>
                <a:gd name="connsiteX9" fmla="*/ 73342 w 146050"/>
                <a:gd name="connsiteY9" fmla="*/ 19367 h 158750"/>
                <a:gd name="connsiteX10" fmla="*/ 33972 w 146050"/>
                <a:gd name="connsiteY10" fmla="*/ 37147 h 158750"/>
                <a:gd name="connsiteX11" fmla="*/ 17463 w 146050"/>
                <a:gd name="connsiteY11" fmla="*/ 80327 h 158750"/>
                <a:gd name="connsiteX12" fmla="*/ 33972 w 146050"/>
                <a:gd name="connsiteY12" fmla="*/ 123507 h 158750"/>
                <a:gd name="connsiteX13" fmla="*/ 73342 w 146050"/>
                <a:gd name="connsiteY13" fmla="*/ 141288 h 158750"/>
                <a:gd name="connsiteX14" fmla="*/ 112713 w 146050"/>
                <a:gd name="connsiteY14" fmla="*/ 123507 h 158750"/>
                <a:gd name="connsiteX15" fmla="*/ 129222 w 146050"/>
                <a:gd name="connsiteY15" fmla="*/ 80327 h 158750"/>
                <a:gd name="connsiteX16" fmla="*/ 112713 w 146050"/>
                <a:gd name="connsiteY16" fmla="*/ 37147 h 158750"/>
                <a:gd name="connsiteX17" fmla="*/ 73342 w 146050"/>
                <a:gd name="connsiteY17" fmla="*/ 19367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6050" h="158750">
                  <a:moveTo>
                    <a:pt x="73342" y="155892"/>
                  </a:moveTo>
                  <a:cubicBezTo>
                    <a:pt x="54928" y="155892"/>
                    <a:pt x="37783" y="148272"/>
                    <a:pt x="25083" y="133667"/>
                  </a:cubicBezTo>
                  <a:cubicBezTo>
                    <a:pt x="12383" y="119063"/>
                    <a:pt x="4763" y="100647"/>
                    <a:pt x="4763" y="80327"/>
                  </a:cubicBezTo>
                  <a:cubicBezTo>
                    <a:pt x="4763" y="60007"/>
                    <a:pt x="11747" y="40957"/>
                    <a:pt x="25083" y="26988"/>
                  </a:cubicBezTo>
                  <a:cubicBezTo>
                    <a:pt x="37783" y="12382"/>
                    <a:pt x="55563" y="4763"/>
                    <a:pt x="73342" y="4763"/>
                  </a:cubicBezTo>
                  <a:cubicBezTo>
                    <a:pt x="91758" y="4763"/>
                    <a:pt x="108903" y="12382"/>
                    <a:pt x="121603" y="26988"/>
                  </a:cubicBezTo>
                  <a:cubicBezTo>
                    <a:pt x="134303" y="41592"/>
                    <a:pt x="141922" y="60007"/>
                    <a:pt x="141922" y="80327"/>
                  </a:cubicBezTo>
                  <a:cubicBezTo>
                    <a:pt x="141922" y="100647"/>
                    <a:pt x="134938" y="119697"/>
                    <a:pt x="121603" y="133667"/>
                  </a:cubicBezTo>
                  <a:cubicBezTo>
                    <a:pt x="108903" y="148272"/>
                    <a:pt x="91758" y="155892"/>
                    <a:pt x="73342" y="155892"/>
                  </a:cubicBezTo>
                  <a:close/>
                  <a:moveTo>
                    <a:pt x="73342" y="19367"/>
                  </a:moveTo>
                  <a:cubicBezTo>
                    <a:pt x="58738" y="19367"/>
                    <a:pt x="44767" y="25717"/>
                    <a:pt x="33972" y="37147"/>
                  </a:cubicBezTo>
                  <a:cubicBezTo>
                    <a:pt x="23813" y="48577"/>
                    <a:pt x="17463" y="63817"/>
                    <a:pt x="17463" y="80327"/>
                  </a:cubicBezTo>
                  <a:cubicBezTo>
                    <a:pt x="17463" y="96838"/>
                    <a:pt x="23178" y="112077"/>
                    <a:pt x="33972" y="123507"/>
                  </a:cubicBezTo>
                  <a:cubicBezTo>
                    <a:pt x="44767" y="134938"/>
                    <a:pt x="58103" y="141288"/>
                    <a:pt x="73342" y="141288"/>
                  </a:cubicBezTo>
                  <a:cubicBezTo>
                    <a:pt x="87947" y="141288"/>
                    <a:pt x="101917" y="134938"/>
                    <a:pt x="112713" y="123507"/>
                  </a:cubicBezTo>
                  <a:cubicBezTo>
                    <a:pt x="122872" y="112077"/>
                    <a:pt x="129222" y="96838"/>
                    <a:pt x="129222" y="80327"/>
                  </a:cubicBezTo>
                  <a:cubicBezTo>
                    <a:pt x="129222" y="63817"/>
                    <a:pt x="123508" y="48577"/>
                    <a:pt x="112713" y="37147"/>
                  </a:cubicBezTo>
                  <a:cubicBezTo>
                    <a:pt x="102553" y="25717"/>
                    <a:pt x="88583" y="19367"/>
                    <a:pt x="7334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5" name="任意多边形: 形状 344"/>
            <p:cNvSpPr/>
            <p:nvPr>
              <p:custDataLst>
                <p:tags r:id="rId344"/>
              </p:custDataLst>
            </p:nvPr>
          </p:nvSpPr>
          <p:spPr>
            <a:xfrm>
              <a:off x="5328126" y="6432074"/>
              <a:ext cx="76200" cy="82550"/>
            </a:xfrm>
            <a:custGeom>
              <a:avLst/>
              <a:gdLst>
                <a:gd name="connsiteX0" fmla="*/ 14764 w 76200"/>
                <a:gd name="connsiteY0" fmla="*/ 15716 h 82550"/>
                <a:gd name="connsiteX1" fmla="*/ 63659 w 76200"/>
                <a:gd name="connsiteY1" fmla="*/ 15716 h 82550"/>
                <a:gd name="connsiteX2" fmla="*/ 63659 w 76200"/>
                <a:gd name="connsiteY2" fmla="*/ 69691 h 82550"/>
                <a:gd name="connsiteX3" fmla="*/ 14764 w 76200"/>
                <a:gd name="connsiteY3" fmla="*/ 69691 h 82550"/>
                <a:gd name="connsiteX4" fmla="*/ 14764 w 76200"/>
                <a:gd name="connsiteY4" fmla="*/ 15716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82550">
                  <a:moveTo>
                    <a:pt x="14764" y="15716"/>
                  </a:moveTo>
                  <a:cubicBezTo>
                    <a:pt x="28099" y="1111"/>
                    <a:pt x="50324" y="1111"/>
                    <a:pt x="63659" y="15716"/>
                  </a:cubicBezTo>
                  <a:cubicBezTo>
                    <a:pt x="76994" y="30321"/>
                    <a:pt x="76994" y="54451"/>
                    <a:pt x="63659" y="69691"/>
                  </a:cubicBezTo>
                  <a:cubicBezTo>
                    <a:pt x="50324" y="84296"/>
                    <a:pt x="28099" y="84296"/>
                    <a:pt x="14764" y="69691"/>
                  </a:cubicBezTo>
                  <a:cubicBezTo>
                    <a:pt x="1429" y="55086"/>
                    <a:pt x="1429" y="30956"/>
                    <a:pt x="14764" y="15716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6" name="任意多边形: 形状 345"/>
            <p:cNvSpPr/>
            <p:nvPr>
              <p:custDataLst>
                <p:tags r:id="rId345"/>
              </p:custDataLst>
            </p:nvPr>
          </p:nvSpPr>
          <p:spPr>
            <a:xfrm>
              <a:off x="5321776" y="6425089"/>
              <a:ext cx="88900" cy="95250"/>
            </a:xfrm>
            <a:custGeom>
              <a:avLst/>
              <a:gdLst>
                <a:gd name="connsiteX0" fmla="*/ 45879 w 88900"/>
                <a:gd name="connsiteY0" fmla="*/ 95091 h 95250"/>
                <a:gd name="connsiteX1" fmla="*/ 16669 w 88900"/>
                <a:gd name="connsiteY1" fmla="*/ 81756 h 95250"/>
                <a:gd name="connsiteX2" fmla="*/ 16669 w 88900"/>
                <a:gd name="connsiteY2" fmla="*/ 17621 h 95250"/>
                <a:gd name="connsiteX3" fmla="*/ 75089 w 88900"/>
                <a:gd name="connsiteY3" fmla="*/ 17621 h 95250"/>
                <a:gd name="connsiteX4" fmla="*/ 75089 w 88900"/>
                <a:gd name="connsiteY4" fmla="*/ 81756 h 95250"/>
                <a:gd name="connsiteX5" fmla="*/ 45879 w 88900"/>
                <a:gd name="connsiteY5" fmla="*/ 95091 h 95250"/>
                <a:gd name="connsiteX6" fmla="*/ 45879 w 88900"/>
                <a:gd name="connsiteY6" fmla="*/ 18891 h 95250"/>
                <a:gd name="connsiteX7" fmla="*/ 26194 w 88900"/>
                <a:gd name="connsiteY7" fmla="*/ 27781 h 95250"/>
                <a:gd name="connsiteX8" fmla="*/ 26194 w 88900"/>
                <a:gd name="connsiteY8" fmla="*/ 71596 h 95250"/>
                <a:gd name="connsiteX9" fmla="*/ 65564 w 88900"/>
                <a:gd name="connsiteY9" fmla="*/ 71596 h 95250"/>
                <a:gd name="connsiteX10" fmla="*/ 65564 w 88900"/>
                <a:gd name="connsiteY10" fmla="*/ 27781 h 95250"/>
                <a:gd name="connsiteX11" fmla="*/ 45879 w 88900"/>
                <a:gd name="connsiteY11" fmla="*/ 1889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00" h="95250">
                  <a:moveTo>
                    <a:pt x="45879" y="95091"/>
                  </a:moveTo>
                  <a:cubicBezTo>
                    <a:pt x="35084" y="95091"/>
                    <a:pt x="24289" y="90646"/>
                    <a:pt x="16669" y="81756"/>
                  </a:cubicBezTo>
                  <a:cubicBezTo>
                    <a:pt x="794" y="63976"/>
                    <a:pt x="794" y="35401"/>
                    <a:pt x="16669" y="17621"/>
                  </a:cubicBezTo>
                  <a:cubicBezTo>
                    <a:pt x="31909" y="476"/>
                    <a:pt x="59214" y="476"/>
                    <a:pt x="75089" y="17621"/>
                  </a:cubicBezTo>
                  <a:cubicBezTo>
                    <a:pt x="90964" y="35401"/>
                    <a:pt x="90964" y="63976"/>
                    <a:pt x="75089" y="81756"/>
                  </a:cubicBezTo>
                  <a:cubicBezTo>
                    <a:pt x="66834" y="90646"/>
                    <a:pt x="56674" y="95091"/>
                    <a:pt x="45879" y="95091"/>
                  </a:cubicBezTo>
                  <a:close/>
                  <a:moveTo>
                    <a:pt x="45879" y="18891"/>
                  </a:moveTo>
                  <a:cubicBezTo>
                    <a:pt x="38259" y="18891"/>
                    <a:pt x="31274" y="22066"/>
                    <a:pt x="26194" y="27781"/>
                  </a:cubicBezTo>
                  <a:cubicBezTo>
                    <a:pt x="15399" y="39846"/>
                    <a:pt x="15399" y="59531"/>
                    <a:pt x="26194" y="71596"/>
                  </a:cubicBezTo>
                  <a:cubicBezTo>
                    <a:pt x="36989" y="83026"/>
                    <a:pt x="55404" y="83026"/>
                    <a:pt x="65564" y="71596"/>
                  </a:cubicBezTo>
                  <a:cubicBezTo>
                    <a:pt x="76359" y="59531"/>
                    <a:pt x="76359" y="39846"/>
                    <a:pt x="65564" y="27781"/>
                  </a:cubicBezTo>
                  <a:cubicBezTo>
                    <a:pt x="60484" y="22066"/>
                    <a:pt x="53499" y="18891"/>
                    <a:pt x="45879" y="18891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5" name="组合 414"/>
          <p:cNvGrpSpPr/>
          <p:nvPr>
            <p:custDataLst>
              <p:tags r:id="rId346"/>
            </p:custDataLst>
          </p:nvPr>
        </p:nvGrpSpPr>
        <p:grpSpPr>
          <a:xfrm>
            <a:off x="9559607" y="2102802"/>
            <a:ext cx="1197759" cy="1958340"/>
            <a:chOff x="9559607" y="2102802"/>
            <a:chExt cx="1197759" cy="1958340"/>
          </a:xfrm>
        </p:grpSpPr>
        <p:sp>
          <p:nvSpPr>
            <p:cNvPr id="347" name="任意多边形: 形状 346"/>
            <p:cNvSpPr/>
            <p:nvPr>
              <p:custDataLst>
                <p:tags r:id="rId347"/>
              </p:custDataLst>
            </p:nvPr>
          </p:nvSpPr>
          <p:spPr>
            <a:xfrm>
              <a:off x="10105072" y="3392488"/>
              <a:ext cx="82550" cy="63500"/>
            </a:xfrm>
            <a:custGeom>
              <a:avLst/>
              <a:gdLst>
                <a:gd name="connsiteX0" fmla="*/ 81597 w 82550"/>
                <a:gd name="connsiteY0" fmla="*/ 34608 h 63500"/>
                <a:gd name="connsiteX1" fmla="*/ 61913 w 82550"/>
                <a:gd name="connsiteY1" fmla="*/ 64453 h 63500"/>
                <a:gd name="connsiteX2" fmla="*/ 24447 w 82550"/>
                <a:gd name="connsiteY2" fmla="*/ 64453 h 63500"/>
                <a:gd name="connsiteX3" fmla="*/ 4763 w 82550"/>
                <a:gd name="connsiteY3" fmla="*/ 34608 h 63500"/>
                <a:gd name="connsiteX4" fmla="*/ 4763 w 82550"/>
                <a:gd name="connsiteY4" fmla="*/ 34608 h 63500"/>
                <a:gd name="connsiteX5" fmla="*/ 24447 w 82550"/>
                <a:gd name="connsiteY5" fmla="*/ 4763 h 63500"/>
                <a:gd name="connsiteX6" fmla="*/ 61913 w 82550"/>
                <a:gd name="connsiteY6" fmla="*/ 4763 h 63500"/>
                <a:gd name="connsiteX7" fmla="*/ 81597 w 82550"/>
                <a:gd name="connsiteY7" fmla="*/ 34608 h 63500"/>
                <a:gd name="connsiteX8" fmla="*/ 81597 w 82550"/>
                <a:gd name="connsiteY8" fmla="*/ 3460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550" h="63500">
                  <a:moveTo>
                    <a:pt x="81597" y="34608"/>
                  </a:moveTo>
                  <a:cubicBezTo>
                    <a:pt x="81597" y="51117"/>
                    <a:pt x="72708" y="64453"/>
                    <a:pt x="61913" y="64453"/>
                  </a:cubicBezTo>
                  <a:lnTo>
                    <a:pt x="24447" y="64453"/>
                  </a:lnTo>
                  <a:cubicBezTo>
                    <a:pt x="13653" y="64453"/>
                    <a:pt x="4763" y="51117"/>
                    <a:pt x="4763" y="34608"/>
                  </a:cubicBezTo>
                  <a:lnTo>
                    <a:pt x="4763" y="34608"/>
                  </a:lnTo>
                  <a:cubicBezTo>
                    <a:pt x="4763" y="18097"/>
                    <a:pt x="13653" y="4763"/>
                    <a:pt x="24447" y="4763"/>
                  </a:cubicBezTo>
                  <a:lnTo>
                    <a:pt x="61913" y="4763"/>
                  </a:lnTo>
                  <a:cubicBezTo>
                    <a:pt x="72708" y="4763"/>
                    <a:pt x="81597" y="18097"/>
                    <a:pt x="81597" y="34608"/>
                  </a:cubicBezTo>
                  <a:lnTo>
                    <a:pt x="81597" y="3460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8" name="任意多边形: 形状 347"/>
            <p:cNvSpPr/>
            <p:nvPr>
              <p:custDataLst>
                <p:tags r:id="rId348"/>
              </p:custDataLst>
            </p:nvPr>
          </p:nvSpPr>
          <p:spPr>
            <a:xfrm>
              <a:off x="10098722" y="3384867"/>
              <a:ext cx="95250" cy="82550"/>
            </a:xfrm>
            <a:custGeom>
              <a:avLst/>
              <a:gdLst>
                <a:gd name="connsiteX0" fmla="*/ 68263 w 95250"/>
                <a:gd name="connsiteY0" fmla="*/ 79692 h 82550"/>
                <a:gd name="connsiteX1" fmla="*/ 30797 w 95250"/>
                <a:gd name="connsiteY1" fmla="*/ 79692 h 82550"/>
                <a:gd name="connsiteX2" fmla="*/ 4763 w 95250"/>
                <a:gd name="connsiteY2" fmla="*/ 42228 h 82550"/>
                <a:gd name="connsiteX3" fmla="*/ 30797 w 95250"/>
                <a:gd name="connsiteY3" fmla="*/ 4763 h 82550"/>
                <a:gd name="connsiteX4" fmla="*/ 68263 w 95250"/>
                <a:gd name="connsiteY4" fmla="*/ 4763 h 82550"/>
                <a:gd name="connsiteX5" fmla="*/ 94297 w 95250"/>
                <a:gd name="connsiteY5" fmla="*/ 42228 h 82550"/>
                <a:gd name="connsiteX6" fmla="*/ 68263 w 95250"/>
                <a:gd name="connsiteY6" fmla="*/ 79692 h 82550"/>
                <a:gd name="connsiteX7" fmla="*/ 30797 w 95250"/>
                <a:gd name="connsiteY7" fmla="*/ 19367 h 82550"/>
                <a:gd name="connsiteX8" fmla="*/ 17463 w 95250"/>
                <a:gd name="connsiteY8" fmla="*/ 42228 h 82550"/>
                <a:gd name="connsiteX9" fmla="*/ 30797 w 95250"/>
                <a:gd name="connsiteY9" fmla="*/ 65088 h 82550"/>
                <a:gd name="connsiteX10" fmla="*/ 68263 w 95250"/>
                <a:gd name="connsiteY10" fmla="*/ 65088 h 82550"/>
                <a:gd name="connsiteX11" fmla="*/ 81597 w 95250"/>
                <a:gd name="connsiteY11" fmla="*/ 42228 h 82550"/>
                <a:gd name="connsiteX12" fmla="*/ 68263 w 95250"/>
                <a:gd name="connsiteY12" fmla="*/ 19367 h 82550"/>
                <a:gd name="connsiteX13" fmla="*/ 30797 w 95250"/>
                <a:gd name="connsiteY13" fmla="*/ 19367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82550">
                  <a:moveTo>
                    <a:pt x="68263" y="79692"/>
                  </a:moveTo>
                  <a:lnTo>
                    <a:pt x="30797" y="79692"/>
                  </a:lnTo>
                  <a:cubicBezTo>
                    <a:pt x="16193" y="79692"/>
                    <a:pt x="4763" y="63183"/>
                    <a:pt x="4763" y="42228"/>
                  </a:cubicBezTo>
                  <a:cubicBezTo>
                    <a:pt x="4763" y="21273"/>
                    <a:pt x="16193" y="4763"/>
                    <a:pt x="30797" y="4763"/>
                  </a:cubicBezTo>
                  <a:lnTo>
                    <a:pt x="68263" y="4763"/>
                  </a:lnTo>
                  <a:cubicBezTo>
                    <a:pt x="82868" y="4763"/>
                    <a:pt x="94297" y="21273"/>
                    <a:pt x="94297" y="42228"/>
                  </a:cubicBezTo>
                  <a:cubicBezTo>
                    <a:pt x="94297" y="63183"/>
                    <a:pt x="82868" y="79692"/>
                    <a:pt x="68263" y="79692"/>
                  </a:cubicBezTo>
                  <a:close/>
                  <a:moveTo>
                    <a:pt x="30797" y="19367"/>
                  </a:moveTo>
                  <a:cubicBezTo>
                    <a:pt x="23813" y="19367"/>
                    <a:pt x="17463" y="29528"/>
                    <a:pt x="17463" y="42228"/>
                  </a:cubicBezTo>
                  <a:cubicBezTo>
                    <a:pt x="17463" y="54292"/>
                    <a:pt x="23178" y="65088"/>
                    <a:pt x="30797" y="65088"/>
                  </a:cubicBezTo>
                  <a:lnTo>
                    <a:pt x="68263" y="65088"/>
                  </a:lnTo>
                  <a:cubicBezTo>
                    <a:pt x="75247" y="65088"/>
                    <a:pt x="81597" y="54928"/>
                    <a:pt x="81597" y="42228"/>
                  </a:cubicBezTo>
                  <a:cubicBezTo>
                    <a:pt x="81597" y="30163"/>
                    <a:pt x="75883" y="19367"/>
                    <a:pt x="68263" y="19367"/>
                  </a:cubicBezTo>
                  <a:lnTo>
                    <a:pt x="30797" y="1936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9" name="任意多边形: 形状 348"/>
            <p:cNvSpPr/>
            <p:nvPr>
              <p:custDataLst>
                <p:tags r:id="rId349"/>
              </p:custDataLst>
            </p:nvPr>
          </p:nvSpPr>
          <p:spPr>
            <a:xfrm>
              <a:off x="10073346" y="3578542"/>
              <a:ext cx="146050" cy="260350"/>
            </a:xfrm>
            <a:custGeom>
              <a:avLst/>
              <a:gdLst>
                <a:gd name="connsiteX0" fmla="*/ 75224 w 146050"/>
                <a:gd name="connsiteY0" fmla="*/ 258128 h 260350"/>
                <a:gd name="connsiteX1" fmla="*/ 74589 w 146050"/>
                <a:gd name="connsiteY1" fmla="*/ 4763 h 260350"/>
                <a:gd name="connsiteX2" fmla="*/ 75224 w 146050"/>
                <a:gd name="connsiteY2" fmla="*/ 258128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" h="260350">
                  <a:moveTo>
                    <a:pt x="75224" y="258128"/>
                  </a:moveTo>
                  <a:cubicBezTo>
                    <a:pt x="75224" y="258128"/>
                    <a:pt x="232704" y="4763"/>
                    <a:pt x="74589" y="4763"/>
                  </a:cubicBezTo>
                  <a:cubicBezTo>
                    <a:pt x="-82890" y="4763"/>
                    <a:pt x="75224" y="258128"/>
                    <a:pt x="75224" y="258128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0" name="任意多边形: 形状 349"/>
            <p:cNvSpPr/>
            <p:nvPr>
              <p:custDataLst>
                <p:tags r:id="rId350"/>
              </p:custDataLst>
            </p:nvPr>
          </p:nvSpPr>
          <p:spPr>
            <a:xfrm>
              <a:off x="10066692" y="3570922"/>
              <a:ext cx="158750" cy="279400"/>
            </a:xfrm>
            <a:custGeom>
              <a:avLst/>
              <a:gdLst>
                <a:gd name="connsiteX0" fmla="*/ 81877 w 158750"/>
                <a:gd name="connsiteY0" fmla="*/ 278448 h 279400"/>
                <a:gd name="connsiteX1" fmla="*/ 76163 w 158750"/>
                <a:gd name="connsiteY1" fmla="*/ 269558 h 279400"/>
                <a:gd name="connsiteX2" fmla="*/ 12027 w 158750"/>
                <a:gd name="connsiteY2" fmla="*/ 40323 h 279400"/>
                <a:gd name="connsiteX3" fmla="*/ 81243 w 158750"/>
                <a:gd name="connsiteY3" fmla="*/ 4763 h 279400"/>
                <a:gd name="connsiteX4" fmla="*/ 150458 w 158750"/>
                <a:gd name="connsiteY4" fmla="*/ 40323 h 279400"/>
                <a:gd name="connsiteX5" fmla="*/ 86958 w 158750"/>
                <a:gd name="connsiteY5" fmla="*/ 269558 h 279400"/>
                <a:gd name="connsiteX6" fmla="*/ 81877 w 158750"/>
                <a:gd name="connsiteY6" fmla="*/ 278448 h 279400"/>
                <a:gd name="connsiteX7" fmla="*/ 81877 w 158750"/>
                <a:gd name="connsiteY7" fmla="*/ 19368 h 279400"/>
                <a:gd name="connsiteX8" fmla="*/ 24093 w 158750"/>
                <a:gd name="connsiteY8" fmla="*/ 47308 h 279400"/>
                <a:gd name="connsiteX9" fmla="*/ 81877 w 158750"/>
                <a:gd name="connsiteY9" fmla="*/ 252413 h 279400"/>
                <a:gd name="connsiteX10" fmla="*/ 139027 w 158750"/>
                <a:gd name="connsiteY10" fmla="*/ 47308 h 279400"/>
                <a:gd name="connsiteX11" fmla="*/ 81877 w 158750"/>
                <a:gd name="connsiteY11" fmla="*/ 19368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50" h="279400">
                  <a:moveTo>
                    <a:pt x="81877" y="278448"/>
                  </a:moveTo>
                  <a:lnTo>
                    <a:pt x="76163" y="269558"/>
                  </a:lnTo>
                  <a:cubicBezTo>
                    <a:pt x="72352" y="263208"/>
                    <a:pt x="-21627" y="111443"/>
                    <a:pt x="12027" y="40323"/>
                  </a:cubicBezTo>
                  <a:cubicBezTo>
                    <a:pt x="23458" y="16828"/>
                    <a:pt x="46318" y="4763"/>
                    <a:pt x="81243" y="4763"/>
                  </a:cubicBezTo>
                  <a:cubicBezTo>
                    <a:pt x="116168" y="4763"/>
                    <a:pt x="139663" y="16828"/>
                    <a:pt x="150458" y="40323"/>
                  </a:cubicBezTo>
                  <a:cubicBezTo>
                    <a:pt x="184113" y="111443"/>
                    <a:pt x="90768" y="263208"/>
                    <a:pt x="86958" y="269558"/>
                  </a:cubicBezTo>
                  <a:lnTo>
                    <a:pt x="81877" y="278448"/>
                  </a:lnTo>
                  <a:close/>
                  <a:moveTo>
                    <a:pt x="81877" y="19368"/>
                  </a:moveTo>
                  <a:cubicBezTo>
                    <a:pt x="52033" y="19368"/>
                    <a:pt x="32983" y="28893"/>
                    <a:pt x="24093" y="47308"/>
                  </a:cubicBezTo>
                  <a:cubicBezTo>
                    <a:pt x="-1942" y="101283"/>
                    <a:pt x="62193" y="218758"/>
                    <a:pt x="81877" y="252413"/>
                  </a:cubicBezTo>
                  <a:cubicBezTo>
                    <a:pt x="101563" y="218758"/>
                    <a:pt x="165063" y="101283"/>
                    <a:pt x="139027" y="47308"/>
                  </a:cubicBezTo>
                  <a:cubicBezTo>
                    <a:pt x="130138" y="28893"/>
                    <a:pt x="111088" y="19368"/>
                    <a:pt x="81877" y="1936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1" name="任意多边形: 形状 350"/>
            <p:cNvSpPr/>
            <p:nvPr>
              <p:custDataLst>
                <p:tags r:id="rId351"/>
              </p:custDataLst>
            </p:nvPr>
          </p:nvSpPr>
          <p:spPr>
            <a:xfrm>
              <a:off x="10272783" y="3472496"/>
              <a:ext cx="107950" cy="190500"/>
            </a:xfrm>
            <a:custGeom>
              <a:avLst/>
              <a:gdLst>
                <a:gd name="connsiteX0" fmla="*/ 56127 w 107950"/>
                <a:gd name="connsiteY0" fmla="*/ 189549 h 190500"/>
                <a:gd name="connsiteX1" fmla="*/ 56127 w 107950"/>
                <a:gd name="connsiteY1" fmla="*/ 4764 h 190500"/>
                <a:gd name="connsiteX2" fmla="*/ 56127 w 107950"/>
                <a:gd name="connsiteY2" fmla="*/ 18954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190500">
                  <a:moveTo>
                    <a:pt x="56127" y="189549"/>
                  </a:moveTo>
                  <a:cubicBezTo>
                    <a:pt x="56127" y="189549"/>
                    <a:pt x="171062" y="4129"/>
                    <a:pt x="56127" y="4764"/>
                  </a:cubicBezTo>
                  <a:cubicBezTo>
                    <a:pt x="-59443" y="4764"/>
                    <a:pt x="56127" y="189549"/>
                    <a:pt x="56127" y="189549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2" name="任意多边形: 形状 351"/>
            <p:cNvSpPr/>
            <p:nvPr>
              <p:custDataLst>
                <p:tags r:id="rId352"/>
              </p:custDataLst>
            </p:nvPr>
          </p:nvSpPr>
          <p:spPr>
            <a:xfrm>
              <a:off x="10265853" y="3464242"/>
              <a:ext cx="120650" cy="209550"/>
            </a:xfrm>
            <a:custGeom>
              <a:avLst/>
              <a:gdLst>
                <a:gd name="connsiteX0" fmla="*/ 63057 w 120650"/>
                <a:gd name="connsiteY0" fmla="*/ 210503 h 209550"/>
                <a:gd name="connsiteX1" fmla="*/ 57342 w 120650"/>
                <a:gd name="connsiteY1" fmla="*/ 201613 h 209550"/>
                <a:gd name="connsiteX2" fmla="*/ 10352 w 120650"/>
                <a:gd name="connsiteY2" fmla="*/ 32067 h 209550"/>
                <a:gd name="connsiteX3" fmla="*/ 62422 w 120650"/>
                <a:gd name="connsiteY3" fmla="*/ 4763 h 209550"/>
                <a:gd name="connsiteX4" fmla="*/ 114492 w 120650"/>
                <a:gd name="connsiteY4" fmla="*/ 31433 h 209550"/>
                <a:gd name="connsiteX5" fmla="*/ 68137 w 120650"/>
                <a:gd name="connsiteY5" fmla="*/ 200978 h 209550"/>
                <a:gd name="connsiteX6" fmla="*/ 63057 w 120650"/>
                <a:gd name="connsiteY6" fmla="*/ 210503 h 209550"/>
                <a:gd name="connsiteX7" fmla="*/ 63057 w 120650"/>
                <a:gd name="connsiteY7" fmla="*/ 20003 h 209550"/>
                <a:gd name="connsiteX8" fmla="*/ 22417 w 120650"/>
                <a:gd name="connsiteY8" fmla="*/ 39053 h 209550"/>
                <a:gd name="connsiteX9" fmla="*/ 63057 w 120650"/>
                <a:gd name="connsiteY9" fmla="*/ 184467 h 209550"/>
                <a:gd name="connsiteX10" fmla="*/ 103062 w 120650"/>
                <a:gd name="connsiteY10" fmla="*/ 39053 h 209550"/>
                <a:gd name="connsiteX11" fmla="*/ 63057 w 120650"/>
                <a:gd name="connsiteY11" fmla="*/ 2000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650" h="209550">
                  <a:moveTo>
                    <a:pt x="63057" y="210503"/>
                  </a:moveTo>
                  <a:lnTo>
                    <a:pt x="57342" y="201613"/>
                  </a:lnTo>
                  <a:cubicBezTo>
                    <a:pt x="54167" y="197167"/>
                    <a:pt x="-15048" y="85408"/>
                    <a:pt x="10352" y="32067"/>
                  </a:cubicBezTo>
                  <a:cubicBezTo>
                    <a:pt x="18607" y="14288"/>
                    <a:pt x="36387" y="4763"/>
                    <a:pt x="62422" y="4763"/>
                  </a:cubicBezTo>
                  <a:cubicBezTo>
                    <a:pt x="88457" y="4763"/>
                    <a:pt x="106237" y="13653"/>
                    <a:pt x="114492" y="31433"/>
                  </a:cubicBezTo>
                  <a:cubicBezTo>
                    <a:pt x="139892" y="84138"/>
                    <a:pt x="70677" y="195898"/>
                    <a:pt x="68137" y="200978"/>
                  </a:cubicBezTo>
                  <a:lnTo>
                    <a:pt x="63057" y="210503"/>
                  </a:lnTo>
                  <a:close/>
                  <a:moveTo>
                    <a:pt x="63057" y="20003"/>
                  </a:moveTo>
                  <a:cubicBezTo>
                    <a:pt x="42102" y="20003"/>
                    <a:pt x="28132" y="26353"/>
                    <a:pt x="22417" y="39053"/>
                  </a:cubicBezTo>
                  <a:cubicBezTo>
                    <a:pt x="5907" y="73342"/>
                    <a:pt x="42102" y="148273"/>
                    <a:pt x="63057" y="184467"/>
                  </a:cubicBezTo>
                  <a:cubicBezTo>
                    <a:pt x="84012" y="148908"/>
                    <a:pt x="119572" y="73342"/>
                    <a:pt x="103062" y="39053"/>
                  </a:cubicBezTo>
                  <a:cubicBezTo>
                    <a:pt x="97347" y="26353"/>
                    <a:pt x="83377" y="20003"/>
                    <a:pt x="63057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3" name="任意多边形: 形状 352"/>
            <p:cNvSpPr/>
            <p:nvPr>
              <p:custDataLst>
                <p:tags r:id="rId353"/>
              </p:custDataLst>
            </p:nvPr>
          </p:nvSpPr>
          <p:spPr>
            <a:xfrm>
              <a:off x="9912103" y="3472496"/>
              <a:ext cx="107950" cy="190500"/>
            </a:xfrm>
            <a:custGeom>
              <a:avLst/>
              <a:gdLst>
                <a:gd name="connsiteX0" fmla="*/ 56127 w 107950"/>
                <a:gd name="connsiteY0" fmla="*/ 189549 h 190500"/>
                <a:gd name="connsiteX1" fmla="*/ 56127 w 107950"/>
                <a:gd name="connsiteY1" fmla="*/ 4764 h 190500"/>
                <a:gd name="connsiteX2" fmla="*/ 56127 w 107950"/>
                <a:gd name="connsiteY2" fmla="*/ 18954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190500">
                  <a:moveTo>
                    <a:pt x="56127" y="189549"/>
                  </a:moveTo>
                  <a:cubicBezTo>
                    <a:pt x="56127" y="189549"/>
                    <a:pt x="171062" y="4129"/>
                    <a:pt x="56127" y="4764"/>
                  </a:cubicBezTo>
                  <a:cubicBezTo>
                    <a:pt x="-59443" y="4764"/>
                    <a:pt x="56127" y="189549"/>
                    <a:pt x="56127" y="189549"/>
                  </a:cubicBez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4" name="任意多边形: 形状 353"/>
            <p:cNvSpPr/>
            <p:nvPr>
              <p:custDataLst>
                <p:tags r:id="rId354"/>
              </p:custDataLst>
            </p:nvPr>
          </p:nvSpPr>
          <p:spPr>
            <a:xfrm>
              <a:off x="9905173" y="3464242"/>
              <a:ext cx="120650" cy="209550"/>
            </a:xfrm>
            <a:custGeom>
              <a:avLst/>
              <a:gdLst>
                <a:gd name="connsiteX0" fmla="*/ 63058 w 120650"/>
                <a:gd name="connsiteY0" fmla="*/ 210503 h 209550"/>
                <a:gd name="connsiteX1" fmla="*/ 57343 w 120650"/>
                <a:gd name="connsiteY1" fmla="*/ 201613 h 209550"/>
                <a:gd name="connsiteX2" fmla="*/ 10352 w 120650"/>
                <a:gd name="connsiteY2" fmla="*/ 32067 h 209550"/>
                <a:gd name="connsiteX3" fmla="*/ 62422 w 120650"/>
                <a:gd name="connsiteY3" fmla="*/ 4763 h 209550"/>
                <a:gd name="connsiteX4" fmla="*/ 114493 w 120650"/>
                <a:gd name="connsiteY4" fmla="*/ 31433 h 209550"/>
                <a:gd name="connsiteX5" fmla="*/ 68137 w 120650"/>
                <a:gd name="connsiteY5" fmla="*/ 200978 h 209550"/>
                <a:gd name="connsiteX6" fmla="*/ 63058 w 120650"/>
                <a:gd name="connsiteY6" fmla="*/ 210503 h 209550"/>
                <a:gd name="connsiteX7" fmla="*/ 62422 w 120650"/>
                <a:gd name="connsiteY7" fmla="*/ 20003 h 209550"/>
                <a:gd name="connsiteX8" fmla="*/ 21783 w 120650"/>
                <a:gd name="connsiteY8" fmla="*/ 39053 h 209550"/>
                <a:gd name="connsiteX9" fmla="*/ 62422 w 120650"/>
                <a:gd name="connsiteY9" fmla="*/ 184467 h 209550"/>
                <a:gd name="connsiteX10" fmla="*/ 102427 w 120650"/>
                <a:gd name="connsiteY10" fmla="*/ 39053 h 209550"/>
                <a:gd name="connsiteX11" fmla="*/ 62422 w 120650"/>
                <a:gd name="connsiteY11" fmla="*/ 2000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650" h="209550">
                  <a:moveTo>
                    <a:pt x="63058" y="210503"/>
                  </a:moveTo>
                  <a:lnTo>
                    <a:pt x="57343" y="201613"/>
                  </a:lnTo>
                  <a:cubicBezTo>
                    <a:pt x="54168" y="197167"/>
                    <a:pt x="-15048" y="85408"/>
                    <a:pt x="10352" y="32067"/>
                  </a:cubicBezTo>
                  <a:cubicBezTo>
                    <a:pt x="18608" y="14288"/>
                    <a:pt x="36387" y="4763"/>
                    <a:pt x="62422" y="4763"/>
                  </a:cubicBezTo>
                  <a:cubicBezTo>
                    <a:pt x="88458" y="4763"/>
                    <a:pt x="106237" y="13653"/>
                    <a:pt x="114493" y="31433"/>
                  </a:cubicBezTo>
                  <a:cubicBezTo>
                    <a:pt x="139893" y="84138"/>
                    <a:pt x="70677" y="195898"/>
                    <a:pt x="68137" y="200978"/>
                  </a:cubicBezTo>
                  <a:lnTo>
                    <a:pt x="63058" y="210503"/>
                  </a:lnTo>
                  <a:close/>
                  <a:moveTo>
                    <a:pt x="62422" y="20003"/>
                  </a:moveTo>
                  <a:cubicBezTo>
                    <a:pt x="41468" y="20003"/>
                    <a:pt x="27497" y="26353"/>
                    <a:pt x="21783" y="39053"/>
                  </a:cubicBezTo>
                  <a:cubicBezTo>
                    <a:pt x="5272" y="73342"/>
                    <a:pt x="41468" y="148273"/>
                    <a:pt x="62422" y="184467"/>
                  </a:cubicBezTo>
                  <a:cubicBezTo>
                    <a:pt x="83377" y="148908"/>
                    <a:pt x="118937" y="73342"/>
                    <a:pt x="102427" y="39053"/>
                  </a:cubicBezTo>
                  <a:cubicBezTo>
                    <a:pt x="96712" y="26353"/>
                    <a:pt x="83377" y="20003"/>
                    <a:pt x="62422" y="2000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5" name="任意多边形: 形状 354"/>
            <p:cNvSpPr/>
            <p:nvPr>
              <p:custDataLst>
                <p:tags r:id="rId355"/>
              </p:custDataLst>
            </p:nvPr>
          </p:nvSpPr>
          <p:spPr>
            <a:xfrm>
              <a:off x="9931082" y="2523173"/>
              <a:ext cx="431800" cy="908050"/>
            </a:xfrm>
            <a:custGeom>
              <a:avLst/>
              <a:gdLst>
                <a:gd name="connsiteX0" fmla="*/ 216853 w 431800"/>
                <a:gd name="connsiteY0" fmla="*/ 4763 h 908050"/>
                <a:gd name="connsiteX1" fmla="*/ 4763 w 431800"/>
                <a:gd name="connsiteY1" fmla="*/ 371157 h 908050"/>
                <a:gd name="connsiteX2" fmla="*/ 53023 w 431800"/>
                <a:gd name="connsiteY2" fmla="*/ 903923 h 908050"/>
                <a:gd name="connsiteX3" fmla="*/ 216853 w 431800"/>
                <a:gd name="connsiteY3" fmla="*/ 903923 h 908050"/>
                <a:gd name="connsiteX4" fmla="*/ 380683 w 431800"/>
                <a:gd name="connsiteY4" fmla="*/ 903923 h 908050"/>
                <a:gd name="connsiteX5" fmla="*/ 428943 w 431800"/>
                <a:gd name="connsiteY5" fmla="*/ 371157 h 908050"/>
                <a:gd name="connsiteX6" fmla="*/ 216853 w 431800"/>
                <a:gd name="connsiteY6" fmla="*/ 4763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908050">
                  <a:moveTo>
                    <a:pt x="216853" y="4763"/>
                  </a:moveTo>
                  <a:cubicBezTo>
                    <a:pt x="216853" y="4763"/>
                    <a:pt x="4763" y="209867"/>
                    <a:pt x="4763" y="371157"/>
                  </a:cubicBezTo>
                  <a:cubicBezTo>
                    <a:pt x="4763" y="531813"/>
                    <a:pt x="53023" y="903923"/>
                    <a:pt x="53023" y="903923"/>
                  </a:cubicBezTo>
                  <a:lnTo>
                    <a:pt x="216853" y="903923"/>
                  </a:lnTo>
                  <a:lnTo>
                    <a:pt x="380683" y="903923"/>
                  </a:lnTo>
                  <a:cubicBezTo>
                    <a:pt x="380683" y="903923"/>
                    <a:pt x="428943" y="531813"/>
                    <a:pt x="428943" y="371157"/>
                  </a:cubicBezTo>
                  <a:cubicBezTo>
                    <a:pt x="429578" y="209867"/>
                    <a:pt x="216853" y="4763"/>
                    <a:pt x="216853" y="4763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6" name="任意多边形: 形状 355"/>
            <p:cNvSpPr/>
            <p:nvPr>
              <p:custDataLst>
                <p:tags r:id="rId356"/>
              </p:custDataLst>
            </p:nvPr>
          </p:nvSpPr>
          <p:spPr>
            <a:xfrm>
              <a:off x="9925368" y="2513013"/>
              <a:ext cx="444500" cy="920750"/>
            </a:xfrm>
            <a:custGeom>
              <a:avLst/>
              <a:gdLst>
                <a:gd name="connsiteX0" fmla="*/ 392747 w 444500"/>
                <a:gd name="connsiteY0" fmla="*/ 921067 h 920750"/>
                <a:gd name="connsiteX1" fmla="*/ 53657 w 444500"/>
                <a:gd name="connsiteY1" fmla="*/ 921067 h 920750"/>
                <a:gd name="connsiteX2" fmla="*/ 53022 w 444500"/>
                <a:gd name="connsiteY2" fmla="*/ 914717 h 920750"/>
                <a:gd name="connsiteX3" fmla="*/ 4763 w 444500"/>
                <a:gd name="connsiteY3" fmla="*/ 380683 h 920750"/>
                <a:gd name="connsiteX4" fmla="*/ 219392 w 444500"/>
                <a:gd name="connsiteY4" fmla="*/ 9208 h 920750"/>
                <a:gd name="connsiteX5" fmla="*/ 223838 w 444500"/>
                <a:gd name="connsiteY5" fmla="*/ 4763 h 920750"/>
                <a:gd name="connsiteX6" fmla="*/ 228282 w 444500"/>
                <a:gd name="connsiteY6" fmla="*/ 9208 h 920750"/>
                <a:gd name="connsiteX7" fmla="*/ 442913 w 444500"/>
                <a:gd name="connsiteY7" fmla="*/ 380683 h 920750"/>
                <a:gd name="connsiteX8" fmla="*/ 394652 w 444500"/>
                <a:gd name="connsiteY8" fmla="*/ 914717 h 920750"/>
                <a:gd name="connsiteX9" fmla="*/ 392747 w 444500"/>
                <a:gd name="connsiteY9" fmla="*/ 921067 h 920750"/>
                <a:gd name="connsiteX10" fmla="*/ 64452 w 444500"/>
                <a:gd name="connsiteY10" fmla="*/ 906463 h 920750"/>
                <a:gd name="connsiteX11" fmla="*/ 380682 w 444500"/>
                <a:gd name="connsiteY11" fmla="*/ 906463 h 920750"/>
                <a:gd name="connsiteX12" fmla="*/ 428307 w 444500"/>
                <a:gd name="connsiteY12" fmla="*/ 380683 h 920750"/>
                <a:gd name="connsiteX13" fmla="*/ 222567 w 444500"/>
                <a:gd name="connsiteY13" fmla="*/ 24448 h 920750"/>
                <a:gd name="connsiteX14" fmla="*/ 16827 w 444500"/>
                <a:gd name="connsiteY14" fmla="*/ 380683 h 920750"/>
                <a:gd name="connsiteX15" fmla="*/ 64452 w 444500"/>
                <a:gd name="connsiteY15" fmla="*/ 906463 h 9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4500" h="920750">
                  <a:moveTo>
                    <a:pt x="392747" y="921067"/>
                  </a:moveTo>
                  <a:lnTo>
                    <a:pt x="53657" y="921067"/>
                  </a:lnTo>
                  <a:lnTo>
                    <a:pt x="53022" y="914717"/>
                  </a:lnTo>
                  <a:cubicBezTo>
                    <a:pt x="52388" y="910908"/>
                    <a:pt x="4763" y="540067"/>
                    <a:pt x="4763" y="380683"/>
                  </a:cubicBezTo>
                  <a:cubicBezTo>
                    <a:pt x="4763" y="218123"/>
                    <a:pt x="210502" y="17463"/>
                    <a:pt x="219392" y="9208"/>
                  </a:cubicBezTo>
                  <a:lnTo>
                    <a:pt x="223838" y="4763"/>
                  </a:lnTo>
                  <a:lnTo>
                    <a:pt x="228282" y="9208"/>
                  </a:lnTo>
                  <a:cubicBezTo>
                    <a:pt x="237172" y="17463"/>
                    <a:pt x="442913" y="218758"/>
                    <a:pt x="442913" y="380683"/>
                  </a:cubicBezTo>
                  <a:cubicBezTo>
                    <a:pt x="442913" y="540067"/>
                    <a:pt x="394652" y="910908"/>
                    <a:pt x="394652" y="914717"/>
                  </a:cubicBezTo>
                  <a:lnTo>
                    <a:pt x="392747" y="921067"/>
                  </a:lnTo>
                  <a:close/>
                  <a:moveTo>
                    <a:pt x="64452" y="906463"/>
                  </a:moveTo>
                  <a:lnTo>
                    <a:pt x="380682" y="906463"/>
                  </a:lnTo>
                  <a:cubicBezTo>
                    <a:pt x="387032" y="856933"/>
                    <a:pt x="428307" y="528002"/>
                    <a:pt x="428307" y="380683"/>
                  </a:cubicBezTo>
                  <a:cubicBezTo>
                    <a:pt x="428307" y="237808"/>
                    <a:pt x="252413" y="54292"/>
                    <a:pt x="222567" y="24448"/>
                  </a:cubicBezTo>
                  <a:cubicBezTo>
                    <a:pt x="192722" y="54927"/>
                    <a:pt x="16827" y="237808"/>
                    <a:pt x="16827" y="380683"/>
                  </a:cubicBezTo>
                  <a:cubicBezTo>
                    <a:pt x="16827" y="528002"/>
                    <a:pt x="58102" y="857567"/>
                    <a:pt x="64452" y="90646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7" name="任意多边形: 形状 356"/>
            <p:cNvSpPr/>
            <p:nvPr>
              <p:custDataLst>
                <p:tags r:id="rId357"/>
              </p:custDataLst>
            </p:nvPr>
          </p:nvSpPr>
          <p:spPr>
            <a:xfrm>
              <a:off x="10123488" y="2523173"/>
              <a:ext cx="44450" cy="25400"/>
            </a:xfrm>
            <a:custGeom>
              <a:avLst/>
              <a:gdLst>
                <a:gd name="connsiteX0" fmla="*/ 44132 w 44450"/>
                <a:gd name="connsiteY0" fmla="*/ 25082 h 25400"/>
                <a:gd name="connsiteX1" fmla="*/ 24447 w 44450"/>
                <a:gd name="connsiteY1" fmla="*/ 4763 h 25400"/>
                <a:gd name="connsiteX2" fmla="*/ 4763 w 44450"/>
                <a:gd name="connsiteY2" fmla="*/ 25082 h 25400"/>
                <a:gd name="connsiteX3" fmla="*/ 24447 w 44450"/>
                <a:gd name="connsiteY3" fmla="*/ 24448 h 25400"/>
                <a:gd name="connsiteX4" fmla="*/ 44132 w 44450"/>
                <a:gd name="connsiteY4" fmla="*/ 25082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" h="25400">
                  <a:moveTo>
                    <a:pt x="44132" y="25082"/>
                  </a:moveTo>
                  <a:cubicBezTo>
                    <a:pt x="32068" y="12382"/>
                    <a:pt x="24447" y="4763"/>
                    <a:pt x="24447" y="4763"/>
                  </a:cubicBezTo>
                  <a:cubicBezTo>
                    <a:pt x="24447" y="4763"/>
                    <a:pt x="16828" y="11748"/>
                    <a:pt x="4763" y="25082"/>
                  </a:cubicBezTo>
                  <a:cubicBezTo>
                    <a:pt x="11113" y="24448"/>
                    <a:pt x="18097" y="24448"/>
                    <a:pt x="24447" y="24448"/>
                  </a:cubicBezTo>
                  <a:cubicBezTo>
                    <a:pt x="30797" y="24448"/>
                    <a:pt x="37782" y="24448"/>
                    <a:pt x="44132" y="250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8" name="任意多边形: 形状 357"/>
            <p:cNvSpPr/>
            <p:nvPr>
              <p:custDataLst>
                <p:tags r:id="rId358"/>
              </p:custDataLst>
            </p:nvPr>
          </p:nvSpPr>
          <p:spPr>
            <a:xfrm>
              <a:off x="10106343" y="2513648"/>
              <a:ext cx="82550" cy="44450"/>
            </a:xfrm>
            <a:custGeom>
              <a:avLst/>
              <a:gdLst>
                <a:gd name="connsiteX0" fmla="*/ 4763 w 82550"/>
                <a:gd name="connsiteY0" fmla="*/ 42863 h 44450"/>
                <a:gd name="connsiteX1" fmla="*/ 17463 w 82550"/>
                <a:gd name="connsiteY1" fmla="*/ 29527 h 44450"/>
                <a:gd name="connsiteX2" fmla="*/ 37147 w 82550"/>
                <a:gd name="connsiteY2" fmla="*/ 9207 h 44450"/>
                <a:gd name="connsiteX3" fmla="*/ 41592 w 82550"/>
                <a:gd name="connsiteY3" fmla="*/ 4763 h 44450"/>
                <a:gd name="connsiteX4" fmla="*/ 46038 w 82550"/>
                <a:gd name="connsiteY4" fmla="*/ 9207 h 44450"/>
                <a:gd name="connsiteX5" fmla="*/ 65722 w 82550"/>
                <a:gd name="connsiteY5" fmla="*/ 29527 h 44450"/>
                <a:gd name="connsiteX6" fmla="*/ 78422 w 82550"/>
                <a:gd name="connsiteY6" fmla="*/ 42863 h 44450"/>
                <a:gd name="connsiteX7" fmla="*/ 60642 w 82550"/>
                <a:gd name="connsiteY7" fmla="*/ 41592 h 44450"/>
                <a:gd name="connsiteX8" fmla="*/ 21907 w 82550"/>
                <a:gd name="connsiteY8" fmla="*/ 41592 h 44450"/>
                <a:gd name="connsiteX9" fmla="*/ 4763 w 82550"/>
                <a:gd name="connsiteY9" fmla="*/ 4286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550" h="44450">
                  <a:moveTo>
                    <a:pt x="4763" y="42863"/>
                  </a:moveTo>
                  <a:lnTo>
                    <a:pt x="17463" y="29527"/>
                  </a:lnTo>
                  <a:cubicBezTo>
                    <a:pt x="29527" y="16192"/>
                    <a:pt x="37147" y="9207"/>
                    <a:pt x="37147" y="9207"/>
                  </a:cubicBezTo>
                  <a:lnTo>
                    <a:pt x="41592" y="4763"/>
                  </a:lnTo>
                  <a:lnTo>
                    <a:pt x="46038" y="9207"/>
                  </a:lnTo>
                  <a:cubicBezTo>
                    <a:pt x="46038" y="9207"/>
                    <a:pt x="53657" y="16827"/>
                    <a:pt x="65722" y="29527"/>
                  </a:cubicBezTo>
                  <a:lnTo>
                    <a:pt x="78422" y="42863"/>
                  </a:lnTo>
                  <a:lnTo>
                    <a:pt x="60642" y="41592"/>
                  </a:lnTo>
                  <a:cubicBezTo>
                    <a:pt x="47942" y="40957"/>
                    <a:pt x="34607" y="40957"/>
                    <a:pt x="21907" y="41592"/>
                  </a:cubicBezTo>
                  <a:lnTo>
                    <a:pt x="4763" y="42863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9" name="任意多边形: 形状 358"/>
            <p:cNvSpPr/>
            <p:nvPr>
              <p:custDataLst>
                <p:tags r:id="rId359"/>
              </p:custDataLst>
            </p:nvPr>
          </p:nvSpPr>
          <p:spPr>
            <a:xfrm>
              <a:off x="10028238" y="2523173"/>
              <a:ext cx="234950" cy="139700"/>
            </a:xfrm>
            <a:custGeom>
              <a:avLst/>
              <a:gdLst>
                <a:gd name="connsiteX0" fmla="*/ 235903 w 234950"/>
                <a:gd name="connsiteY0" fmla="*/ 140652 h 139700"/>
                <a:gd name="connsiteX1" fmla="*/ 140018 w 234950"/>
                <a:gd name="connsiteY1" fmla="*/ 25082 h 139700"/>
                <a:gd name="connsiteX2" fmla="*/ 120332 w 234950"/>
                <a:gd name="connsiteY2" fmla="*/ 4763 h 139700"/>
                <a:gd name="connsiteX3" fmla="*/ 100647 w 234950"/>
                <a:gd name="connsiteY3" fmla="*/ 25082 h 139700"/>
                <a:gd name="connsiteX4" fmla="*/ 4763 w 234950"/>
                <a:gd name="connsiteY4" fmla="*/ 140652 h 139700"/>
                <a:gd name="connsiteX5" fmla="*/ 235903 w 234950"/>
                <a:gd name="connsiteY5" fmla="*/ 140652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" h="139700">
                  <a:moveTo>
                    <a:pt x="235903" y="140652"/>
                  </a:moveTo>
                  <a:cubicBezTo>
                    <a:pt x="199707" y="90488"/>
                    <a:pt x="162243" y="47942"/>
                    <a:pt x="140018" y="25082"/>
                  </a:cubicBezTo>
                  <a:cubicBezTo>
                    <a:pt x="120332" y="4763"/>
                    <a:pt x="120332" y="4763"/>
                    <a:pt x="120332" y="4763"/>
                  </a:cubicBezTo>
                  <a:cubicBezTo>
                    <a:pt x="120332" y="4763"/>
                    <a:pt x="120332" y="4763"/>
                    <a:pt x="100647" y="25082"/>
                  </a:cubicBezTo>
                  <a:cubicBezTo>
                    <a:pt x="78422" y="48577"/>
                    <a:pt x="40957" y="90488"/>
                    <a:pt x="4763" y="140652"/>
                  </a:cubicBezTo>
                  <a:lnTo>
                    <a:pt x="235903" y="1406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0" name="任意多边形: 形状 359"/>
            <p:cNvSpPr/>
            <p:nvPr>
              <p:custDataLst>
                <p:tags r:id="rId360"/>
              </p:custDataLst>
            </p:nvPr>
          </p:nvSpPr>
          <p:spPr>
            <a:xfrm>
              <a:off x="10013632" y="2513013"/>
              <a:ext cx="266700" cy="158750"/>
            </a:xfrm>
            <a:custGeom>
              <a:avLst/>
              <a:gdLst>
                <a:gd name="connsiteX0" fmla="*/ 263843 w 266700"/>
                <a:gd name="connsiteY0" fmla="*/ 158433 h 158750"/>
                <a:gd name="connsiteX1" fmla="*/ 4763 w 266700"/>
                <a:gd name="connsiteY1" fmla="*/ 158433 h 158750"/>
                <a:gd name="connsiteX2" fmla="*/ 13018 w 266700"/>
                <a:gd name="connsiteY2" fmla="*/ 146367 h 158750"/>
                <a:gd name="connsiteX3" fmla="*/ 109538 w 266700"/>
                <a:gd name="connsiteY3" fmla="*/ 29527 h 158750"/>
                <a:gd name="connsiteX4" fmla="*/ 133668 w 266700"/>
                <a:gd name="connsiteY4" fmla="*/ 4763 h 158750"/>
                <a:gd name="connsiteX5" fmla="*/ 157798 w 266700"/>
                <a:gd name="connsiteY5" fmla="*/ 29527 h 158750"/>
                <a:gd name="connsiteX6" fmla="*/ 254318 w 266700"/>
                <a:gd name="connsiteY6" fmla="*/ 146367 h 158750"/>
                <a:gd name="connsiteX7" fmla="*/ 263843 w 266700"/>
                <a:gd name="connsiteY7" fmla="*/ 158433 h 158750"/>
                <a:gd name="connsiteX8" fmla="*/ 32703 w 266700"/>
                <a:gd name="connsiteY8" fmla="*/ 143827 h 158750"/>
                <a:gd name="connsiteX9" fmla="*/ 236538 w 266700"/>
                <a:gd name="connsiteY9" fmla="*/ 143827 h 158750"/>
                <a:gd name="connsiteX10" fmla="*/ 149543 w 266700"/>
                <a:gd name="connsiteY10" fmla="*/ 40323 h 158750"/>
                <a:gd name="connsiteX11" fmla="*/ 134303 w 266700"/>
                <a:gd name="connsiteY11" fmla="*/ 25083 h 158750"/>
                <a:gd name="connsiteX12" fmla="*/ 119063 w 266700"/>
                <a:gd name="connsiteY12" fmla="*/ 40958 h 158750"/>
                <a:gd name="connsiteX13" fmla="*/ 32703 w 266700"/>
                <a:gd name="connsiteY13" fmla="*/ 143827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6700" h="158750">
                  <a:moveTo>
                    <a:pt x="263843" y="158433"/>
                  </a:moveTo>
                  <a:lnTo>
                    <a:pt x="4763" y="158433"/>
                  </a:lnTo>
                  <a:lnTo>
                    <a:pt x="13018" y="146367"/>
                  </a:lnTo>
                  <a:cubicBezTo>
                    <a:pt x="50483" y="94298"/>
                    <a:pt x="89853" y="51117"/>
                    <a:pt x="109538" y="29527"/>
                  </a:cubicBezTo>
                  <a:lnTo>
                    <a:pt x="133668" y="4763"/>
                  </a:lnTo>
                  <a:lnTo>
                    <a:pt x="157798" y="29527"/>
                  </a:lnTo>
                  <a:cubicBezTo>
                    <a:pt x="178118" y="50483"/>
                    <a:pt x="216853" y="93663"/>
                    <a:pt x="254318" y="146367"/>
                  </a:cubicBezTo>
                  <a:lnTo>
                    <a:pt x="263843" y="158433"/>
                  </a:lnTo>
                  <a:close/>
                  <a:moveTo>
                    <a:pt x="32703" y="143827"/>
                  </a:moveTo>
                  <a:lnTo>
                    <a:pt x="236538" y="143827"/>
                  </a:lnTo>
                  <a:cubicBezTo>
                    <a:pt x="202248" y="97473"/>
                    <a:pt x="167958" y="60008"/>
                    <a:pt x="149543" y="40323"/>
                  </a:cubicBezTo>
                  <a:lnTo>
                    <a:pt x="134303" y="25083"/>
                  </a:lnTo>
                  <a:lnTo>
                    <a:pt x="119063" y="40958"/>
                  </a:lnTo>
                  <a:cubicBezTo>
                    <a:pt x="101283" y="59373"/>
                    <a:pt x="66993" y="97473"/>
                    <a:pt x="32703" y="14382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1" name="任意多边形: 形状 360"/>
            <p:cNvSpPr/>
            <p:nvPr>
              <p:custDataLst>
                <p:tags r:id="rId361"/>
              </p:custDataLst>
            </p:nvPr>
          </p:nvSpPr>
          <p:spPr>
            <a:xfrm>
              <a:off x="10044779" y="3238183"/>
              <a:ext cx="203200" cy="317500"/>
            </a:xfrm>
            <a:custGeom>
              <a:avLst/>
              <a:gdLst>
                <a:gd name="connsiteX0" fmla="*/ 103156 w 203200"/>
                <a:gd name="connsiteY0" fmla="*/ 4763 h 317500"/>
                <a:gd name="connsiteX1" fmla="*/ 26956 w 203200"/>
                <a:gd name="connsiteY1" fmla="*/ 136208 h 317500"/>
                <a:gd name="connsiteX2" fmla="*/ 6002 w 203200"/>
                <a:gd name="connsiteY2" fmla="*/ 315913 h 317500"/>
                <a:gd name="connsiteX3" fmla="*/ 103791 w 203200"/>
                <a:gd name="connsiteY3" fmla="*/ 315913 h 317500"/>
                <a:gd name="connsiteX4" fmla="*/ 201581 w 203200"/>
                <a:gd name="connsiteY4" fmla="*/ 315913 h 317500"/>
                <a:gd name="connsiteX5" fmla="*/ 180627 w 203200"/>
                <a:gd name="connsiteY5" fmla="*/ 136208 h 317500"/>
                <a:gd name="connsiteX6" fmla="*/ 103156 w 203200"/>
                <a:gd name="connsiteY6" fmla="*/ 4763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00" h="317500">
                  <a:moveTo>
                    <a:pt x="103156" y="4763"/>
                  </a:moveTo>
                  <a:cubicBezTo>
                    <a:pt x="103156" y="4763"/>
                    <a:pt x="56166" y="31433"/>
                    <a:pt x="26956" y="136208"/>
                  </a:cubicBezTo>
                  <a:cubicBezTo>
                    <a:pt x="-2889" y="240983"/>
                    <a:pt x="6002" y="315913"/>
                    <a:pt x="6002" y="315913"/>
                  </a:cubicBezTo>
                  <a:lnTo>
                    <a:pt x="103791" y="315913"/>
                  </a:lnTo>
                  <a:lnTo>
                    <a:pt x="201581" y="315913"/>
                  </a:lnTo>
                  <a:cubicBezTo>
                    <a:pt x="201581" y="315913"/>
                    <a:pt x="209836" y="240983"/>
                    <a:pt x="180627" y="136208"/>
                  </a:cubicBezTo>
                  <a:cubicBezTo>
                    <a:pt x="150146" y="31433"/>
                    <a:pt x="103156" y="4763"/>
                    <a:pt x="103156" y="4763"/>
                  </a:cubicBez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2" name="任意多边形: 形状 361"/>
            <p:cNvSpPr/>
            <p:nvPr>
              <p:custDataLst>
                <p:tags r:id="rId362"/>
              </p:custDataLst>
            </p:nvPr>
          </p:nvSpPr>
          <p:spPr>
            <a:xfrm>
              <a:off x="10037704" y="3229927"/>
              <a:ext cx="215900" cy="330200"/>
            </a:xfrm>
            <a:custGeom>
              <a:avLst/>
              <a:gdLst>
                <a:gd name="connsiteX0" fmla="*/ 213736 w 215900"/>
                <a:gd name="connsiteY0" fmla="*/ 331152 h 330200"/>
                <a:gd name="connsiteX1" fmla="*/ 6726 w 215900"/>
                <a:gd name="connsiteY1" fmla="*/ 331152 h 330200"/>
                <a:gd name="connsiteX2" fmla="*/ 6091 w 215900"/>
                <a:gd name="connsiteY2" fmla="*/ 324802 h 330200"/>
                <a:gd name="connsiteX3" fmla="*/ 27681 w 215900"/>
                <a:gd name="connsiteY3" fmla="*/ 141923 h 330200"/>
                <a:gd name="connsiteX4" fmla="*/ 107691 w 215900"/>
                <a:gd name="connsiteY4" fmla="*/ 6668 h 330200"/>
                <a:gd name="connsiteX5" fmla="*/ 110866 w 215900"/>
                <a:gd name="connsiteY5" fmla="*/ 4763 h 330200"/>
                <a:gd name="connsiteX6" fmla="*/ 114041 w 215900"/>
                <a:gd name="connsiteY6" fmla="*/ 6668 h 330200"/>
                <a:gd name="connsiteX7" fmla="*/ 194051 w 215900"/>
                <a:gd name="connsiteY7" fmla="*/ 141923 h 330200"/>
                <a:gd name="connsiteX8" fmla="*/ 215641 w 215900"/>
                <a:gd name="connsiteY8" fmla="*/ 324802 h 330200"/>
                <a:gd name="connsiteX9" fmla="*/ 213736 w 215900"/>
                <a:gd name="connsiteY9" fmla="*/ 331152 h 330200"/>
                <a:gd name="connsiteX10" fmla="*/ 18791 w 215900"/>
                <a:gd name="connsiteY10" fmla="*/ 317182 h 330200"/>
                <a:gd name="connsiteX11" fmla="*/ 202306 w 215900"/>
                <a:gd name="connsiteY11" fmla="*/ 317182 h 330200"/>
                <a:gd name="connsiteX12" fmla="*/ 180716 w 215900"/>
                <a:gd name="connsiteY12" fmla="*/ 147002 h 330200"/>
                <a:gd name="connsiteX13" fmla="*/ 110231 w 215900"/>
                <a:gd name="connsiteY13" fmla="*/ 21907 h 330200"/>
                <a:gd name="connsiteX14" fmla="*/ 39746 w 215900"/>
                <a:gd name="connsiteY14" fmla="*/ 147002 h 330200"/>
                <a:gd name="connsiteX15" fmla="*/ 18791 w 215900"/>
                <a:gd name="connsiteY15" fmla="*/ 317182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5900" h="330200">
                  <a:moveTo>
                    <a:pt x="213736" y="331152"/>
                  </a:moveTo>
                  <a:lnTo>
                    <a:pt x="6726" y="331152"/>
                  </a:lnTo>
                  <a:lnTo>
                    <a:pt x="6091" y="324802"/>
                  </a:lnTo>
                  <a:cubicBezTo>
                    <a:pt x="5456" y="321627"/>
                    <a:pt x="-2164" y="247332"/>
                    <a:pt x="27681" y="141923"/>
                  </a:cubicBezTo>
                  <a:cubicBezTo>
                    <a:pt x="58161" y="35877"/>
                    <a:pt x="105151" y="7302"/>
                    <a:pt x="107691" y="6668"/>
                  </a:cubicBezTo>
                  <a:lnTo>
                    <a:pt x="110866" y="4763"/>
                  </a:lnTo>
                  <a:lnTo>
                    <a:pt x="114041" y="6668"/>
                  </a:lnTo>
                  <a:cubicBezTo>
                    <a:pt x="115946" y="7938"/>
                    <a:pt x="163571" y="35877"/>
                    <a:pt x="194051" y="141923"/>
                  </a:cubicBezTo>
                  <a:cubicBezTo>
                    <a:pt x="223896" y="246698"/>
                    <a:pt x="215641" y="321627"/>
                    <a:pt x="215641" y="324802"/>
                  </a:cubicBezTo>
                  <a:lnTo>
                    <a:pt x="213736" y="331152"/>
                  </a:lnTo>
                  <a:close/>
                  <a:moveTo>
                    <a:pt x="18791" y="317182"/>
                  </a:moveTo>
                  <a:lnTo>
                    <a:pt x="202306" y="317182"/>
                  </a:lnTo>
                  <a:cubicBezTo>
                    <a:pt x="203576" y="296863"/>
                    <a:pt x="204846" y="231457"/>
                    <a:pt x="180716" y="147002"/>
                  </a:cubicBezTo>
                  <a:cubicBezTo>
                    <a:pt x="156586" y="62548"/>
                    <a:pt x="121026" y="30163"/>
                    <a:pt x="110231" y="21907"/>
                  </a:cubicBezTo>
                  <a:cubicBezTo>
                    <a:pt x="99436" y="30163"/>
                    <a:pt x="63876" y="61913"/>
                    <a:pt x="39746" y="147002"/>
                  </a:cubicBezTo>
                  <a:cubicBezTo>
                    <a:pt x="16251" y="231457"/>
                    <a:pt x="17521" y="296863"/>
                    <a:pt x="18791" y="317182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3" name="任意多边形: 形状 362"/>
            <p:cNvSpPr/>
            <p:nvPr>
              <p:custDataLst>
                <p:tags r:id="rId363"/>
              </p:custDataLst>
            </p:nvPr>
          </p:nvSpPr>
          <p:spPr>
            <a:xfrm>
              <a:off x="10250918" y="3212783"/>
              <a:ext cx="152400" cy="234950"/>
            </a:xfrm>
            <a:custGeom>
              <a:avLst/>
              <a:gdLst>
                <a:gd name="connsiteX0" fmla="*/ 134507 w 152400"/>
                <a:gd name="connsiteY0" fmla="*/ 101917 h 234950"/>
                <a:gd name="connsiteX1" fmla="*/ 77992 w 152400"/>
                <a:gd name="connsiteY1" fmla="*/ 4763 h 234950"/>
                <a:gd name="connsiteX2" fmla="*/ 21477 w 152400"/>
                <a:gd name="connsiteY2" fmla="*/ 101917 h 234950"/>
                <a:gd name="connsiteX3" fmla="*/ 5602 w 152400"/>
                <a:gd name="connsiteY3" fmla="*/ 235267 h 234950"/>
                <a:gd name="connsiteX4" fmla="*/ 77992 w 152400"/>
                <a:gd name="connsiteY4" fmla="*/ 235267 h 234950"/>
                <a:gd name="connsiteX5" fmla="*/ 150382 w 152400"/>
                <a:gd name="connsiteY5" fmla="*/ 235267 h 234950"/>
                <a:gd name="connsiteX6" fmla="*/ 134507 w 152400"/>
                <a:gd name="connsiteY6" fmla="*/ 101917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34950">
                  <a:moveTo>
                    <a:pt x="134507" y="101917"/>
                  </a:moveTo>
                  <a:cubicBezTo>
                    <a:pt x="112282" y="24447"/>
                    <a:pt x="77992" y="4763"/>
                    <a:pt x="77992" y="4763"/>
                  </a:cubicBezTo>
                  <a:cubicBezTo>
                    <a:pt x="77992" y="4763"/>
                    <a:pt x="43067" y="24447"/>
                    <a:pt x="21477" y="101917"/>
                  </a:cubicBezTo>
                  <a:cubicBezTo>
                    <a:pt x="-748" y="179388"/>
                    <a:pt x="5602" y="235267"/>
                    <a:pt x="5602" y="235267"/>
                  </a:cubicBezTo>
                  <a:lnTo>
                    <a:pt x="77992" y="235267"/>
                  </a:lnTo>
                  <a:lnTo>
                    <a:pt x="150382" y="235267"/>
                  </a:lnTo>
                  <a:cubicBezTo>
                    <a:pt x="150382" y="235267"/>
                    <a:pt x="156732" y="180022"/>
                    <a:pt x="134507" y="101917"/>
                  </a:cubicBez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4" name="任意多边形: 形状 363"/>
            <p:cNvSpPr/>
            <p:nvPr>
              <p:custDataLst>
                <p:tags r:id="rId364"/>
              </p:custDataLst>
            </p:nvPr>
          </p:nvSpPr>
          <p:spPr>
            <a:xfrm>
              <a:off x="10243933" y="3204527"/>
              <a:ext cx="165100" cy="254000"/>
            </a:xfrm>
            <a:custGeom>
              <a:avLst/>
              <a:gdLst>
                <a:gd name="connsiteX0" fmla="*/ 163082 w 165100"/>
                <a:gd name="connsiteY0" fmla="*/ 251143 h 254000"/>
                <a:gd name="connsiteX1" fmla="*/ 6237 w 165100"/>
                <a:gd name="connsiteY1" fmla="*/ 251143 h 254000"/>
                <a:gd name="connsiteX2" fmla="*/ 5602 w 165100"/>
                <a:gd name="connsiteY2" fmla="*/ 244793 h 254000"/>
                <a:gd name="connsiteX3" fmla="*/ 21477 w 165100"/>
                <a:gd name="connsiteY3" fmla="*/ 108268 h 254000"/>
                <a:gd name="connsiteX4" fmla="*/ 81167 w 165100"/>
                <a:gd name="connsiteY4" fmla="*/ 6668 h 254000"/>
                <a:gd name="connsiteX5" fmla="*/ 84342 w 165100"/>
                <a:gd name="connsiteY5" fmla="*/ 4763 h 254000"/>
                <a:gd name="connsiteX6" fmla="*/ 87517 w 165100"/>
                <a:gd name="connsiteY6" fmla="*/ 6668 h 254000"/>
                <a:gd name="connsiteX7" fmla="*/ 147207 w 165100"/>
                <a:gd name="connsiteY7" fmla="*/ 108268 h 254000"/>
                <a:gd name="connsiteX8" fmla="*/ 163082 w 165100"/>
                <a:gd name="connsiteY8" fmla="*/ 244793 h 254000"/>
                <a:gd name="connsiteX9" fmla="*/ 163082 w 165100"/>
                <a:gd name="connsiteY9" fmla="*/ 251143 h 254000"/>
                <a:gd name="connsiteX10" fmla="*/ 18302 w 165100"/>
                <a:gd name="connsiteY10" fmla="*/ 236538 h 254000"/>
                <a:gd name="connsiteX11" fmla="*/ 151017 w 165100"/>
                <a:gd name="connsiteY11" fmla="*/ 236538 h 254000"/>
                <a:gd name="connsiteX12" fmla="*/ 135142 w 165100"/>
                <a:gd name="connsiteY12" fmla="*/ 112713 h 254000"/>
                <a:gd name="connsiteX13" fmla="*/ 84977 w 165100"/>
                <a:gd name="connsiteY13" fmla="*/ 21908 h 254000"/>
                <a:gd name="connsiteX14" fmla="*/ 34812 w 165100"/>
                <a:gd name="connsiteY14" fmla="*/ 112713 h 254000"/>
                <a:gd name="connsiteX15" fmla="*/ 18302 w 165100"/>
                <a:gd name="connsiteY15" fmla="*/ 236538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5100" h="254000">
                  <a:moveTo>
                    <a:pt x="163082" y="251143"/>
                  </a:moveTo>
                  <a:lnTo>
                    <a:pt x="6237" y="251143"/>
                  </a:lnTo>
                  <a:lnTo>
                    <a:pt x="5602" y="244793"/>
                  </a:lnTo>
                  <a:cubicBezTo>
                    <a:pt x="5602" y="242252"/>
                    <a:pt x="-748" y="187007"/>
                    <a:pt x="21477" y="108268"/>
                  </a:cubicBezTo>
                  <a:cubicBezTo>
                    <a:pt x="44337" y="28893"/>
                    <a:pt x="79898" y="7302"/>
                    <a:pt x="81167" y="6668"/>
                  </a:cubicBezTo>
                  <a:lnTo>
                    <a:pt x="84342" y="4763"/>
                  </a:lnTo>
                  <a:lnTo>
                    <a:pt x="87517" y="6668"/>
                  </a:lnTo>
                  <a:cubicBezTo>
                    <a:pt x="88787" y="7302"/>
                    <a:pt x="124982" y="28893"/>
                    <a:pt x="147207" y="108268"/>
                  </a:cubicBezTo>
                  <a:cubicBezTo>
                    <a:pt x="169432" y="186373"/>
                    <a:pt x="163717" y="242252"/>
                    <a:pt x="163082" y="244793"/>
                  </a:cubicBezTo>
                  <a:lnTo>
                    <a:pt x="163082" y="251143"/>
                  </a:lnTo>
                  <a:close/>
                  <a:moveTo>
                    <a:pt x="18302" y="236538"/>
                  </a:moveTo>
                  <a:lnTo>
                    <a:pt x="151017" y="236538"/>
                  </a:lnTo>
                  <a:cubicBezTo>
                    <a:pt x="151652" y="220027"/>
                    <a:pt x="152287" y="173038"/>
                    <a:pt x="135142" y="112713"/>
                  </a:cubicBezTo>
                  <a:cubicBezTo>
                    <a:pt x="117998" y="53023"/>
                    <a:pt x="93232" y="28893"/>
                    <a:pt x="84977" y="21908"/>
                  </a:cubicBezTo>
                  <a:cubicBezTo>
                    <a:pt x="76723" y="28893"/>
                    <a:pt x="51323" y="53023"/>
                    <a:pt x="34812" y="112713"/>
                  </a:cubicBezTo>
                  <a:cubicBezTo>
                    <a:pt x="17032" y="173038"/>
                    <a:pt x="17667" y="220027"/>
                    <a:pt x="18302" y="23653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5" name="任意多边形: 形状 364"/>
            <p:cNvSpPr/>
            <p:nvPr>
              <p:custDataLst>
                <p:tags r:id="rId365"/>
              </p:custDataLst>
            </p:nvPr>
          </p:nvSpPr>
          <p:spPr>
            <a:xfrm>
              <a:off x="9889603" y="3212783"/>
              <a:ext cx="152400" cy="234950"/>
            </a:xfrm>
            <a:custGeom>
              <a:avLst/>
              <a:gdLst>
                <a:gd name="connsiteX0" fmla="*/ 134507 w 152400"/>
                <a:gd name="connsiteY0" fmla="*/ 101917 h 234950"/>
                <a:gd name="connsiteX1" fmla="*/ 77992 w 152400"/>
                <a:gd name="connsiteY1" fmla="*/ 4763 h 234950"/>
                <a:gd name="connsiteX2" fmla="*/ 21477 w 152400"/>
                <a:gd name="connsiteY2" fmla="*/ 101917 h 234950"/>
                <a:gd name="connsiteX3" fmla="*/ 5602 w 152400"/>
                <a:gd name="connsiteY3" fmla="*/ 235267 h 234950"/>
                <a:gd name="connsiteX4" fmla="*/ 77992 w 152400"/>
                <a:gd name="connsiteY4" fmla="*/ 235267 h 234950"/>
                <a:gd name="connsiteX5" fmla="*/ 150382 w 152400"/>
                <a:gd name="connsiteY5" fmla="*/ 235267 h 234950"/>
                <a:gd name="connsiteX6" fmla="*/ 134507 w 152400"/>
                <a:gd name="connsiteY6" fmla="*/ 101917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34950">
                  <a:moveTo>
                    <a:pt x="134507" y="101917"/>
                  </a:moveTo>
                  <a:cubicBezTo>
                    <a:pt x="112282" y="24447"/>
                    <a:pt x="77992" y="4763"/>
                    <a:pt x="77992" y="4763"/>
                  </a:cubicBezTo>
                  <a:cubicBezTo>
                    <a:pt x="77992" y="4763"/>
                    <a:pt x="43067" y="24447"/>
                    <a:pt x="21477" y="101917"/>
                  </a:cubicBezTo>
                  <a:cubicBezTo>
                    <a:pt x="-748" y="179388"/>
                    <a:pt x="5602" y="235267"/>
                    <a:pt x="5602" y="235267"/>
                  </a:cubicBezTo>
                  <a:lnTo>
                    <a:pt x="77992" y="235267"/>
                  </a:lnTo>
                  <a:lnTo>
                    <a:pt x="150382" y="235267"/>
                  </a:lnTo>
                  <a:cubicBezTo>
                    <a:pt x="150382" y="235267"/>
                    <a:pt x="156732" y="180022"/>
                    <a:pt x="134507" y="101917"/>
                  </a:cubicBez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6" name="任意多边形: 形状 365"/>
            <p:cNvSpPr/>
            <p:nvPr>
              <p:custDataLst>
                <p:tags r:id="rId366"/>
              </p:custDataLst>
            </p:nvPr>
          </p:nvSpPr>
          <p:spPr>
            <a:xfrm>
              <a:off x="9882618" y="3204527"/>
              <a:ext cx="165100" cy="254000"/>
            </a:xfrm>
            <a:custGeom>
              <a:avLst/>
              <a:gdLst>
                <a:gd name="connsiteX0" fmla="*/ 163082 w 165100"/>
                <a:gd name="connsiteY0" fmla="*/ 251143 h 254000"/>
                <a:gd name="connsiteX1" fmla="*/ 6238 w 165100"/>
                <a:gd name="connsiteY1" fmla="*/ 251143 h 254000"/>
                <a:gd name="connsiteX2" fmla="*/ 5602 w 165100"/>
                <a:gd name="connsiteY2" fmla="*/ 244793 h 254000"/>
                <a:gd name="connsiteX3" fmla="*/ 21477 w 165100"/>
                <a:gd name="connsiteY3" fmla="*/ 108268 h 254000"/>
                <a:gd name="connsiteX4" fmla="*/ 81167 w 165100"/>
                <a:gd name="connsiteY4" fmla="*/ 6668 h 254000"/>
                <a:gd name="connsiteX5" fmla="*/ 84342 w 165100"/>
                <a:gd name="connsiteY5" fmla="*/ 4763 h 254000"/>
                <a:gd name="connsiteX6" fmla="*/ 87517 w 165100"/>
                <a:gd name="connsiteY6" fmla="*/ 6668 h 254000"/>
                <a:gd name="connsiteX7" fmla="*/ 147207 w 165100"/>
                <a:gd name="connsiteY7" fmla="*/ 108268 h 254000"/>
                <a:gd name="connsiteX8" fmla="*/ 163082 w 165100"/>
                <a:gd name="connsiteY8" fmla="*/ 244793 h 254000"/>
                <a:gd name="connsiteX9" fmla="*/ 163082 w 165100"/>
                <a:gd name="connsiteY9" fmla="*/ 251143 h 254000"/>
                <a:gd name="connsiteX10" fmla="*/ 18938 w 165100"/>
                <a:gd name="connsiteY10" fmla="*/ 236538 h 254000"/>
                <a:gd name="connsiteX11" fmla="*/ 151652 w 165100"/>
                <a:gd name="connsiteY11" fmla="*/ 236538 h 254000"/>
                <a:gd name="connsiteX12" fmla="*/ 135777 w 165100"/>
                <a:gd name="connsiteY12" fmla="*/ 112713 h 254000"/>
                <a:gd name="connsiteX13" fmla="*/ 85613 w 165100"/>
                <a:gd name="connsiteY13" fmla="*/ 21908 h 254000"/>
                <a:gd name="connsiteX14" fmla="*/ 35448 w 165100"/>
                <a:gd name="connsiteY14" fmla="*/ 112713 h 254000"/>
                <a:gd name="connsiteX15" fmla="*/ 18938 w 165100"/>
                <a:gd name="connsiteY15" fmla="*/ 236538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5100" h="254000">
                  <a:moveTo>
                    <a:pt x="163082" y="251143"/>
                  </a:moveTo>
                  <a:lnTo>
                    <a:pt x="6238" y="251143"/>
                  </a:lnTo>
                  <a:lnTo>
                    <a:pt x="5602" y="244793"/>
                  </a:lnTo>
                  <a:cubicBezTo>
                    <a:pt x="5602" y="242252"/>
                    <a:pt x="-748" y="187007"/>
                    <a:pt x="21477" y="108268"/>
                  </a:cubicBezTo>
                  <a:cubicBezTo>
                    <a:pt x="44338" y="28893"/>
                    <a:pt x="79898" y="7302"/>
                    <a:pt x="81167" y="6668"/>
                  </a:cubicBezTo>
                  <a:lnTo>
                    <a:pt x="84342" y="4763"/>
                  </a:lnTo>
                  <a:lnTo>
                    <a:pt x="87517" y="6668"/>
                  </a:lnTo>
                  <a:cubicBezTo>
                    <a:pt x="88788" y="7302"/>
                    <a:pt x="124982" y="28893"/>
                    <a:pt x="147207" y="108268"/>
                  </a:cubicBezTo>
                  <a:cubicBezTo>
                    <a:pt x="169432" y="186373"/>
                    <a:pt x="163717" y="242252"/>
                    <a:pt x="163082" y="244793"/>
                  </a:cubicBezTo>
                  <a:lnTo>
                    <a:pt x="163082" y="251143"/>
                  </a:lnTo>
                  <a:close/>
                  <a:moveTo>
                    <a:pt x="18938" y="236538"/>
                  </a:moveTo>
                  <a:lnTo>
                    <a:pt x="151652" y="236538"/>
                  </a:lnTo>
                  <a:cubicBezTo>
                    <a:pt x="152288" y="220027"/>
                    <a:pt x="152923" y="173038"/>
                    <a:pt x="135777" y="112713"/>
                  </a:cubicBezTo>
                  <a:cubicBezTo>
                    <a:pt x="118632" y="53023"/>
                    <a:pt x="93867" y="28893"/>
                    <a:pt x="85613" y="21908"/>
                  </a:cubicBezTo>
                  <a:cubicBezTo>
                    <a:pt x="77357" y="28893"/>
                    <a:pt x="51957" y="53023"/>
                    <a:pt x="35448" y="112713"/>
                  </a:cubicBezTo>
                  <a:cubicBezTo>
                    <a:pt x="17667" y="173038"/>
                    <a:pt x="17667" y="220027"/>
                    <a:pt x="18938" y="23653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7" name="任意多边形: 形状 366"/>
            <p:cNvSpPr/>
            <p:nvPr>
              <p:custDataLst>
                <p:tags r:id="rId367"/>
              </p:custDataLst>
            </p:nvPr>
          </p:nvSpPr>
          <p:spPr>
            <a:xfrm>
              <a:off x="10048550" y="2753042"/>
              <a:ext cx="196850" cy="215900"/>
            </a:xfrm>
            <a:custGeom>
              <a:avLst/>
              <a:gdLst>
                <a:gd name="connsiteX0" fmla="*/ 99385 w 196850"/>
                <a:gd name="connsiteY0" fmla="*/ 4763 h 215900"/>
                <a:gd name="connsiteX1" fmla="*/ 99385 w 196850"/>
                <a:gd name="connsiteY1" fmla="*/ 4763 h 215900"/>
                <a:gd name="connsiteX2" fmla="*/ 4770 w 196850"/>
                <a:gd name="connsiteY2" fmla="*/ 110173 h 215900"/>
                <a:gd name="connsiteX3" fmla="*/ 99385 w 196850"/>
                <a:gd name="connsiteY3" fmla="*/ 214948 h 215900"/>
                <a:gd name="connsiteX4" fmla="*/ 99385 w 196850"/>
                <a:gd name="connsiteY4" fmla="*/ 214948 h 215900"/>
                <a:gd name="connsiteX5" fmla="*/ 194000 w 196850"/>
                <a:gd name="connsiteY5" fmla="*/ 109538 h 215900"/>
                <a:gd name="connsiteX6" fmla="*/ 99385 w 196850"/>
                <a:gd name="connsiteY6" fmla="*/ 4763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850" h="215900">
                  <a:moveTo>
                    <a:pt x="99385" y="4763"/>
                  </a:moveTo>
                  <a:lnTo>
                    <a:pt x="99385" y="4763"/>
                  </a:lnTo>
                  <a:cubicBezTo>
                    <a:pt x="46680" y="4763"/>
                    <a:pt x="4135" y="52388"/>
                    <a:pt x="4770" y="110173"/>
                  </a:cubicBezTo>
                  <a:cubicBezTo>
                    <a:pt x="4770" y="167958"/>
                    <a:pt x="47315" y="214948"/>
                    <a:pt x="99385" y="214948"/>
                  </a:cubicBezTo>
                  <a:lnTo>
                    <a:pt x="99385" y="214948"/>
                  </a:lnTo>
                  <a:cubicBezTo>
                    <a:pt x="151455" y="214948"/>
                    <a:pt x="194000" y="167323"/>
                    <a:pt x="194000" y="109538"/>
                  </a:cubicBezTo>
                  <a:cubicBezTo>
                    <a:pt x="194000" y="51753"/>
                    <a:pt x="152090" y="4763"/>
                    <a:pt x="99385" y="47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8" name="任意多边形: 形状 367"/>
            <p:cNvSpPr/>
            <p:nvPr>
              <p:custDataLst>
                <p:tags r:id="rId368"/>
              </p:custDataLst>
            </p:nvPr>
          </p:nvSpPr>
          <p:spPr>
            <a:xfrm>
              <a:off x="10042207" y="2745423"/>
              <a:ext cx="209550" cy="228600"/>
            </a:xfrm>
            <a:custGeom>
              <a:avLst/>
              <a:gdLst>
                <a:gd name="connsiteX0" fmla="*/ 106363 w 209550"/>
                <a:gd name="connsiteY0" fmla="*/ 229552 h 228600"/>
                <a:gd name="connsiteX1" fmla="*/ 106363 w 209550"/>
                <a:gd name="connsiteY1" fmla="*/ 229552 h 228600"/>
                <a:gd name="connsiteX2" fmla="*/ 4763 w 209550"/>
                <a:gd name="connsiteY2" fmla="*/ 117157 h 228600"/>
                <a:gd name="connsiteX3" fmla="*/ 105728 w 209550"/>
                <a:gd name="connsiteY3" fmla="*/ 4763 h 228600"/>
                <a:gd name="connsiteX4" fmla="*/ 207328 w 209550"/>
                <a:gd name="connsiteY4" fmla="*/ 117157 h 228600"/>
                <a:gd name="connsiteX5" fmla="*/ 106363 w 209550"/>
                <a:gd name="connsiteY5" fmla="*/ 229552 h 228600"/>
                <a:gd name="connsiteX6" fmla="*/ 105728 w 209550"/>
                <a:gd name="connsiteY6" fmla="*/ 19367 h 228600"/>
                <a:gd name="connsiteX7" fmla="*/ 17463 w 209550"/>
                <a:gd name="connsiteY7" fmla="*/ 117157 h 228600"/>
                <a:gd name="connsiteX8" fmla="*/ 105728 w 209550"/>
                <a:gd name="connsiteY8" fmla="*/ 214948 h 228600"/>
                <a:gd name="connsiteX9" fmla="*/ 105728 w 209550"/>
                <a:gd name="connsiteY9" fmla="*/ 221932 h 228600"/>
                <a:gd name="connsiteX10" fmla="*/ 105728 w 209550"/>
                <a:gd name="connsiteY10" fmla="*/ 214948 h 228600"/>
                <a:gd name="connsiteX11" fmla="*/ 193993 w 209550"/>
                <a:gd name="connsiteY11" fmla="*/ 117157 h 228600"/>
                <a:gd name="connsiteX12" fmla="*/ 105728 w 209550"/>
                <a:gd name="connsiteY12" fmla="*/ 1936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550" h="228600">
                  <a:moveTo>
                    <a:pt x="106363" y="229552"/>
                  </a:moveTo>
                  <a:lnTo>
                    <a:pt x="106363" y="229552"/>
                  </a:lnTo>
                  <a:cubicBezTo>
                    <a:pt x="50483" y="229552"/>
                    <a:pt x="4763" y="179388"/>
                    <a:pt x="4763" y="117157"/>
                  </a:cubicBezTo>
                  <a:cubicBezTo>
                    <a:pt x="4763" y="54927"/>
                    <a:pt x="49848" y="4763"/>
                    <a:pt x="105728" y="4763"/>
                  </a:cubicBezTo>
                  <a:cubicBezTo>
                    <a:pt x="161608" y="4763"/>
                    <a:pt x="207328" y="54927"/>
                    <a:pt x="207328" y="117157"/>
                  </a:cubicBezTo>
                  <a:cubicBezTo>
                    <a:pt x="207328" y="179388"/>
                    <a:pt x="162243" y="229552"/>
                    <a:pt x="106363" y="229552"/>
                  </a:cubicBezTo>
                  <a:close/>
                  <a:moveTo>
                    <a:pt x="105728" y="19367"/>
                  </a:moveTo>
                  <a:cubicBezTo>
                    <a:pt x="56833" y="19367"/>
                    <a:pt x="17463" y="63182"/>
                    <a:pt x="17463" y="117157"/>
                  </a:cubicBezTo>
                  <a:cubicBezTo>
                    <a:pt x="17463" y="171132"/>
                    <a:pt x="56833" y="214948"/>
                    <a:pt x="105728" y="214948"/>
                  </a:cubicBezTo>
                  <a:lnTo>
                    <a:pt x="105728" y="221932"/>
                  </a:lnTo>
                  <a:lnTo>
                    <a:pt x="105728" y="214948"/>
                  </a:lnTo>
                  <a:cubicBezTo>
                    <a:pt x="154623" y="214948"/>
                    <a:pt x="193993" y="171132"/>
                    <a:pt x="193993" y="117157"/>
                  </a:cubicBezTo>
                  <a:cubicBezTo>
                    <a:pt x="193993" y="63182"/>
                    <a:pt x="154623" y="19367"/>
                    <a:pt x="105728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" name="任意多边形: 形状 368"/>
            <p:cNvSpPr/>
            <p:nvPr>
              <p:custDataLst>
                <p:tags r:id="rId369"/>
              </p:custDataLst>
            </p:nvPr>
          </p:nvSpPr>
          <p:spPr>
            <a:xfrm>
              <a:off x="10079672" y="3002598"/>
              <a:ext cx="133350" cy="146050"/>
            </a:xfrm>
            <a:custGeom>
              <a:avLst/>
              <a:gdLst>
                <a:gd name="connsiteX0" fmla="*/ 68263 w 133350"/>
                <a:gd name="connsiteY0" fmla="*/ 4763 h 146050"/>
                <a:gd name="connsiteX1" fmla="*/ 4763 w 133350"/>
                <a:gd name="connsiteY1" fmla="*/ 75248 h 146050"/>
                <a:gd name="connsiteX2" fmla="*/ 68263 w 133350"/>
                <a:gd name="connsiteY2" fmla="*/ 145732 h 146050"/>
                <a:gd name="connsiteX3" fmla="*/ 68263 w 133350"/>
                <a:gd name="connsiteY3" fmla="*/ 145732 h 146050"/>
                <a:gd name="connsiteX4" fmla="*/ 131763 w 133350"/>
                <a:gd name="connsiteY4" fmla="*/ 75248 h 146050"/>
                <a:gd name="connsiteX5" fmla="*/ 68263 w 133350"/>
                <a:gd name="connsiteY5" fmla="*/ 4763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46050">
                  <a:moveTo>
                    <a:pt x="68263" y="4763"/>
                  </a:moveTo>
                  <a:cubicBezTo>
                    <a:pt x="33338" y="4763"/>
                    <a:pt x="4763" y="36513"/>
                    <a:pt x="4763" y="75248"/>
                  </a:cubicBezTo>
                  <a:cubicBezTo>
                    <a:pt x="4763" y="113982"/>
                    <a:pt x="33338" y="145732"/>
                    <a:pt x="68263" y="145732"/>
                  </a:cubicBezTo>
                  <a:lnTo>
                    <a:pt x="68263" y="145732"/>
                  </a:lnTo>
                  <a:cubicBezTo>
                    <a:pt x="103188" y="145732"/>
                    <a:pt x="131763" y="113982"/>
                    <a:pt x="131763" y="75248"/>
                  </a:cubicBezTo>
                  <a:cubicBezTo>
                    <a:pt x="131763" y="36513"/>
                    <a:pt x="103822" y="4763"/>
                    <a:pt x="68263" y="47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0" name="任意多边形: 形状 369"/>
            <p:cNvSpPr/>
            <p:nvPr>
              <p:custDataLst>
                <p:tags r:id="rId370"/>
              </p:custDataLst>
            </p:nvPr>
          </p:nvSpPr>
          <p:spPr>
            <a:xfrm>
              <a:off x="10073322" y="2995613"/>
              <a:ext cx="146050" cy="165100"/>
            </a:xfrm>
            <a:custGeom>
              <a:avLst/>
              <a:gdLst>
                <a:gd name="connsiteX0" fmla="*/ 75247 w 146050"/>
                <a:gd name="connsiteY0" fmla="*/ 160338 h 165100"/>
                <a:gd name="connsiteX1" fmla="*/ 75247 w 146050"/>
                <a:gd name="connsiteY1" fmla="*/ 160338 h 165100"/>
                <a:gd name="connsiteX2" fmla="*/ 4763 w 146050"/>
                <a:gd name="connsiteY2" fmla="*/ 82867 h 165100"/>
                <a:gd name="connsiteX3" fmla="*/ 74613 w 146050"/>
                <a:gd name="connsiteY3" fmla="*/ 4763 h 165100"/>
                <a:gd name="connsiteX4" fmla="*/ 145097 w 146050"/>
                <a:gd name="connsiteY4" fmla="*/ 82233 h 165100"/>
                <a:gd name="connsiteX5" fmla="*/ 75247 w 146050"/>
                <a:gd name="connsiteY5" fmla="*/ 160338 h 165100"/>
                <a:gd name="connsiteX6" fmla="*/ 74613 w 146050"/>
                <a:gd name="connsiteY6" fmla="*/ 19367 h 165100"/>
                <a:gd name="connsiteX7" fmla="*/ 17463 w 146050"/>
                <a:gd name="connsiteY7" fmla="*/ 82867 h 165100"/>
                <a:gd name="connsiteX8" fmla="*/ 74613 w 146050"/>
                <a:gd name="connsiteY8" fmla="*/ 145733 h 165100"/>
                <a:gd name="connsiteX9" fmla="*/ 74613 w 146050"/>
                <a:gd name="connsiteY9" fmla="*/ 152717 h 165100"/>
                <a:gd name="connsiteX10" fmla="*/ 74613 w 146050"/>
                <a:gd name="connsiteY10" fmla="*/ 145733 h 165100"/>
                <a:gd name="connsiteX11" fmla="*/ 131763 w 146050"/>
                <a:gd name="connsiteY11" fmla="*/ 82233 h 165100"/>
                <a:gd name="connsiteX12" fmla="*/ 74613 w 146050"/>
                <a:gd name="connsiteY12" fmla="*/ 19367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50" h="165100">
                  <a:moveTo>
                    <a:pt x="75247" y="160338"/>
                  </a:moveTo>
                  <a:lnTo>
                    <a:pt x="75247" y="160338"/>
                  </a:lnTo>
                  <a:cubicBezTo>
                    <a:pt x="36513" y="160338"/>
                    <a:pt x="4763" y="125413"/>
                    <a:pt x="4763" y="82867"/>
                  </a:cubicBezTo>
                  <a:cubicBezTo>
                    <a:pt x="4763" y="39688"/>
                    <a:pt x="35878" y="4763"/>
                    <a:pt x="74613" y="4763"/>
                  </a:cubicBezTo>
                  <a:cubicBezTo>
                    <a:pt x="113347" y="4763"/>
                    <a:pt x="145097" y="39688"/>
                    <a:pt x="145097" y="82233"/>
                  </a:cubicBezTo>
                  <a:cubicBezTo>
                    <a:pt x="145097" y="125413"/>
                    <a:pt x="113983" y="160338"/>
                    <a:pt x="75247" y="160338"/>
                  </a:cubicBezTo>
                  <a:close/>
                  <a:moveTo>
                    <a:pt x="74613" y="19367"/>
                  </a:moveTo>
                  <a:cubicBezTo>
                    <a:pt x="42863" y="19367"/>
                    <a:pt x="17463" y="47942"/>
                    <a:pt x="17463" y="82867"/>
                  </a:cubicBezTo>
                  <a:cubicBezTo>
                    <a:pt x="17463" y="117792"/>
                    <a:pt x="42863" y="145733"/>
                    <a:pt x="74613" y="145733"/>
                  </a:cubicBezTo>
                  <a:lnTo>
                    <a:pt x="74613" y="152717"/>
                  </a:lnTo>
                  <a:lnTo>
                    <a:pt x="74613" y="145733"/>
                  </a:lnTo>
                  <a:cubicBezTo>
                    <a:pt x="106363" y="145733"/>
                    <a:pt x="131763" y="117158"/>
                    <a:pt x="131763" y="82233"/>
                  </a:cubicBezTo>
                  <a:cubicBezTo>
                    <a:pt x="131763" y="47308"/>
                    <a:pt x="106363" y="19367"/>
                    <a:pt x="74613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1" name="任意多边形: 形状 370"/>
            <p:cNvSpPr/>
            <p:nvPr>
              <p:custDataLst>
                <p:tags r:id="rId371"/>
              </p:custDataLst>
            </p:nvPr>
          </p:nvSpPr>
          <p:spPr>
            <a:xfrm>
              <a:off x="9689782" y="3240723"/>
              <a:ext cx="50800" cy="57150"/>
            </a:xfrm>
            <a:custGeom>
              <a:avLst/>
              <a:gdLst>
                <a:gd name="connsiteX0" fmla="*/ 50483 w 50800"/>
                <a:gd name="connsiteY0" fmla="*/ 30162 h 57150"/>
                <a:gd name="connsiteX1" fmla="*/ 27623 w 50800"/>
                <a:gd name="connsiteY1" fmla="*/ 55562 h 57150"/>
                <a:gd name="connsiteX2" fmla="*/ 4763 w 50800"/>
                <a:gd name="connsiteY2" fmla="*/ 30162 h 57150"/>
                <a:gd name="connsiteX3" fmla="*/ 27623 w 50800"/>
                <a:gd name="connsiteY3" fmla="*/ 4763 h 57150"/>
                <a:gd name="connsiteX4" fmla="*/ 50483 w 50800"/>
                <a:gd name="connsiteY4" fmla="*/ 301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7150">
                  <a:moveTo>
                    <a:pt x="50483" y="30162"/>
                  </a:moveTo>
                  <a:cubicBezTo>
                    <a:pt x="50483" y="44132"/>
                    <a:pt x="40323" y="55562"/>
                    <a:pt x="27623" y="55562"/>
                  </a:cubicBezTo>
                  <a:cubicBezTo>
                    <a:pt x="14923" y="55562"/>
                    <a:pt x="4763" y="44132"/>
                    <a:pt x="4763" y="30162"/>
                  </a:cubicBezTo>
                  <a:cubicBezTo>
                    <a:pt x="4763" y="16193"/>
                    <a:pt x="14923" y="4763"/>
                    <a:pt x="27623" y="4763"/>
                  </a:cubicBezTo>
                  <a:cubicBezTo>
                    <a:pt x="40323" y="4763"/>
                    <a:pt x="50483" y="16193"/>
                    <a:pt x="50483" y="3016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2" name="任意多边形: 形状 371"/>
            <p:cNvSpPr/>
            <p:nvPr>
              <p:custDataLst>
                <p:tags r:id="rId372"/>
              </p:custDataLst>
            </p:nvPr>
          </p:nvSpPr>
          <p:spPr>
            <a:xfrm>
              <a:off x="9683432" y="3233738"/>
              <a:ext cx="63500" cy="69850"/>
            </a:xfrm>
            <a:custGeom>
              <a:avLst/>
              <a:gdLst>
                <a:gd name="connsiteX0" fmla="*/ 33973 w 63500"/>
                <a:gd name="connsiteY0" fmla="*/ 69533 h 69850"/>
                <a:gd name="connsiteX1" fmla="*/ 4763 w 63500"/>
                <a:gd name="connsiteY1" fmla="*/ 37147 h 69850"/>
                <a:gd name="connsiteX2" fmla="*/ 33973 w 63500"/>
                <a:gd name="connsiteY2" fmla="*/ 4763 h 69850"/>
                <a:gd name="connsiteX3" fmla="*/ 63183 w 63500"/>
                <a:gd name="connsiteY3" fmla="*/ 37147 h 69850"/>
                <a:gd name="connsiteX4" fmla="*/ 33973 w 63500"/>
                <a:gd name="connsiteY4" fmla="*/ 69533 h 69850"/>
                <a:gd name="connsiteX5" fmla="*/ 33973 w 63500"/>
                <a:gd name="connsiteY5" fmla="*/ 19367 h 69850"/>
                <a:gd name="connsiteX6" fmla="*/ 18098 w 63500"/>
                <a:gd name="connsiteY6" fmla="*/ 37147 h 69850"/>
                <a:gd name="connsiteX7" fmla="*/ 33973 w 63500"/>
                <a:gd name="connsiteY7" fmla="*/ 54928 h 69850"/>
                <a:gd name="connsiteX8" fmla="*/ 49848 w 63500"/>
                <a:gd name="connsiteY8" fmla="*/ 37147 h 69850"/>
                <a:gd name="connsiteX9" fmla="*/ 33973 w 63500"/>
                <a:gd name="connsiteY9" fmla="*/ 1936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3973" y="69533"/>
                  </a:moveTo>
                  <a:cubicBezTo>
                    <a:pt x="18098" y="69533"/>
                    <a:pt x="4763" y="54928"/>
                    <a:pt x="4763" y="37147"/>
                  </a:cubicBezTo>
                  <a:cubicBezTo>
                    <a:pt x="4763" y="19367"/>
                    <a:pt x="18098" y="4763"/>
                    <a:pt x="33973" y="4763"/>
                  </a:cubicBezTo>
                  <a:cubicBezTo>
                    <a:pt x="49848" y="4763"/>
                    <a:pt x="63183" y="19367"/>
                    <a:pt x="63183" y="37147"/>
                  </a:cubicBezTo>
                  <a:cubicBezTo>
                    <a:pt x="63183" y="54928"/>
                    <a:pt x="49848" y="69533"/>
                    <a:pt x="33973" y="69533"/>
                  </a:cubicBezTo>
                  <a:close/>
                  <a:moveTo>
                    <a:pt x="33973" y="19367"/>
                  </a:moveTo>
                  <a:cubicBezTo>
                    <a:pt x="25083" y="19367"/>
                    <a:pt x="18098" y="27622"/>
                    <a:pt x="18098" y="37147"/>
                  </a:cubicBezTo>
                  <a:cubicBezTo>
                    <a:pt x="18098" y="47308"/>
                    <a:pt x="25083" y="54928"/>
                    <a:pt x="33973" y="54928"/>
                  </a:cubicBezTo>
                  <a:cubicBezTo>
                    <a:pt x="42863" y="54928"/>
                    <a:pt x="49848" y="46672"/>
                    <a:pt x="49848" y="37147"/>
                  </a:cubicBezTo>
                  <a:cubicBezTo>
                    <a:pt x="49848" y="26988"/>
                    <a:pt x="42863" y="19367"/>
                    <a:pt x="33973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3" name="任意多边形: 形状 372"/>
            <p:cNvSpPr/>
            <p:nvPr>
              <p:custDataLst>
                <p:tags r:id="rId373"/>
              </p:custDataLst>
            </p:nvPr>
          </p:nvSpPr>
          <p:spPr>
            <a:xfrm>
              <a:off x="10391457" y="2186623"/>
              <a:ext cx="50800" cy="57150"/>
            </a:xfrm>
            <a:custGeom>
              <a:avLst/>
              <a:gdLst>
                <a:gd name="connsiteX0" fmla="*/ 50483 w 50800"/>
                <a:gd name="connsiteY0" fmla="*/ 30163 h 57150"/>
                <a:gd name="connsiteX1" fmla="*/ 27623 w 50800"/>
                <a:gd name="connsiteY1" fmla="*/ 55563 h 57150"/>
                <a:gd name="connsiteX2" fmla="*/ 4763 w 50800"/>
                <a:gd name="connsiteY2" fmla="*/ 30163 h 57150"/>
                <a:gd name="connsiteX3" fmla="*/ 27623 w 50800"/>
                <a:gd name="connsiteY3" fmla="*/ 4763 h 57150"/>
                <a:gd name="connsiteX4" fmla="*/ 50483 w 50800"/>
                <a:gd name="connsiteY4" fmla="*/ 301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7150">
                  <a:moveTo>
                    <a:pt x="50483" y="30163"/>
                  </a:moveTo>
                  <a:cubicBezTo>
                    <a:pt x="50483" y="44132"/>
                    <a:pt x="40323" y="55563"/>
                    <a:pt x="27623" y="55563"/>
                  </a:cubicBezTo>
                  <a:cubicBezTo>
                    <a:pt x="14923" y="55563"/>
                    <a:pt x="4763" y="44132"/>
                    <a:pt x="4763" y="30163"/>
                  </a:cubicBezTo>
                  <a:cubicBezTo>
                    <a:pt x="4763" y="16192"/>
                    <a:pt x="14923" y="4763"/>
                    <a:pt x="27623" y="4763"/>
                  </a:cubicBezTo>
                  <a:cubicBezTo>
                    <a:pt x="40323" y="4763"/>
                    <a:pt x="50483" y="16192"/>
                    <a:pt x="50483" y="30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4" name="任意多边形: 形状 373"/>
            <p:cNvSpPr/>
            <p:nvPr>
              <p:custDataLst>
                <p:tags r:id="rId374"/>
              </p:custDataLst>
            </p:nvPr>
          </p:nvSpPr>
          <p:spPr>
            <a:xfrm>
              <a:off x="10385743" y="2179638"/>
              <a:ext cx="63500" cy="69850"/>
            </a:xfrm>
            <a:custGeom>
              <a:avLst/>
              <a:gdLst>
                <a:gd name="connsiteX0" fmla="*/ 33972 w 63500"/>
                <a:gd name="connsiteY0" fmla="*/ 69533 h 69850"/>
                <a:gd name="connsiteX1" fmla="*/ 4763 w 63500"/>
                <a:gd name="connsiteY1" fmla="*/ 37148 h 69850"/>
                <a:gd name="connsiteX2" fmla="*/ 33972 w 63500"/>
                <a:gd name="connsiteY2" fmla="*/ 4763 h 69850"/>
                <a:gd name="connsiteX3" fmla="*/ 63182 w 63500"/>
                <a:gd name="connsiteY3" fmla="*/ 37148 h 69850"/>
                <a:gd name="connsiteX4" fmla="*/ 33972 w 63500"/>
                <a:gd name="connsiteY4" fmla="*/ 69533 h 69850"/>
                <a:gd name="connsiteX5" fmla="*/ 33972 w 63500"/>
                <a:gd name="connsiteY5" fmla="*/ 19367 h 69850"/>
                <a:gd name="connsiteX6" fmla="*/ 18097 w 63500"/>
                <a:gd name="connsiteY6" fmla="*/ 37148 h 69850"/>
                <a:gd name="connsiteX7" fmla="*/ 33972 w 63500"/>
                <a:gd name="connsiteY7" fmla="*/ 54927 h 69850"/>
                <a:gd name="connsiteX8" fmla="*/ 49847 w 63500"/>
                <a:gd name="connsiteY8" fmla="*/ 37148 h 69850"/>
                <a:gd name="connsiteX9" fmla="*/ 33972 w 63500"/>
                <a:gd name="connsiteY9" fmla="*/ 19367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3972" y="69533"/>
                  </a:moveTo>
                  <a:cubicBezTo>
                    <a:pt x="18097" y="69533"/>
                    <a:pt x="4763" y="54927"/>
                    <a:pt x="4763" y="37148"/>
                  </a:cubicBezTo>
                  <a:cubicBezTo>
                    <a:pt x="4763" y="19367"/>
                    <a:pt x="18097" y="4763"/>
                    <a:pt x="33972" y="4763"/>
                  </a:cubicBezTo>
                  <a:cubicBezTo>
                    <a:pt x="49847" y="4763"/>
                    <a:pt x="63182" y="19367"/>
                    <a:pt x="63182" y="37148"/>
                  </a:cubicBezTo>
                  <a:cubicBezTo>
                    <a:pt x="63182" y="54927"/>
                    <a:pt x="49847" y="69533"/>
                    <a:pt x="33972" y="69533"/>
                  </a:cubicBezTo>
                  <a:close/>
                  <a:moveTo>
                    <a:pt x="33972" y="19367"/>
                  </a:moveTo>
                  <a:cubicBezTo>
                    <a:pt x="25082" y="19367"/>
                    <a:pt x="18097" y="27623"/>
                    <a:pt x="18097" y="37148"/>
                  </a:cubicBezTo>
                  <a:cubicBezTo>
                    <a:pt x="18097" y="46673"/>
                    <a:pt x="25082" y="54927"/>
                    <a:pt x="33972" y="54927"/>
                  </a:cubicBezTo>
                  <a:cubicBezTo>
                    <a:pt x="42863" y="54927"/>
                    <a:pt x="49847" y="46673"/>
                    <a:pt x="49847" y="37148"/>
                  </a:cubicBezTo>
                  <a:cubicBezTo>
                    <a:pt x="49847" y="26988"/>
                    <a:pt x="42863" y="19367"/>
                    <a:pt x="33972" y="193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5" name="任意多边形: 形状 374"/>
            <p:cNvSpPr/>
            <p:nvPr>
              <p:custDataLst>
                <p:tags r:id="rId375"/>
              </p:custDataLst>
            </p:nvPr>
          </p:nvSpPr>
          <p:spPr>
            <a:xfrm>
              <a:off x="10580053" y="3450908"/>
              <a:ext cx="50800" cy="57150"/>
            </a:xfrm>
            <a:custGeom>
              <a:avLst/>
              <a:gdLst>
                <a:gd name="connsiteX0" fmla="*/ 50482 w 50800"/>
                <a:gd name="connsiteY0" fmla="*/ 30163 h 57150"/>
                <a:gd name="connsiteX1" fmla="*/ 27622 w 50800"/>
                <a:gd name="connsiteY1" fmla="*/ 55563 h 57150"/>
                <a:gd name="connsiteX2" fmla="*/ 4763 w 50800"/>
                <a:gd name="connsiteY2" fmla="*/ 30163 h 57150"/>
                <a:gd name="connsiteX3" fmla="*/ 27622 w 50800"/>
                <a:gd name="connsiteY3" fmla="*/ 4763 h 57150"/>
                <a:gd name="connsiteX4" fmla="*/ 50482 w 50800"/>
                <a:gd name="connsiteY4" fmla="*/ 301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" h="57150">
                  <a:moveTo>
                    <a:pt x="50482" y="30163"/>
                  </a:moveTo>
                  <a:cubicBezTo>
                    <a:pt x="50482" y="44133"/>
                    <a:pt x="40322" y="55563"/>
                    <a:pt x="27622" y="55563"/>
                  </a:cubicBezTo>
                  <a:cubicBezTo>
                    <a:pt x="14922" y="55563"/>
                    <a:pt x="4763" y="44133"/>
                    <a:pt x="4763" y="30163"/>
                  </a:cubicBezTo>
                  <a:cubicBezTo>
                    <a:pt x="4763" y="16192"/>
                    <a:pt x="14922" y="4763"/>
                    <a:pt x="27622" y="4763"/>
                  </a:cubicBezTo>
                  <a:cubicBezTo>
                    <a:pt x="40322" y="4763"/>
                    <a:pt x="50482" y="16192"/>
                    <a:pt x="50482" y="30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6" name="任意多边形: 形状 375"/>
            <p:cNvSpPr/>
            <p:nvPr>
              <p:custDataLst>
                <p:tags r:id="rId376"/>
              </p:custDataLst>
            </p:nvPr>
          </p:nvSpPr>
          <p:spPr>
            <a:xfrm>
              <a:off x="10573703" y="3443922"/>
              <a:ext cx="63500" cy="69850"/>
            </a:xfrm>
            <a:custGeom>
              <a:avLst/>
              <a:gdLst>
                <a:gd name="connsiteX0" fmla="*/ 33972 w 63500"/>
                <a:gd name="connsiteY0" fmla="*/ 69533 h 69850"/>
                <a:gd name="connsiteX1" fmla="*/ 4763 w 63500"/>
                <a:gd name="connsiteY1" fmla="*/ 37148 h 69850"/>
                <a:gd name="connsiteX2" fmla="*/ 33972 w 63500"/>
                <a:gd name="connsiteY2" fmla="*/ 4763 h 69850"/>
                <a:gd name="connsiteX3" fmla="*/ 63182 w 63500"/>
                <a:gd name="connsiteY3" fmla="*/ 37148 h 69850"/>
                <a:gd name="connsiteX4" fmla="*/ 33972 w 63500"/>
                <a:gd name="connsiteY4" fmla="*/ 69533 h 69850"/>
                <a:gd name="connsiteX5" fmla="*/ 33972 w 63500"/>
                <a:gd name="connsiteY5" fmla="*/ 19368 h 69850"/>
                <a:gd name="connsiteX6" fmla="*/ 18097 w 63500"/>
                <a:gd name="connsiteY6" fmla="*/ 37148 h 69850"/>
                <a:gd name="connsiteX7" fmla="*/ 33972 w 63500"/>
                <a:gd name="connsiteY7" fmla="*/ 54928 h 69850"/>
                <a:gd name="connsiteX8" fmla="*/ 49847 w 63500"/>
                <a:gd name="connsiteY8" fmla="*/ 37148 h 69850"/>
                <a:gd name="connsiteX9" fmla="*/ 33972 w 63500"/>
                <a:gd name="connsiteY9" fmla="*/ 19368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3972" y="69533"/>
                  </a:moveTo>
                  <a:cubicBezTo>
                    <a:pt x="18097" y="69533"/>
                    <a:pt x="4763" y="54928"/>
                    <a:pt x="4763" y="37148"/>
                  </a:cubicBezTo>
                  <a:cubicBezTo>
                    <a:pt x="4763" y="19368"/>
                    <a:pt x="18097" y="4763"/>
                    <a:pt x="33972" y="4763"/>
                  </a:cubicBezTo>
                  <a:cubicBezTo>
                    <a:pt x="49847" y="4763"/>
                    <a:pt x="63182" y="19368"/>
                    <a:pt x="63182" y="37148"/>
                  </a:cubicBezTo>
                  <a:cubicBezTo>
                    <a:pt x="63817" y="54928"/>
                    <a:pt x="50482" y="69533"/>
                    <a:pt x="33972" y="69533"/>
                  </a:cubicBezTo>
                  <a:close/>
                  <a:moveTo>
                    <a:pt x="33972" y="19368"/>
                  </a:moveTo>
                  <a:cubicBezTo>
                    <a:pt x="25082" y="19368"/>
                    <a:pt x="18097" y="27623"/>
                    <a:pt x="18097" y="37148"/>
                  </a:cubicBezTo>
                  <a:cubicBezTo>
                    <a:pt x="18097" y="46673"/>
                    <a:pt x="25082" y="54928"/>
                    <a:pt x="33972" y="54928"/>
                  </a:cubicBezTo>
                  <a:cubicBezTo>
                    <a:pt x="42863" y="54928"/>
                    <a:pt x="49847" y="46673"/>
                    <a:pt x="49847" y="37148"/>
                  </a:cubicBezTo>
                  <a:cubicBezTo>
                    <a:pt x="50482" y="26988"/>
                    <a:pt x="42863" y="19368"/>
                    <a:pt x="33972" y="1936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7" name="任意多边形: 形状 376"/>
            <p:cNvSpPr/>
            <p:nvPr>
              <p:custDataLst>
                <p:tags r:id="rId377"/>
              </p:custDataLst>
            </p:nvPr>
          </p:nvSpPr>
          <p:spPr>
            <a:xfrm>
              <a:off x="9691688" y="2721292"/>
              <a:ext cx="177800" cy="19050"/>
            </a:xfrm>
            <a:custGeom>
              <a:avLst/>
              <a:gdLst>
                <a:gd name="connsiteX0" fmla="*/ 166053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6688 w 177800"/>
                <a:gd name="connsiteY4" fmla="*/ 4763 h 19050"/>
                <a:gd name="connsiteX5" fmla="*/ 173038 w 177800"/>
                <a:gd name="connsiteY5" fmla="*/ 11748 h 19050"/>
                <a:gd name="connsiteX6" fmla="*/ 166053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6053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6688" y="4763"/>
                  </a:lnTo>
                  <a:cubicBezTo>
                    <a:pt x="170497" y="4763"/>
                    <a:pt x="173038" y="7938"/>
                    <a:pt x="173038" y="11748"/>
                  </a:cubicBezTo>
                  <a:cubicBezTo>
                    <a:pt x="172403" y="15558"/>
                    <a:pt x="169863" y="18733"/>
                    <a:pt x="16605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8" name="任意多边形: 形状 377"/>
            <p:cNvSpPr/>
            <p:nvPr>
              <p:custDataLst>
                <p:tags r:id="rId378"/>
              </p:custDataLst>
            </p:nvPr>
          </p:nvSpPr>
          <p:spPr>
            <a:xfrm>
              <a:off x="9647238" y="2818448"/>
              <a:ext cx="139700" cy="19050"/>
            </a:xfrm>
            <a:custGeom>
              <a:avLst/>
              <a:gdLst>
                <a:gd name="connsiteX0" fmla="*/ 129222 w 139700"/>
                <a:gd name="connsiteY0" fmla="*/ 18732 h 19050"/>
                <a:gd name="connsiteX1" fmla="*/ 11113 w 139700"/>
                <a:gd name="connsiteY1" fmla="*/ 18732 h 19050"/>
                <a:gd name="connsiteX2" fmla="*/ 4763 w 139700"/>
                <a:gd name="connsiteY2" fmla="*/ 11748 h 19050"/>
                <a:gd name="connsiteX3" fmla="*/ 11113 w 139700"/>
                <a:gd name="connsiteY3" fmla="*/ 4763 h 19050"/>
                <a:gd name="connsiteX4" fmla="*/ 129222 w 139700"/>
                <a:gd name="connsiteY4" fmla="*/ 4763 h 19050"/>
                <a:gd name="connsiteX5" fmla="*/ 135572 w 139700"/>
                <a:gd name="connsiteY5" fmla="*/ 11748 h 19050"/>
                <a:gd name="connsiteX6" fmla="*/ 129222 w 139700"/>
                <a:gd name="connsiteY6" fmla="*/ 1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0" h="19050">
                  <a:moveTo>
                    <a:pt x="129222" y="18732"/>
                  </a:moveTo>
                  <a:lnTo>
                    <a:pt x="11113" y="18732"/>
                  </a:lnTo>
                  <a:cubicBezTo>
                    <a:pt x="7303" y="18732"/>
                    <a:pt x="4763" y="15557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29222" y="4763"/>
                  </a:lnTo>
                  <a:cubicBezTo>
                    <a:pt x="133032" y="4763"/>
                    <a:pt x="135572" y="7938"/>
                    <a:pt x="135572" y="11748"/>
                  </a:cubicBezTo>
                  <a:cubicBezTo>
                    <a:pt x="135572" y="14923"/>
                    <a:pt x="132397" y="18732"/>
                    <a:pt x="129222" y="1873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9" name="任意多边形: 形状 378"/>
            <p:cNvSpPr/>
            <p:nvPr>
              <p:custDataLst>
                <p:tags r:id="rId379"/>
              </p:custDataLst>
            </p:nvPr>
          </p:nvSpPr>
          <p:spPr>
            <a:xfrm>
              <a:off x="9594532" y="2696527"/>
              <a:ext cx="63500" cy="69850"/>
            </a:xfrm>
            <a:custGeom>
              <a:avLst/>
              <a:gdLst>
                <a:gd name="connsiteX0" fmla="*/ 32703 w 63500"/>
                <a:gd name="connsiteY0" fmla="*/ 66993 h 69850"/>
                <a:gd name="connsiteX1" fmla="*/ 4763 w 63500"/>
                <a:gd name="connsiteY1" fmla="*/ 35877 h 69850"/>
                <a:gd name="connsiteX2" fmla="*/ 32703 w 63500"/>
                <a:gd name="connsiteY2" fmla="*/ 4763 h 69850"/>
                <a:gd name="connsiteX3" fmla="*/ 60643 w 63500"/>
                <a:gd name="connsiteY3" fmla="*/ 35877 h 69850"/>
                <a:gd name="connsiteX4" fmla="*/ 32703 w 63500"/>
                <a:gd name="connsiteY4" fmla="*/ 66993 h 69850"/>
                <a:gd name="connsiteX5" fmla="*/ 32703 w 63500"/>
                <a:gd name="connsiteY5" fmla="*/ 20002 h 69850"/>
                <a:gd name="connsiteX6" fmla="*/ 17463 w 63500"/>
                <a:gd name="connsiteY6" fmla="*/ 36513 h 69850"/>
                <a:gd name="connsiteX7" fmla="*/ 32703 w 63500"/>
                <a:gd name="connsiteY7" fmla="*/ 53023 h 69850"/>
                <a:gd name="connsiteX8" fmla="*/ 47943 w 63500"/>
                <a:gd name="connsiteY8" fmla="*/ 36513 h 69850"/>
                <a:gd name="connsiteX9" fmla="*/ 32703 w 63500"/>
                <a:gd name="connsiteY9" fmla="*/ 20002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3"/>
                  </a:moveTo>
                  <a:cubicBezTo>
                    <a:pt x="17463" y="66993"/>
                    <a:pt x="4763" y="53023"/>
                    <a:pt x="4763" y="35877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7"/>
                  </a:cubicBezTo>
                  <a:cubicBezTo>
                    <a:pt x="61278" y="53023"/>
                    <a:pt x="48578" y="66993"/>
                    <a:pt x="32703" y="66993"/>
                  </a:cubicBezTo>
                  <a:close/>
                  <a:moveTo>
                    <a:pt x="32703" y="20002"/>
                  </a:moveTo>
                  <a:cubicBezTo>
                    <a:pt x="24448" y="20002"/>
                    <a:pt x="17463" y="27623"/>
                    <a:pt x="17463" y="36513"/>
                  </a:cubicBezTo>
                  <a:cubicBezTo>
                    <a:pt x="17463" y="45402"/>
                    <a:pt x="24448" y="53023"/>
                    <a:pt x="32703" y="53023"/>
                  </a:cubicBezTo>
                  <a:cubicBezTo>
                    <a:pt x="40958" y="53023"/>
                    <a:pt x="47943" y="45402"/>
                    <a:pt x="47943" y="36513"/>
                  </a:cubicBezTo>
                  <a:cubicBezTo>
                    <a:pt x="47943" y="26988"/>
                    <a:pt x="40958" y="20002"/>
                    <a:pt x="32703" y="2000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0" name="任意多边形: 形状 379"/>
            <p:cNvSpPr/>
            <p:nvPr>
              <p:custDataLst>
                <p:tags r:id="rId380"/>
              </p:custDataLst>
            </p:nvPr>
          </p:nvSpPr>
          <p:spPr>
            <a:xfrm>
              <a:off x="10491788" y="2638742"/>
              <a:ext cx="177800" cy="19050"/>
            </a:xfrm>
            <a:custGeom>
              <a:avLst/>
              <a:gdLst>
                <a:gd name="connsiteX0" fmla="*/ 166688 w 177800"/>
                <a:gd name="connsiteY0" fmla="*/ 18733 h 19050"/>
                <a:gd name="connsiteX1" fmla="*/ 11113 w 177800"/>
                <a:gd name="connsiteY1" fmla="*/ 18733 h 19050"/>
                <a:gd name="connsiteX2" fmla="*/ 4763 w 177800"/>
                <a:gd name="connsiteY2" fmla="*/ 11748 h 19050"/>
                <a:gd name="connsiteX3" fmla="*/ 11113 w 177800"/>
                <a:gd name="connsiteY3" fmla="*/ 4763 h 19050"/>
                <a:gd name="connsiteX4" fmla="*/ 166688 w 177800"/>
                <a:gd name="connsiteY4" fmla="*/ 4763 h 19050"/>
                <a:gd name="connsiteX5" fmla="*/ 173038 w 177800"/>
                <a:gd name="connsiteY5" fmla="*/ 11748 h 19050"/>
                <a:gd name="connsiteX6" fmla="*/ 166688 w 177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19050">
                  <a:moveTo>
                    <a:pt x="16668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66688" y="4763"/>
                  </a:lnTo>
                  <a:cubicBezTo>
                    <a:pt x="170497" y="4763"/>
                    <a:pt x="173038" y="7938"/>
                    <a:pt x="173038" y="11748"/>
                  </a:cubicBezTo>
                  <a:cubicBezTo>
                    <a:pt x="173038" y="15558"/>
                    <a:pt x="169863" y="18733"/>
                    <a:pt x="16668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1" name="任意多边形: 形状 380"/>
            <p:cNvSpPr/>
            <p:nvPr>
              <p:custDataLst>
                <p:tags r:id="rId381"/>
              </p:custDataLst>
            </p:nvPr>
          </p:nvSpPr>
          <p:spPr>
            <a:xfrm>
              <a:off x="10443528" y="2533967"/>
              <a:ext cx="139700" cy="19050"/>
            </a:xfrm>
            <a:custGeom>
              <a:avLst/>
              <a:gdLst>
                <a:gd name="connsiteX0" fmla="*/ 129222 w 139700"/>
                <a:gd name="connsiteY0" fmla="*/ 18733 h 19050"/>
                <a:gd name="connsiteX1" fmla="*/ 11113 w 139700"/>
                <a:gd name="connsiteY1" fmla="*/ 18733 h 19050"/>
                <a:gd name="connsiteX2" fmla="*/ 4763 w 139700"/>
                <a:gd name="connsiteY2" fmla="*/ 11748 h 19050"/>
                <a:gd name="connsiteX3" fmla="*/ 11113 w 139700"/>
                <a:gd name="connsiteY3" fmla="*/ 4763 h 19050"/>
                <a:gd name="connsiteX4" fmla="*/ 129222 w 139700"/>
                <a:gd name="connsiteY4" fmla="*/ 4763 h 19050"/>
                <a:gd name="connsiteX5" fmla="*/ 135572 w 139700"/>
                <a:gd name="connsiteY5" fmla="*/ 11748 h 19050"/>
                <a:gd name="connsiteX6" fmla="*/ 129222 w 1397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0" h="19050">
                  <a:moveTo>
                    <a:pt x="129222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29222" y="4763"/>
                  </a:lnTo>
                  <a:cubicBezTo>
                    <a:pt x="133032" y="4763"/>
                    <a:pt x="135572" y="7938"/>
                    <a:pt x="135572" y="11748"/>
                  </a:cubicBezTo>
                  <a:cubicBezTo>
                    <a:pt x="136207" y="15558"/>
                    <a:pt x="133032" y="18733"/>
                    <a:pt x="129222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2" name="任意多边形: 形状 381"/>
            <p:cNvSpPr/>
            <p:nvPr>
              <p:custDataLst>
                <p:tags r:id="rId382"/>
              </p:custDataLst>
            </p:nvPr>
          </p:nvSpPr>
          <p:spPr>
            <a:xfrm>
              <a:off x="10637838" y="2533967"/>
              <a:ext cx="82550" cy="19050"/>
            </a:xfrm>
            <a:custGeom>
              <a:avLst/>
              <a:gdLst>
                <a:gd name="connsiteX0" fmla="*/ 72707 w 82550"/>
                <a:gd name="connsiteY0" fmla="*/ 18733 h 19050"/>
                <a:gd name="connsiteX1" fmla="*/ 11113 w 82550"/>
                <a:gd name="connsiteY1" fmla="*/ 18733 h 19050"/>
                <a:gd name="connsiteX2" fmla="*/ 4763 w 82550"/>
                <a:gd name="connsiteY2" fmla="*/ 11748 h 19050"/>
                <a:gd name="connsiteX3" fmla="*/ 11113 w 82550"/>
                <a:gd name="connsiteY3" fmla="*/ 4763 h 19050"/>
                <a:gd name="connsiteX4" fmla="*/ 72707 w 82550"/>
                <a:gd name="connsiteY4" fmla="*/ 4763 h 19050"/>
                <a:gd name="connsiteX5" fmla="*/ 79057 w 82550"/>
                <a:gd name="connsiteY5" fmla="*/ 11748 h 19050"/>
                <a:gd name="connsiteX6" fmla="*/ 72707 w 825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50" h="19050">
                  <a:moveTo>
                    <a:pt x="72707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72707" y="4763"/>
                  </a:lnTo>
                  <a:cubicBezTo>
                    <a:pt x="76518" y="4763"/>
                    <a:pt x="79057" y="7938"/>
                    <a:pt x="79057" y="11748"/>
                  </a:cubicBezTo>
                  <a:cubicBezTo>
                    <a:pt x="79057" y="15558"/>
                    <a:pt x="76518" y="18733"/>
                    <a:pt x="72707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3" name="任意多边形: 形状 382"/>
            <p:cNvSpPr/>
            <p:nvPr>
              <p:custDataLst>
                <p:tags r:id="rId383"/>
              </p:custDataLst>
            </p:nvPr>
          </p:nvSpPr>
          <p:spPr>
            <a:xfrm>
              <a:off x="10387013" y="2613977"/>
              <a:ext cx="63500" cy="69850"/>
            </a:xfrm>
            <a:custGeom>
              <a:avLst/>
              <a:gdLst>
                <a:gd name="connsiteX0" fmla="*/ 32703 w 63500"/>
                <a:gd name="connsiteY0" fmla="*/ 66993 h 69850"/>
                <a:gd name="connsiteX1" fmla="*/ 4763 w 63500"/>
                <a:gd name="connsiteY1" fmla="*/ 35877 h 69850"/>
                <a:gd name="connsiteX2" fmla="*/ 32703 w 63500"/>
                <a:gd name="connsiteY2" fmla="*/ 4763 h 69850"/>
                <a:gd name="connsiteX3" fmla="*/ 60643 w 63500"/>
                <a:gd name="connsiteY3" fmla="*/ 35877 h 69850"/>
                <a:gd name="connsiteX4" fmla="*/ 32703 w 63500"/>
                <a:gd name="connsiteY4" fmla="*/ 66993 h 69850"/>
                <a:gd name="connsiteX5" fmla="*/ 32703 w 63500"/>
                <a:gd name="connsiteY5" fmla="*/ 20002 h 69850"/>
                <a:gd name="connsiteX6" fmla="*/ 17463 w 63500"/>
                <a:gd name="connsiteY6" fmla="*/ 36513 h 69850"/>
                <a:gd name="connsiteX7" fmla="*/ 32703 w 63500"/>
                <a:gd name="connsiteY7" fmla="*/ 53023 h 69850"/>
                <a:gd name="connsiteX8" fmla="*/ 47943 w 63500"/>
                <a:gd name="connsiteY8" fmla="*/ 36513 h 69850"/>
                <a:gd name="connsiteX9" fmla="*/ 32703 w 63500"/>
                <a:gd name="connsiteY9" fmla="*/ 20002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69850">
                  <a:moveTo>
                    <a:pt x="32703" y="66993"/>
                  </a:moveTo>
                  <a:cubicBezTo>
                    <a:pt x="17463" y="66993"/>
                    <a:pt x="4763" y="53023"/>
                    <a:pt x="4763" y="35877"/>
                  </a:cubicBezTo>
                  <a:cubicBezTo>
                    <a:pt x="4763" y="18733"/>
                    <a:pt x="17463" y="4763"/>
                    <a:pt x="32703" y="4763"/>
                  </a:cubicBezTo>
                  <a:cubicBezTo>
                    <a:pt x="47943" y="4763"/>
                    <a:pt x="60643" y="18733"/>
                    <a:pt x="60643" y="35877"/>
                  </a:cubicBezTo>
                  <a:cubicBezTo>
                    <a:pt x="60643" y="53023"/>
                    <a:pt x="47943" y="66993"/>
                    <a:pt x="32703" y="66993"/>
                  </a:cubicBezTo>
                  <a:close/>
                  <a:moveTo>
                    <a:pt x="32703" y="20002"/>
                  </a:moveTo>
                  <a:cubicBezTo>
                    <a:pt x="24447" y="20002"/>
                    <a:pt x="17463" y="27623"/>
                    <a:pt x="17463" y="36513"/>
                  </a:cubicBezTo>
                  <a:cubicBezTo>
                    <a:pt x="17463" y="45402"/>
                    <a:pt x="24447" y="53023"/>
                    <a:pt x="32703" y="53023"/>
                  </a:cubicBezTo>
                  <a:cubicBezTo>
                    <a:pt x="40957" y="53023"/>
                    <a:pt x="47943" y="45402"/>
                    <a:pt x="47943" y="36513"/>
                  </a:cubicBezTo>
                  <a:cubicBezTo>
                    <a:pt x="47943" y="27623"/>
                    <a:pt x="40957" y="20002"/>
                    <a:pt x="32703" y="20002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4" name="任意多边形: 形状 383"/>
            <p:cNvSpPr/>
            <p:nvPr>
              <p:custDataLst>
                <p:tags r:id="rId384"/>
              </p:custDataLst>
            </p:nvPr>
          </p:nvSpPr>
          <p:spPr>
            <a:xfrm>
              <a:off x="9559607" y="2102802"/>
              <a:ext cx="50800" cy="19050"/>
            </a:xfrm>
            <a:custGeom>
              <a:avLst/>
              <a:gdLst>
                <a:gd name="connsiteX0" fmla="*/ 40323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8 h 19050"/>
                <a:gd name="connsiteX3" fmla="*/ 11113 w 50800"/>
                <a:gd name="connsiteY3" fmla="*/ 4763 h 19050"/>
                <a:gd name="connsiteX4" fmla="*/ 40323 w 50800"/>
                <a:gd name="connsiteY4" fmla="*/ 4763 h 19050"/>
                <a:gd name="connsiteX5" fmla="*/ 46673 w 50800"/>
                <a:gd name="connsiteY5" fmla="*/ 11748 h 19050"/>
                <a:gd name="connsiteX6" fmla="*/ 40323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3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3" y="4763"/>
                  </a:lnTo>
                  <a:cubicBezTo>
                    <a:pt x="44133" y="4763"/>
                    <a:pt x="46673" y="7938"/>
                    <a:pt x="46673" y="11748"/>
                  </a:cubicBezTo>
                  <a:cubicBezTo>
                    <a:pt x="46673" y="15558"/>
                    <a:pt x="44133" y="18733"/>
                    <a:pt x="40323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5" name="任意多边形: 形状 384"/>
            <p:cNvSpPr/>
            <p:nvPr>
              <p:custDataLst>
                <p:tags r:id="rId385"/>
              </p:custDataLst>
            </p:nvPr>
          </p:nvSpPr>
          <p:spPr>
            <a:xfrm>
              <a:off x="9621838" y="2102802"/>
              <a:ext cx="50800" cy="19050"/>
            </a:xfrm>
            <a:custGeom>
              <a:avLst/>
              <a:gdLst>
                <a:gd name="connsiteX0" fmla="*/ 40322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8 h 19050"/>
                <a:gd name="connsiteX3" fmla="*/ 11113 w 50800"/>
                <a:gd name="connsiteY3" fmla="*/ 4763 h 19050"/>
                <a:gd name="connsiteX4" fmla="*/ 40322 w 50800"/>
                <a:gd name="connsiteY4" fmla="*/ 4763 h 19050"/>
                <a:gd name="connsiteX5" fmla="*/ 46672 w 50800"/>
                <a:gd name="connsiteY5" fmla="*/ 11748 h 19050"/>
                <a:gd name="connsiteX6" fmla="*/ 40322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2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2" y="4763"/>
                  </a:lnTo>
                  <a:cubicBezTo>
                    <a:pt x="44132" y="4763"/>
                    <a:pt x="46672" y="7938"/>
                    <a:pt x="46672" y="11748"/>
                  </a:cubicBezTo>
                  <a:cubicBezTo>
                    <a:pt x="47307" y="15558"/>
                    <a:pt x="44132" y="18733"/>
                    <a:pt x="40322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6" name="任意多边形: 形状 385"/>
            <p:cNvSpPr/>
            <p:nvPr>
              <p:custDataLst>
                <p:tags r:id="rId386"/>
              </p:custDataLst>
            </p:nvPr>
          </p:nvSpPr>
          <p:spPr>
            <a:xfrm>
              <a:off x="9825038" y="4042092"/>
              <a:ext cx="158750" cy="19050"/>
            </a:xfrm>
            <a:custGeom>
              <a:avLst/>
              <a:gdLst>
                <a:gd name="connsiteX0" fmla="*/ 150178 w 158750"/>
                <a:gd name="connsiteY0" fmla="*/ 18733 h 19050"/>
                <a:gd name="connsiteX1" fmla="*/ 11113 w 158750"/>
                <a:gd name="connsiteY1" fmla="*/ 18733 h 19050"/>
                <a:gd name="connsiteX2" fmla="*/ 4763 w 158750"/>
                <a:gd name="connsiteY2" fmla="*/ 11748 h 19050"/>
                <a:gd name="connsiteX3" fmla="*/ 11113 w 158750"/>
                <a:gd name="connsiteY3" fmla="*/ 4763 h 19050"/>
                <a:gd name="connsiteX4" fmla="*/ 150178 w 158750"/>
                <a:gd name="connsiteY4" fmla="*/ 4763 h 19050"/>
                <a:gd name="connsiteX5" fmla="*/ 156528 w 158750"/>
                <a:gd name="connsiteY5" fmla="*/ 11748 h 19050"/>
                <a:gd name="connsiteX6" fmla="*/ 150178 w 1587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8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8" y="4763"/>
                  </a:lnTo>
                  <a:cubicBezTo>
                    <a:pt x="153988" y="4763"/>
                    <a:pt x="156528" y="7938"/>
                    <a:pt x="156528" y="11748"/>
                  </a:cubicBezTo>
                  <a:cubicBezTo>
                    <a:pt x="156528" y="15558"/>
                    <a:pt x="153353" y="18733"/>
                    <a:pt x="15017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7" name="任意多边形: 形状 386"/>
            <p:cNvSpPr/>
            <p:nvPr>
              <p:custDataLst>
                <p:tags r:id="rId387"/>
              </p:custDataLst>
            </p:nvPr>
          </p:nvSpPr>
          <p:spPr>
            <a:xfrm>
              <a:off x="9736772" y="3986213"/>
              <a:ext cx="158750" cy="19050"/>
            </a:xfrm>
            <a:custGeom>
              <a:avLst/>
              <a:gdLst>
                <a:gd name="connsiteX0" fmla="*/ 150178 w 158750"/>
                <a:gd name="connsiteY0" fmla="*/ 18733 h 19050"/>
                <a:gd name="connsiteX1" fmla="*/ 11113 w 158750"/>
                <a:gd name="connsiteY1" fmla="*/ 18733 h 19050"/>
                <a:gd name="connsiteX2" fmla="*/ 4763 w 158750"/>
                <a:gd name="connsiteY2" fmla="*/ 11747 h 19050"/>
                <a:gd name="connsiteX3" fmla="*/ 11113 w 158750"/>
                <a:gd name="connsiteY3" fmla="*/ 4763 h 19050"/>
                <a:gd name="connsiteX4" fmla="*/ 150178 w 158750"/>
                <a:gd name="connsiteY4" fmla="*/ 4763 h 19050"/>
                <a:gd name="connsiteX5" fmla="*/ 156528 w 158750"/>
                <a:gd name="connsiteY5" fmla="*/ 11747 h 19050"/>
                <a:gd name="connsiteX6" fmla="*/ 150178 w 15875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19050">
                  <a:moveTo>
                    <a:pt x="150178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150178" y="4763"/>
                  </a:lnTo>
                  <a:cubicBezTo>
                    <a:pt x="153988" y="4763"/>
                    <a:pt x="156528" y="7938"/>
                    <a:pt x="156528" y="11747"/>
                  </a:cubicBezTo>
                  <a:cubicBezTo>
                    <a:pt x="157163" y="15558"/>
                    <a:pt x="153988" y="18733"/>
                    <a:pt x="150178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8" name="任意多边形: 形状 387"/>
            <p:cNvSpPr/>
            <p:nvPr>
              <p:custDataLst>
                <p:tags r:id="rId388"/>
              </p:custDataLst>
            </p:nvPr>
          </p:nvSpPr>
          <p:spPr>
            <a:xfrm>
              <a:off x="9957118" y="3925888"/>
              <a:ext cx="50800" cy="19050"/>
            </a:xfrm>
            <a:custGeom>
              <a:avLst/>
              <a:gdLst>
                <a:gd name="connsiteX0" fmla="*/ 40322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7 h 19050"/>
                <a:gd name="connsiteX3" fmla="*/ 11113 w 50800"/>
                <a:gd name="connsiteY3" fmla="*/ 4763 h 19050"/>
                <a:gd name="connsiteX4" fmla="*/ 40322 w 50800"/>
                <a:gd name="connsiteY4" fmla="*/ 4763 h 19050"/>
                <a:gd name="connsiteX5" fmla="*/ 46672 w 50800"/>
                <a:gd name="connsiteY5" fmla="*/ 11747 h 19050"/>
                <a:gd name="connsiteX6" fmla="*/ 40322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2" y="18733"/>
                  </a:moveTo>
                  <a:lnTo>
                    <a:pt x="11113" y="18733"/>
                  </a:lnTo>
                  <a:cubicBezTo>
                    <a:pt x="7302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2" y="4763"/>
                  </a:lnTo>
                  <a:cubicBezTo>
                    <a:pt x="44132" y="4763"/>
                    <a:pt x="46672" y="7938"/>
                    <a:pt x="46672" y="11747"/>
                  </a:cubicBezTo>
                  <a:cubicBezTo>
                    <a:pt x="46672" y="15558"/>
                    <a:pt x="44132" y="18733"/>
                    <a:pt x="40322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9" name="任意多边形: 形状 388"/>
            <p:cNvSpPr/>
            <p:nvPr>
              <p:custDataLst>
                <p:tags r:id="rId389"/>
              </p:custDataLst>
            </p:nvPr>
          </p:nvSpPr>
          <p:spPr>
            <a:xfrm>
              <a:off x="9894888" y="3925888"/>
              <a:ext cx="50800" cy="19050"/>
            </a:xfrm>
            <a:custGeom>
              <a:avLst/>
              <a:gdLst>
                <a:gd name="connsiteX0" fmla="*/ 40322 w 50800"/>
                <a:gd name="connsiteY0" fmla="*/ 18733 h 19050"/>
                <a:gd name="connsiteX1" fmla="*/ 11113 w 50800"/>
                <a:gd name="connsiteY1" fmla="*/ 18733 h 19050"/>
                <a:gd name="connsiteX2" fmla="*/ 4763 w 50800"/>
                <a:gd name="connsiteY2" fmla="*/ 11747 h 19050"/>
                <a:gd name="connsiteX3" fmla="*/ 11113 w 50800"/>
                <a:gd name="connsiteY3" fmla="*/ 4763 h 19050"/>
                <a:gd name="connsiteX4" fmla="*/ 40322 w 50800"/>
                <a:gd name="connsiteY4" fmla="*/ 4763 h 19050"/>
                <a:gd name="connsiteX5" fmla="*/ 46672 w 50800"/>
                <a:gd name="connsiteY5" fmla="*/ 11747 h 19050"/>
                <a:gd name="connsiteX6" fmla="*/ 40322 w 50800"/>
                <a:gd name="connsiteY6" fmla="*/ 18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0" h="19050">
                  <a:moveTo>
                    <a:pt x="40322" y="18733"/>
                  </a:moveTo>
                  <a:lnTo>
                    <a:pt x="11113" y="18733"/>
                  </a:lnTo>
                  <a:cubicBezTo>
                    <a:pt x="7303" y="18733"/>
                    <a:pt x="4763" y="15558"/>
                    <a:pt x="4763" y="11747"/>
                  </a:cubicBezTo>
                  <a:cubicBezTo>
                    <a:pt x="4763" y="7938"/>
                    <a:pt x="7938" y="4763"/>
                    <a:pt x="11113" y="4763"/>
                  </a:cubicBezTo>
                  <a:lnTo>
                    <a:pt x="40322" y="4763"/>
                  </a:lnTo>
                  <a:cubicBezTo>
                    <a:pt x="44132" y="4763"/>
                    <a:pt x="46672" y="7938"/>
                    <a:pt x="46672" y="11747"/>
                  </a:cubicBezTo>
                  <a:cubicBezTo>
                    <a:pt x="46672" y="15558"/>
                    <a:pt x="44132" y="18733"/>
                    <a:pt x="40322" y="18733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0" name="任意多边形: 形状 389"/>
            <p:cNvSpPr/>
            <p:nvPr>
              <p:custDataLst>
                <p:tags r:id="rId390"/>
              </p:custDataLst>
            </p:nvPr>
          </p:nvSpPr>
          <p:spPr>
            <a:xfrm>
              <a:off x="9654857" y="2236152"/>
              <a:ext cx="311150" cy="158750"/>
            </a:xfrm>
            <a:custGeom>
              <a:avLst/>
              <a:gdLst>
                <a:gd name="connsiteX0" fmla="*/ 22543 w 311150"/>
                <a:gd name="connsiteY0" fmla="*/ 56833 h 158750"/>
                <a:gd name="connsiteX1" fmla="*/ 164148 w 311150"/>
                <a:gd name="connsiteY1" fmla="*/ 56833 h 158750"/>
                <a:gd name="connsiteX2" fmla="*/ 167958 w 311150"/>
                <a:gd name="connsiteY2" fmla="*/ 32068 h 158750"/>
                <a:gd name="connsiteX3" fmla="*/ 158433 w 311150"/>
                <a:gd name="connsiteY3" fmla="*/ 32068 h 158750"/>
                <a:gd name="connsiteX4" fmla="*/ 146368 w 311150"/>
                <a:gd name="connsiteY4" fmla="*/ 20638 h 158750"/>
                <a:gd name="connsiteX5" fmla="*/ 146368 w 311150"/>
                <a:gd name="connsiteY5" fmla="*/ 16193 h 158750"/>
                <a:gd name="connsiteX6" fmla="*/ 158433 w 311150"/>
                <a:gd name="connsiteY6" fmla="*/ 4763 h 158750"/>
                <a:gd name="connsiteX7" fmla="*/ 269558 w 311150"/>
                <a:gd name="connsiteY7" fmla="*/ 4763 h 158750"/>
                <a:gd name="connsiteX8" fmla="*/ 281623 w 311150"/>
                <a:gd name="connsiteY8" fmla="*/ 16193 h 158750"/>
                <a:gd name="connsiteX9" fmla="*/ 281623 w 311150"/>
                <a:gd name="connsiteY9" fmla="*/ 20638 h 158750"/>
                <a:gd name="connsiteX10" fmla="*/ 269558 w 311150"/>
                <a:gd name="connsiteY10" fmla="*/ 32068 h 158750"/>
                <a:gd name="connsiteX11" fmla="*/ 254953 w 311150"/>
                <a:gd name="connsiteY11" fmla="*/ 32068 h 158750"/>
                <a:gd name="connsiteX12" fmla="*/ 258763 w 311150"/>
                <a:gd name="connsiteY12" fmla="*/ 56833 h 158750"/>
                <a:gd name="connsiteX13" fmla="*/ 294323 w 311150"/>
                <a:gd name="connsiteY13" fmla="*/ 56833 h 158750"/>
                <a:gd name="connsiteX14" fmla="*/ 312103 w 311150"/>
                <a:gd name="connsiteY14" fmla="*/ 76518 h 158750"/>
                <a:gd name="connsiteX15" fmla="*/ 312103 w 311150"/>
                <a:gd name="connsiteY15" fmla="*/ 84773 h 158750"/>
                <a:gd name="connsiteX16" fmla="*/ 294323 w 311150"/>
                <a:gd name="connsiteY16" fmla="*/ 104458 h 158750"/>
                <a:gd name="connsiteX17" fmla="*/ 151448 w 311150"/>
                <a:gd name="connsiteY17" fmla="*/ 104458 h 158750"/>
                <a:gd name="connsiteX18" fmla="*/ 147638 w 311150"/>
                <a:gd name="connsiteY18" fmla="*/ 129223 h 158750"/>
                <a:gd name="connsiteX19" fmla="*/ 162243 w 311150"/>
                <a:gd name="connsiteY19" fmla="*/ 129223 h 158750"/>
                <a:gd name="connsiteX20" fmla="*/ 174308 w 311150"/>
                <a:gd name="connsiteY20" fmla="*/ 140652 h 158750"/>
                <a:gd name="connsiteX21" fmla="*/ 174308 w 311150"/>
                <a:gd name="connsiteY21" fmla="*/ 145098 h 158750"/>
                <a:gd name="connsiteX22" fmla="*/ 162243 w 311150"/>
                <a:gd name="connsiteY22" fmla="*/ 156527 h 158750"/>
                <a:gd name="connsiteX23" fmla="*/ 51118 w 311150"/>
                <a:gd name="connsiteY23" fmla="*/ 156527 h 158750"/>
                <a:gd name="connsiteX24" fmla="*/ 39053 w 311150"/>
                <a:gd name="connsiteY24" fmla="*/ 145098 h 158750"/>
                <a:gd name="connsiteX25" fmla="*/ 39053 w 311150"/>
                <a:gd name="connsiteY25" fmla="*/ 140652 h 158750"/>
                <a:gd name="connsiteX26" fmla="*/ 51118 w 311150"/>
                <a:gd name="connsiteY26" fmla="*/ 129223 h 158750"/>
                <a:gd name="connsiteX27" fmla="*/ 65723 w 311150"/>
                <a:gd name="connsiteY27" fmla="*/ 129223 h 158750"/>
                <a:gd name="connsiteX28" fmla="*/ 61913 w 311150"/>
                <a:gd name="connsiteY28" fmla="*/ 104458 h 158750"/>
                <a:gd name="connsiteX29" fmla="*/ 22543 w 311150"/>
                <a:gd name="connsiteY29" fmla="*/ 104458 h 158750"/>
                <a:gd name="connsiteX30" fmla="*/ 4763 w 311150"/>
                <a:gd name="connsiteY30" fmla="*/ 84773 h 158750"/>
                <a:gd name="connsiteX31" fmla="*/ 4763 w 311150"/>
                <a:gd name="connsiteY31" fmla="*/ 76518 h 158750"/>
                <a:gd name="connsiteX32" fmla="*/ 22543 w 311150"/>
                <a:gd name="connsiteY32" fmla="*/ 56833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1150" h="158750">
                  <a:moveTo>
                    <a:pt x="22543" y="56833"/>
                  </a:moveTo>
                  <a:lnTo>
                    <a:pt x="164148" y="56833"/>
                  </a:lnTo>
                  <a:cubicBezTo>
                    <a:pt x="173673" y="46673"/>
                    <a:pt x="171133" y="37783"/>
                    <a:pt x="167958" y="32068"/>
                  </a:cubicBezTo>
                  <a:lnTo>
                    <a:pt x="158433" y="32068"/>
                  </a:lnTo>
                  <a:cubicBezTo>
                    <a:pt x="152083" y="32068"/>
                    <a:pt x="146368" y="26988"/>
                    <a:pt x="146368" y="20638"/>
                  </a:cubicBezTo>
                  <a:lnTo>
                    <a:pt x="146368" y="16193"/>
                  </a:lnTo>
                  <a:cubicBezTo>
                    <a:pt x="146368" y="9843"/>
                    <a:pt x="151448" y="4763"/>
                    <a:pt x="158433" y="4763"/>
                  </a:cubicBezTo>
                  <a:lnTo>
                    <a:pt x="269558" y="4763"/>
                  </a:lnTo>
                  <a:cubicBezTo>
                    <a:pt x="275908" y="4763"/>
                    <a:pt x="281623" y="9843"/>
                    <a:pt x="281623" y="16193"/>
                  </a:cubicBezTo>
                  <a:lnTo>
                    <a:pt x="281623" y="20638"/>
                  </a:lnTo>
                  <a:cubicBezTo>
                    <a:pt x="281623" y="26988"/>
                    <a:pt x="276543" y="32068"/>
                    <a:pt x="269558" y="32068"/>
                  </a:cubicBezTo>
                  <a:lnTo>
                    <a:pt x="254953" y="32068"/>
                  </a:lnTo>
                  <a:cubicBezTo>
                    <a:pt x="251778" y="37148"/>
                    <a:pt x="249238" y="46038"/>
                    <a:pt x="258763" y="56833"/>
                  </a:cubicBezTo>
                  <a:lnTo>
                    <a:pt x="294323" y="56833"/>
                  </a:lnTo>
                  <a:cubicBezTo>
                    <a:pt x="304483" y="56833"/>
                    <a:pt x="312103" y="65723"/>
                    <a:pt x="312103" y="76518"/>
                  </a:cubicBezTo>
                  <a:lnTo>
                    <a:pt x="312103" y="84773"/>
                  </a:lnTo>
                  <a:cubicBezTo>
                    <a:pt x="312103" y="95568"/>
                    <a:pt x="303848" y="104458"/>
                    <a:pt x="294323" y="104458"/>
                  </a:cubicBezTo>
                  <a:lnTo>
                    <a:pt x="151448" y="104458"/>
                  </a:lnTo>
                  <a:cubicBezTo>
                    <a:pt x="141923" y="114618"/>
                    <a:pt x="144463" y="123508"/>
                    <a:pt x="147638" y="129223"/>
                  </a:cubicBezTo>
                  <a:lnTo>
                    <a:pt x="162243" y="129223"/>
                  </a:lnTo>
                  <a:cubicBezTo>
                    <a:pt x="168593" y="129223"/>
                    <a:pt x="174308" y="134302"/>
                    <a:pt x="174308" y="140652"/>
                  </a:cubicBezTo>
                  <a:lnTo>
                    <a:pt x="174308" y="145098"/>
                  </a:lnTo>
                  <a:cubicBezTo>
                    <a:pt x="174308" y="151448"/>
                    <a:pt x="169228" y="156527"/>
                    <a:pt x="162243" y="156527"/>
                  </a:cubicBezTo>
                  <a:lnTo>
                    <a:pt x="51118" y="156527"/>
                  </a:lnTo>
                  <a:cubicBezTo>
                    <a:pt x="44768" y="156527"/>
                    <a:pt x="39053" y="151448"/>
                    <a:pt x="39053" y="145098"/>
                  </a:cubicBezTo>
                  <a:lnTo>
                    <a:pt x="39053" y="140652"/>
                  </a:lnTo>
                  <a:cubicBezTo>
                    <a:pt x="39053" y="134302"/>
                    <a:pt x="44133" y="129223"/>
                    <a:pt x="51118" y="129223"/>
                  </a:cubicBezTo>
                  <a:lnTo>
                    <a:pt x="65723" y="129223"/>
                  </a:lnTo>
                  <a:cubicBezTo>
                    <a:pt x="68898" y="124143"/>
                    <a:pt x="71438" y="115252"/>
                    <a:pt x="61913" y="104458"/>
                  </a:cubicBezTo>
                  <a:lnTo>
                    <a:pt x="22543" y="104458"/>
                  </a:lnTo>
                  <a:cubicBezTo>
                    <a:pt x="12383" y="104458"/>
                    <a:pt x="4763" y="95568"/>
                    <a:pt x="4763" y="84773"/>
                  </a:cubicBezTo>
                  <a:lnTo>
                    <a:pt x="4763" y="76518"/>
                  </a:lnTo>
                  <a:cubicBezTo>
                    <a:pt x="4763" y="65723"/>
                    <a:pt x="12383" y="56833"/>
                    <a:pt x="22543" y="56833"/>
                  </a:cubicBezTo>
                  <a:close/>
                </a:path>
              </a:pathLst>
            </a:custGeom>
            <a:solidFill>
              <a:srgbClr val="53C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1" name="任意多边形: 形状 390"/>
            <p:cNvSpPr/>
            <p:nvPr>
              <p:custDataLst>
                <p:tags r:id="rId391"/>
              </p:custDataLst>
            </p:nvPr>
          </p:nvSpPr>
          <p:spPr>
            <a:xfrm>
              <a:off x="9647872" y="2227263"/>
              <a:ext cx="330200" cy="177800"/>
            </a:xfrm>
            <a:custGeom>
              <a:avLst/>
              <a:gdLst>
                <a:gd name="connsiteX0" fmla="*/ 169228 w 330200"/>
                <a:gd name="connsiteY0" fmla="*/ 173038 h 177800"/>
                <a:gd name="connsiteX1" fmla="*/ 58103 w 330200"/>
                <a:gd name="connsiteY1" fmla="*/ 173038 h 177800"/>
                <a:gd name="connsiteX2" fmla="*/ 39688 w 330200"/>
                <a:gd name="connsiteY2" fmla="*/ 153988 h 177800"/>
                <a:gd name="connsiteX3" fmla="*/ 39688 w 330200"/>
                <a:gd name="connsiteY3" fmla="*/ 149542 h 177800"/>
                <a:gd name="connsiteX4" fmla="*/ 58103 w 330200"/>
                <a:gd name="connsiteY4" fmla="*/ 130492 h 177800"/>
                <a:gd name="connsiteX5" fmla="*/ 68897 w 330200"/>
                <a:gd name="connsiteY5" fmla="*/ 130492 h 177800"/>
                <a:gd name="connsiteX6" fmla="*/ 66358 w 330200"/>
                <a:gd name="connsiteY6" fmla="*/ 120333 h 177800"/>
                <a:gd name="connsiteX7" fmla="*/ 29528 w 330200"/>
                <a:gd name="connsiteY7" fmla="*/ 120333 h 177800"/>
                <a:gd name="connsiteX8" fmla="*/ 4763 w 330200"/>
                <a:gd name="connsiteY8" fmla="*/ 93027 h 177800"/>
                <a:gd name="connsiteX9" fmla="*/ 4763 w 330200"/>
                <a:gd name="connsiteY9" fmla="*/ 84773 h 177800"/>
                <a:gd name="connsiteX10" fmla="*/ 29528 w 330200"/>
                <a:gd name="connsiteY10" fmla="*/ 57467 h 177800"/>
                <a:gd name="connsiteX11" fmla="*/ 168593 w 330200"/>
                <a:gd name="connsiteY11" fmla="*/ 57467 h 177800"/>
                <a:gd name="connsiteX12" fmla="*/ 171133 w 330200"/>
                <a:gd name="connsiteY12" fmla="*/ 47308 h 177800"/>
                <a:gd name="connsiteX13" fmla="*/ 165418 w 330200"/>
                <a:gd name="connsiteY13" fmla="*/ 47308 h 177800"/>
                <a:gd name="connsiteX14" fmla="*/ 147003 w 330200"/>
                <a:gd name="connsiteY14" fmla="*/ 28258 h 177800"/>
                <a:gd name="connsiteX15" fmla="*/ 147003 w 330200"/>
                <a:gd name="connsiteY15" fmla="*/ 23813 h 177800"/>
                <a:gd name="connsiteX16" fmla="*/ 165418 w 330200"/>
                <a:gd name="connsiteY16" fmla="*/ 4763 h 177800"/>
                <a:gd name="connsiteX17" fmla="*/ 276543 w 330200"/>
                <a:gd name="connsiteY17" fmla="*/ 4763 h 177800"/>
                <a:gd name="connsiteX18" fmla="*/ 294958 w 330200"/>
                <a:gd name="connsiteY18" fmla="*/ 23813 h 177800"/>
                <a:gd name="connsiteX19" fmla="*/ 294958 w 330200"/>
                <a:gd name="connsiteY19" fmla="*/ 28258 h 177800"/>
                <a:gd name="connsiteX20" fmla="*/ 276543 w 330200"/>
                <a:gd name="connsiteY20" fmla="*/ 47308 h 177800"/>
                <a:gd name="connsiteX21" fmla="*/ 265747 w 330200"/>
                <a:gd name="connsiteY21" fmla="*/ 47308 h 177800"/>
                <a:gd name="connsiteX22" fmla="*/ 268288 w 330200"/>
                <a:gd name="connsiteY22" fmla="*/ 57467 h 177800"/>
                <a:gd name="connsiteX23" fmla="*/ 300672 w 330200"/>
                <a:gd name="connsiteY23" fmla="*/ 57467 h 177800"/>
                <a:gd name="connsiteX24" fmla="*/ 325438 w 330200"/>
                <a:gd name="connsiteY24" fmla="*/ 84773 h 177800"/>
                <a:gd name="connsiteX25" fmla="*/ 325438 w 330200"/>
                <a:gd name="connsiteY25" fmla="*/ 93027 h 177800"/>
                <a:gd name="connsiteX26" fmla="*/ 300672 w 330200"/>
                <a:gd name="connsiteY26" fmla="*/ 120333 h 177800"/>
                <a:gd name="connsiteX27" fmla="*/ 160338 w 330200"/>
                <a:gd name="connsiteY27" fmla="*/ 120333 h 177800"/>
                <a:gd name="connsiteX28" fmla="*/ 157797 w 330200"/>
                <a:gd name="connsiteY28" fmla="*/ 130492 h 177800"/>
                <a:gd name="connsiteX29" fmla="*/ 168593 w 330200"/>
                <a:gd name="connsiteY29" fmla="*/ 130492 h 177800"/>
                <a:gd name="connsiteX30" fmla="*/ 187008 w 330200"/>
                <a:gd name="connsiteY30" fmla="*/ 149542 h 177800"/>
                <a:gd name="connsiteX31" fmla="*/ 187008 w 330200"/>
                <a:gd name="connsiteY31" fmla="*/ 153988 h 177800"/>
                <a:gd name="connsiteX32" fmla="*/ 169228 w 330200"/>
                <a:gd name="connsiteY32" fmla="*/ 173038 h 177800"/>
                <a:gd name="connsiteX33" fmla="*/ 58103 w 330200"/>
                <a:gd name="connsiteY33" fmla="*/ 145098 h 177800"/>
                <a:gd name="connsiteX34" fmla="*/ 53022 w 330200"/>
                <a:gd name="connsiteY34" fmla="*/ 149542 h 177800"/>
                <a:gd name="connsiteX35" fmla="*/ 53022 w 330200"/>
                <a:gd name="connsiteY35" fmla="*/ 153988 h 177800"/>
                <a:gd name="connsiteX36" fmla="*/ 58103 w 330200"/>
                <a:gd name="connsiteY36" fmla="*/ 158433 h 177800"/>
                <a:gd name="connsiteX37" fmla="*/ 169228 w 330200"/>
                <a:gd name="connsiteY37" fmla="*/ 158433 h 177800"/>
                <a:gd name="connsiteX38" fmla="*/ 174308 w 330200"/>
                <a:gd name="connsiteY38" fmla="*/ 153988 h 177800"/>
                <a:gd name="connsiteX39" fmla="*/ 174308 w 330200"/>
                <a:gd name="connsiteY39" fmla="*/ 149542 h 177800"/>
                <a:gd name="connsiteX40" fmla="*/ 169228 w 330200"/>
                <a:gd name="connsiteY40" fmla="*/ 145098 h 177800"/>
                <a:gd name="connsiteX41" fmla="*/ 151447 w 330200"/>
                <a:gd name="connsiteY41" fmla="*/ 145098 h 177800"/>
                <a:gd name="connsiteX42" fmla="*/ 149543 w 330200"/>
                <a:gd name="connsiteY42" fmla="*/ 141923 h 177800"/>
                <a:gd name="connsiteX43" fmla="*/ 153988 w 330200"/>
                <a:gd name="connsiteY43" fmla="*/ 108267 h 177800"/>
                <a:gd name="connsiteX44" fmla="*/ 155893 w 330200"/>
                <a:gd name="connsiteY44" fmla="*/ 106363 h 177800"/>
                <a:gd name="connsiteX45" fmla="*/ 301308 w 330200"/>
                <a:gd name="connsiteY45" fmla="*/ 106363 h 177800"/>
                <a:gd name="connsiteX46" fmla="*/ 312738 w 330200"/>
                <a:gd name="connsiteY46" fmla="*/ 93663 h 177800"/>
                <a:gd name="connsiteX47" fmla="*/ 312738 w 330200"/>
                <a:gd name="connsiteY47" fmla="*/ 85408 h 177800"/>
                <a:gd name="connsiteX48" fmla="*/ 301308 w 330200"/>
                <a:gd name="connsiteY48" fmla="*/ 72708 h 177800"/>
                <a:gd name="connsiteX49" fmla="*/ 263208 w 330200"/>
                <a:gd name="connsiteY49" fmla="*/ 72708 h 177800"/>
                <a:gd name="connsiteX50" fmla="*/ 261303 w 330200"/>
                <a:gd name="connsiteY50" fmla="*/ 70802 h 177800"/>
                <a:gd name="connsiteX51" fmla="*/ 256858 w 330200"/>
                <a:gd name="connsiteY51" fmla="*/ 37148 h 177800"/>
                <a:gd name="connsiteX52" fmla="*/ 258763 w 330200"/>
                <a:gd name="connsiteY52" fmla="*/ 33973 h 177800"/>
                <a:gd name="connsiteX53" fmla="*/ 277178 w 330200"/>
                <a:gd name="connsiteY53" fmla="*/ 33973 h 177800"/>
                <a:gd name="connsiteX54" fmla="*/ 282258 w 330200"/>
                <a:gd name="connsiteY54" fmla="*/ 29527 h 177800"/>
                <a:gd name="connsiteX55" fmla="*/ 282258 w 330200"/>
                <a:gd name="connsiteY55" fmla="*/ 25083 h 177800"/>
                <a:gd name="connsiteX56" fmla="*/ 277178 w 330200"/>
                <a:gd name="connsiteY56" fmla="*/ 20638 h 177800"/>
                <a:gd name="connsiteX57" fmla="*/ 166053 w 330200"/>
                <a:gd name="connsiteY57" fmla="*/ 20638 h 177800"/>
                <a:gd name="connsiteX58" fmla="*/ 160972 w 330200"/>
                <a:gd name="connsiteY58" fmla="*/ 25083 h 177800"/>
                <a:gd name="connsiteX59" fmla="*/ 160972 w 330200"/>
                <a:gd name="connsiteY59" fmla="*/ 29527 h 177800"/>
                <a:gd name="connsiteX60" fmla="*/ 166053 w 330200"/>
                <a:gd name="connsiteY60" fmla="*/ 33973 h 177800"/>
                <a:gd name="connsiteX61" fmla="*/ 178753 w 330200"/>
                <a:gd name="connsiteY61" fmla="*/ 33973 h 177800"/>
                <a:gd name="connsiteX62" fmla="*/ 180658 w 330200"/>
                <a:gd name="connsiteY62" fmla="*/ 37148 h 177800"/>
                <a:gd name="connsiteX63" fmla="*/ 176213 w 330200"/>
                <a:gd name="connsiteY63" fmla="*/ 70802 h 177800"/>
                <a:gd name="connsiteX64" fmla="*/ 174308 w 330200"/>
                <a:gd name="connsiteY64" fmla="*/ 72708 h 177800"/>
                <a:gd name="connsiteX65" fmla="*/ 29528 w 330200"/>
                <a:gd name="connsiteY65" fmla="*/ 72708 h 177800"/>
                <a:gd name="connsiteX66" fmla="*/ 18097 w 330200"/>
                <a:gd name="connsiteY66" fmla="*/ 85408 h 177800"/>
                <a:gd name="connsiteX67" fmla="*/ 18097 w 330200"/>
                <a:gd name="connsiteY67" fmla="*/ 93663 h 177800"/>
                <a:gd name="connsiteX68" fmla="*/ 29528 w 330200"/>
                <a:gd name="connsiteY68" fmla="*/ 106363 h 177800"/>
                <a:gd name="connsiteX69" fmla="*/ 71438 w 330200"/>
                <a:gd name="connsiteY69" fmla="*/ 106363 h 177800"/>
                <a:gd name="connsiteX70" fmla="*/ 73343 w 330200"/>
                <a:gd name="connsiteY70" fmla="*/ 108267 h 177800"/>
                <a:gd name="connsiteX71" fmla="*/ 77788 w 330200"/>
                <a:gd name="connsiteY71" fmla="*/ 141923 h 177800"/>
                <a:gd name="connsiteX72" fmla="*/ 75883 w 330200"/>
                <a:gd name="connsiteY72" fmla="*/ 145098 h 177800"/>
                <a:gd name="connsiteX73" fmla="*/ 58103 w 330200"/>
                <a:gd name="connsiteY73" fmla="*/ 145098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30200" h="177800">
                  <a:moveTo>
                    <a:pt x="169228" y="173038"/>
                  </a:moveTo>
                  <a:lnTo>
                    <a:pt x="58103" y="173038"/>
                  </a:lnTo>
                  <a:cubicBezTo>
                    <a:pt x="47943" y="173038"/>
                    <a:pt x="39688" y="164783"/>
                    <a:pt x="39688" y="153988"/>
                  </a:cubicBezTo>
                  <a:lnTo>
                    <a:pt x="39688" y="149542"/>
                  </a:lnTo>
                  <a:cubicBezTo>
                    <a:pt x="39688" y="139383"/>
                    <a:pt x="47943" y="130492"/>
                    <a:pt x="58103" y="130492"/>
                  </a:cubicBezTo>
                  <a:lnTo>
                    <a:pt x="68897" y="130492"/>
                  </a:lnTo>
                  <a:cubicBezTo>
                    <a:pt x="69533" y="127952"/>
                    <a:pt x="69533" y="124777"/>
                    <a:pt x="66358" y="120333"/>
                  </a:cubicBezTo>
                  <a:lnTo>
                    <a:pt x="29528" y="120333"/>
                  </a:lnTo>
                  <a:cubicBezTo>
                    <a:pt x="16193" y="120333"/>
                    <a:pt x="4763" y="108267"/>
                    <a:pt x="4763" y="93027"/>
                  </a:cubicBezTo>
                  <a:lnTo>
                    <a:pt x="4763" y="84773"/>
                  </a:lnTo>
                  <a:cubicBezTo>
                    <a:pt x="4763" y="69533"/>
                    <a:pt x="15558" y="57467"/>
                    <a:pt x="29528" y="57467"/>
                  </a:cubicBezTo>
                  <a:lnTo>
                    <a:pt x="168593" y="57467"/>
                  </a:lnTo>
                  <a:cubicBezTo>
                    <a:pt x="171768" y="53658"/>
                    <a:pt x="171768" y="49848"/>
                    <a:pt x="171133" y="47308"/>
                  </a:cubicBezTo>
                  <a:lnTo>
                    <a:pt x="165418" y="47308"/>
                  </a:lnTo>
                  <a:cubicBezTo>
                    <a:pt x="155258" y="47308"/>
                    <a:pt x="147003" y="39052"/>
                    <a:pt x="147003" y="28258"/>
                  </a:cubicBezTo>
                  <a:lnTo>
                    <a:pt x="147003" y="23813"/>
                  </a:lnTo>
                  <a:cubicBezTo>
                    <a:pt x="147003" y="13652"/>
                    <a:pt x="155258" y="4763"/>
                    <a:pt x="165418" y="4763"/>
                  </a:cubicBezTo>
                  <a:lnTo>
                    <a:pt x="276543" y="4763"/>
                  </a:lnTo>
                  <a:cubicBezTo>
                    <a:pt x="286703" y="4763"/>
                    <a:pt x="294958" y="13017"/>
                    <a:pt x="294958" y="23813"/>
                  </a:cubicBezTo>
                  <a:lnTo>
                    <a:pt x="294958" y="28258"/>
                  </a:lnTo>
                  <a:cubicBezTo>
                    <a:pt x="294958" y="38417"/>
                    <a:pt x="286703" y="47308"/>
                    <a:pt x="276543" y="47308"/>
                  </a:cubicBezTo>
                  <a:lnTo>
                    <a:pt x="265747" y="47308"/>
                  </a:lnTo>
                  <a:cubicBezTo>
                    <a:pt x="265113" y="49848"/>
                    <a:pt x="265113" y="53023"/>
                    <a:pt x="268288" y="57467"/>
                  </a:cubicBezTo>
                  <a:lnTo>
                    <a:pt x="300672" y="57467"/>
                  </a:lnTo>
                  <a:cubicBezTo>
                    <a:pt x="314008" y="57467"/>
                    <a:pt x="325438" y="69533"/>
                    <a:pt x="325438" y="84773"/>
                  </a:cubicBezTo>
                  <a:lnTo>
                    <a:pt x="325438" y="93027"/>
                  </a:lnTo>
                  <a:cubicBezTo>
                    <a:pt x="325438" y="108267"/>
                    <a:pt x="314643" y="120333"/>
                    <a:pt x="300672" y="120333"/>
                  </a:cubicBezTo>
                  <a:lnTo>
                    <a:pt x="160338" y="120333"/>
                  </a:lnTo>
                  <a:cubicBezTo>
                    <a:pt x="157163" y="124142"/>
                    <a:pt x="157163" y="127952"/>
                    <a:pt x="157797" y="130492"/>
                  </a:cubicBezTo>
                  <a:lnTo>
                    <a:pt x="168593" y="130492"/>
                  </a:lnTo>
                  <a:cubicBezTo>
                    <a:pt x="178753" y="130492"/>
                    <a:pt x="187008" y="138748"/>
                    <a:pt x="187008" y="149542"/>
                  </a:cubicBezTo>
                  <a:lnTo>
                    <a:pt x="187008" y="153988"/>
                  </a:lnTo>
                  <a:cubicBezTo>
                    <a:pt x="187643" y="164783"/>
                    <a:pt x="179388" y="173038"/>
                    <a:pt x="169228" y="173038"/>
                  </a:cubicBezTo>
                  <a:close/>
                  <a:moveTo>
                    <a:pt x="58103" y="145098"/>
                  </a:moveTo>
                  <a:cubicBezTo>
                    <a:pt x="55563" y="145098"/>
                    <a:pt x="53022" y="147002"/>
                    <a:pt x="53022" y="149542"/>
                  </a:cubicBezTo>
                  <a:lnTo>
                    <a:pt x="53022" y="153988"/>
                  </a:lnTo>
                  <a:cubicBezTo>
                    <a:pt x="53022" y="156527"/>
                    <a:pt x="55563" y="158433"/>
                    <a:pt x="58103" y="158433"/>
                  </a:cubicBezTo>
                  <a:lnTo>
                    <a:pt x="169228" y="158433"/>
                  </a:lnTo>
                  <a:cubicBezTo>
                    <a:pt x="171768" y="158433"/>
                    <a:pt x="174308" y="156527"/>
                    <a:pt x="174308" y="153988"/>
                  </a:cubicBezTo>
                  <a:lnTo>
                    <a:pt x="174308" y="149542"/>
                  </a:lnTo>
                  <a:cubicBezTo>
                    <a:pt x="174308" y="147002"/>
                    <a:pt x="171768" y="145098"/>
                    <a:pt x="169228" y="145098"/>
                  </a:cubicBezTo>
                  <a:lnTo>
                    <a:pt x="151447" y="145098"/>
                  </a:lnTo>
                  <a:lnTo>
                    <a:pt x="149543" y="141923"/>
                  </a:lnTo>
                  <a:cubicBezTo>
                    <a:pt x="146368" y="136842"/>
                    <a:pt x="140653" y="122873"/>
                    <a:pt x="153988" y="108267"/>
                  </a:cubicBezTo>
                  <a:lnTo>
                    <a:pt x="155893" y="106363"/>
                  </a:lnTo>
                  <a:lnTo>
                    <a:pt x="301308" y="106363"/>
                  </a:lnTo>
                  <a:cubicBezTo>
                    <a:pt x="307658" y="106363"/>
                    <a:pt x="312738" y="100648"/>
                    <a:pt x="312738" y="93663"/>
                  </a:cubicBezTo>
                  <a:lnTo>
                    <a:pt x="312738" y="85408"/>
                  </a:lnTo>
                  <a:cubicBezTo>
                    <a:pt x="312738" y="78423"/>
                    <a:pt x="307658" y="72708"/>
                    <a:pt x="301308" y="72708"/>
                  </a:cubicBezTo>
                  <a:lnTo>
                    <a:pt x="263208" y="72708"/>
                  </a:lnTo>
                  <a:lnTo>
                    <a:pt x="261303" y="70802"/>
                  </a:lnTo>
                  <a:cubicBezTo>
                    <a:pt x="247333" y="56198"/>
                    <a:pt x="253683" y="42227"/>
                    <a:pt x="256858" y="37148"/>
                  </a:cubicBezTo>
                  <a:lnTo>
                    <a:pt x="258763" y="33973"/>
                  </a:lnTo>
                  <a:lnTo>
                    <a:pt x="277178" y="33973"/>
                  </a:lnTo>
                  <a:cubicBezTo>
                    <a:pt x="279718" y="33973"/>
                    <a:pt x="282258" y="32067"/>
                    <a:pt x="282258" y="29527"/>
                  </a:cubicBezTo>
                  <a:lnTo>
                    <a:pt x="282258" y="25083"/>
                  </a:lnTo>
                  <a:cubicBezTo>
                    <a:pt x="282258" y="22542"/>
                    <a:pt x="279718" y="20638"/>
                    <a:pt x="277178" y="20638"/>
                  </a:cubicBezTo>
                  <a:lnTo>
                    <a:pt x="166053" y="20638"/>
                  </a:lnTo>
                  <a:cubicBezTo>
                    <a:pt x="163513" y="20638"/>
                    <a:pt x="160972" y="22542"/>
                    <a:pt x="160972" y="25083"/>
                  </a:cubicBezTo>
                  <a:lnTo>
                    <a:pt x="160972" y="29527"/>
                  </a:lnTo>
                  <a:cubicBezTo>
                    <a:pt x="160972" y="32067"/>
                    <a:pt x="163513" y="33973"/>
                    <a:pt x="166053" y="33973"/>
                  </a:cubicBezTo>
                  <a:lnTo>
                    <a:pt x="178753" y="33973"/>
                  </a:lnTo>
                  <a:lnTo>
                    <a:pt x="180658" y="37148"/>
                  </a:lnTo>
                  <a:cubicBezTo>
                    <a:pt x="183833" y="42227"/>
                    <a:pt x="189547" y="56198"/>
                    <a:pt x="176213" y="70802"/>
                  </a:cubicBezTo>
                  <a:lnTo>
                    <a:pt x="174308" y="72708"/>
                  </a:lnTo>
                  <a:lnTo>
                    <a:pt x="29528" y="72708"/>
                  </a:lnTo>
                  <a:cubicBezTo>
                    <a:pt x="23178" y="72708"/>
                    <a:pt x="18097" y="78423"/>
                    <a:pt x="18097" y="85408"/>
                  </a:cubicBezTo>
                  <a:lnTo>
                    <a:pt x="18097" y="93663"/>
                  </a:lnTo>
                  <a:cubicBezTo>
                    <a:pt x="18097" y="100648"/>
                    <a:pt x="23178" y="106363"/>
                    <a:pt x="29528" y="106363"/>
                  </a:cubicBezTo>
                  <a:lnTo>
                    <a:pt x="71438" y="106363"/>
                  </a:lnTo>
                  <a:lnTo>
                    <a:pt x="73343" y="108267"/>
                  </a:lnTo>
                  <a:cubicBezTo>
                    <a:pt x="87313" y="122873"/>
                    <a:pt x="80963" y="136842"/>
                    <a:pt x="77788" y="141923"/>
                  </a:cubicBezTo>
                  <a:lnTo>
                    <a:pt x="75883" y="145098"/>
                  </a:lnTo>
                  <a:lnTo>
                    <a:pt x="58103" y="145098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2" name="任意多边形: 形状 391"/>
            <p:cNvSpPr/>
            <p:nvPr>
              <p:custDataLst>
                <p:tags r:id="rId392"/>
              </p:custDataLst>
            </p:nvPr>
          </p:nvSpPr>
          <p:spPr>
            <a:xfrm>
              <a:off x="10487978" y="3800792"/>
              <a:ext cx="152400" cy="171450"/>
            </a:xfrm>
            <a:custGeom>
              <a:avLst/>
              <a:gdLst>
                <a:gd name="connsiteX0" fmla="*/ 77788 w 152400"/>
                <a:gd name="connsiteY0" fmla="*/ 4763 h 171450"/>
                <a:gd name="connsiteX1" fmla="*/ 103822 w 152400"/>
                <a:gd name="connsiteY1" fmla="*/ 57467 h 171450"/>
                <a:gd name="connsiteX2" fmla="*/ 151447 w 152400"/>
                <a:gd name="connsiteY2" fmla="*/ 86042 h 171450"/>
                <a:gd name="connsiteX3" fmla="*/ 103822 w 152400"/>
                <a:gd name="connsiteY3" fmla="*/ 114617 h 171450"/>
                <a:gd name="connsiteX4" fmla="*/ 77788 w 152400"/>
                <a:gd name="connsiteY4" fmla="*/ 167323 h 171450"/>
                <a:gd name="connsiteX5" fmla="*/ 52388 w 152400"/>
                <a:gd name="connsiteY5" fmla="*/ 114617 h 171450"/>
                <a:gd name="connsiteX6" fmla="*/ 4763 w 152400"/>
                <a:gd name="connsiteY6" fmla="*/ 86042 h 171450"/>
                <a:gd name="connsiteX7" fmla="*/ 52388 w 152400"/>
                <a:gd name="connsiteY7" fmla="*/ 5746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71450">
                  <a:moveTo>
                    <a:pt x="77788" y="4763"/>
                  </a:moveTo>
                  <a:lnTo>
                    <a:pt x="103822" y="57467"/>
                  </a:lnTo>
                  <a:lnTo>
                    <a:pt x="151447" y="86042"/>
                  </a:lnTo>
                  <a:lnTo>
                    <a:pt x="103822" y="114617"/>
                  </a:lnTo>
                  <a:lnTo>
                    <a:pt x="77788" y="167323"/>
                  </a:lnTo>
                  <a:lnTo>
                    <a:pt x="52388" y="114617"/>
                  </a:lnTo>
                  <a:lnTo>
                    <a:pt x="4763" y="86042"/>
                  </a:lnTo>
                  <a:lnTo>
                    <a:pt x="52388" y="57467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3" name="任意多边形: 形状 392"/>
            <p:cNvSpPr/>
            <p:nvPr>
              <p:custDataLst>
                <p:tags r:id="rId393"/>
              </p:custDataLst>
            </p:nvPr>
          </p:nvSpPr>
          <p:spPr>
            <a:xfrm>
              <a:off x="10473372" y="3784917"/>
              <a:ext cx="184150" cy="196850"/>
            </a:xfrm>
            <a:custGeom>
              <a:avLst/>
              <a:gdLst>
                <a:gd name="connsiteX0" fmla="*/ 92393 w 184150"/>
                <a:gd name="connsiteY0" fmla="*/ 197803 h 196850"/>
                <a:gd name="connsiteX1" fmla="*/ 61278 w 184150"/>
                <a:gd name="connsiteY1" fmla="*/ 135573 h 196850"/>
                <a:gd name="connsiteX2" fmla="*/ 4763 w 184150"/>
                <a:gd name="connsiteY2" fmla="*/ 101283 h 196850"/>
                <a:gd name="connsiteX3" fmla="*/ 61278 w 184150"/>
                <a:gd name="connsiteY3" fmla="*/ 66992 h 196850"/>
                <a:gd name="connsiteX4" fmla="*/ 92393 w 184150"/>
                <a:gd name="connsiteY4" fmla="*/ 4763 h 196850"/>
                <a:gd name="connsiteX5" fmla="*/ 123508 w 184150"/>
                <a:gd name="connsiteY5" fmla="*/ 66992 h 196850"/>
                <a:gd name="connsiteX6" fmla="*/ 180022 w 184150"/>
                <a:gd name="connsiteY6" fmla="*/ 101283 h 196850"/>
                <a:gd name="connsiteX7" fmla="*/ 123508 w 184150"/>
                <a:gd name="connsiteY7" fmla="*/ 135573 h 196850"/>
                <a:gd name="connsiteX8" fmla="*/ 92393 w 184150"/>
                <a:gd name="connsiteY8" fmla="*/ 197803 h 196850"/>
                <a:gd name="connsiteX9" fmla="*/ 32703 w 184150"/>
                <a:gd name="connsiteY9" fmla="*/ 101917 h 196850"/>
                <a:gd name="connsiteX10" fmla="*/ 71438 w 184150"/>
                <a:gd name="connsiteY10" fmla="*/ 125413 h 196850"/>
                <a:gd name="connsiteX11" fmla="*/ 92393 w 184150"/>
                <a:gd name="connsiteY11" fmla="*/ 167958 h 196850"/>
                <a:gd name="connsiteX12" fmla="*/ 113347 w 184150"/>
                <a:gd name="connsiteY12" fmla="*/ 125413 h 196850"/>
                <a:gd name="connsiteX13" fmla="*/ 152083 w 184150"/>
                <a:gd name="connsiteY13" fmla="*/ 101917 h 196850"/>
                <a:gd name="connsiteX14" fmla="*/ 113347 w 184150"/>
                <a:gd name="connsiteY14" fmla="*/ 78423 h 196850"/>
                <a:gd name="connsiteX15" fmla="*/ 92393 w 184150"/>
                <a:gd name="connsiteY15" fmla="*/ 35878 h 196850"/>
                <a:gd name="connsiteX16" fmla="*/ 71438 w 184150"/>
                <a:gd name="connsiteY16" fmla="*/ 78423 h 196850"/>
                <a:gd name="connsiteX17" fmla="*/ 32703 w 184150"/>
                <a:gd name="connsiteY17" fmla="*/ 101917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150" h="196850">
                  <a:moveTo>
                    <a:pt x="92393" y="197803"/>
                  </a:moveTo>
                  <a:lnTo>
                    <a:pt x="61278" y="135573"/>
                  </a:lnTo>
                  <a:lnTo>
                    <a:pt x="4763" y="101283"/>
                  </a:lnTo>
                  <a:lnTo>
                    <a:pt x="61278" y="66992"/>
                  </a:lnTo>
                  <a:lnTo>
                    <a:pt x="92393" y="4763"/>
                  </a:lnTo>
                  <a:lnTo>
                    <a:pt x="123508" y="66992"/>
                  </a:lnTo>
                  <a:lnTo>
                    <a:pt x="180022" y="101283"/>
                  </a:lnTo>
                  <a:lnTo>
                    <a:pt x="123508" y="135573"/>
                  </a:lnTo>
                  <a:lnTo>
                    <a:pt x="92393" y="197803"/>
                  </a:lnTo>
                  <a:close/>
                  <a:moveTo>
                    <a:pt x="32703" y="101917"/>
                  </a:moveTo>
                  <a:lnTo>
                    <a:pt x="71438" y="125413"/>
                  </a:lnTo>
                  <a:lnTo>
                    <a:pt x="92393" y="167958"/>
                  </a:lnTo>
                  <a:lnTo>
                    <a:pt x="113347" y="125413"/>
                  </a:lnTo>
                  <a:lnTo>
                    <a:pt x="152083" y="101917"/>
                  </a:lnTo>
                  <a:lnTo>
                    <a:pt x="113347" y="78423"/>
                  </a:lnTo>
                  <a:lnTo>
                    <a:pt x="92393" y="35878"/>
                  </a:lnTo>
                  <a:lnTo>
                    <a:pt x="71438" y="78423"/>
                  </a:lnTo>
                  <a:lnTo>
                    <a:pt x="32703" y="10191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4" name="任意多边形: 形状 393"/>
            <p:cNvSpPr/>
            <p:nvPr>
              <p:custDataLst>
                <p:tags r:id="rId394"/>
              </p:custDataLst>
            </p:nvPr>
          </p:nvSpPr>
          <p:spPr>
            <a:xfrm>
              <a:off x="9690418" y="3654742"/>
              <a:ext cx="95250" cy="107950"/>
            </a:xfrm>
            <a:custGeom>
              <a:avLst/>
              <a:gdLst>
                <a:gd name="connsiteX0" fmla="*/ 50482 w 95250"/>
                <a:gd name="connsiteY0" fmla="*/ 4763 h 107950"/>
                <a:gd name="connsiteX1" fmla="*/ 66357 w 95250"/>
                <a:gd name="connsiteY1" fmla="*/ 37148 h 107950"/>
                <a:gd name="connsiteX2" fmla="*/ 96202 w 95250"/>
                <a:gd name="connsiteY2" fmla="*/ 54928 h 107950"/>
                <a:gd name="connsiteX3" fmla="*/ 66357 w 95250"/>
                <a:gd name="connsiteY3" fmla="*/ 72708 h 107950"/>
                <a:gd name="connsiteX4" fmla="*/ 50482 w 95250"/>
                <a:gd name="connsiteY4" fmla="*/ 105092 h 107950"/>
                <a:gd name="connsiteX5" fmla="*/ 33972 w 95250"/>
                <a:gd name="connsiteY5" fmla="*/ 72708 h 107950"/>
                <a:gd name="connsiteX6" fmla="*/ 4763 w 95250"/>
                <a:gd name="connsiteY6" fmla="*/ 54928 h 107950"/>
                <a:gd name="connsiteX7" fmla="*/ 33972 w 95250"/>
                <a:gd name="connsiteY7" fmla="*/ 37148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107950">
                  <a:moveTo>
                    <a:pt x="50482" y="4763"/>
                  </a:moveTo>
                  <a:lnTo>
                    <a:pt x="66357" y="37148"/>
                  </a:lnTo>
                  <a:lnTo>
                    <a:pt x="96202" y="54928"/>
                  </a:lnTo>
                  <a:lnTo>
                    <a:pt x="66357" y="72708"/>
                  </a:lnTo>
                  <a:lnTo>
                    <a:pt x="50482" y="105092"/>
                  </a:lnTo>
                  <a:lnTo>
                    <a:pt x="33972" y="72708"/>
                  </a:lnTo>
                  <a:lnTo>
                    <a:pt x="4763" y="54928"/>
                  </a:lnTo>
                  <a:lnTo>
                    <a:pt x="33972" y="37148"/>
                  </a:lnTo>
                  <a:close/>
                </a:path>
              </a:pathLst>
            </a:custGeom>
            <a:solidFill>
              <a:srgbClr val="FBE9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5" name="任意多边形: 形状 394"/>
            <p:cNvSpPr/>
            <p:nvPr>
              <p:custDataLst>
                <p:tags r:id="rId395"/>
              </p:custDataLst>
            </p:nvPr>
          </p:nvSpPr>
          <p:spPr>
            <a:xfrm>
              <a:off x="9677082" y="3639503"/>
              <a:ext cx="127000" cy="139700"/>
            </a:xfrm>
            <a:custGeom>
              <a:avLst/>
              <a:gdLst>
                <a:gd name="connsiteX0" fmla="*/ 63818 w 127000"/>
                <a:gd name="connsiteY0" fmla="*/ 135572 h 139700"/>
                <a:gd name="connsiteX1" fmla="*/ 42863 w 127000"/>
                <a:gd name="connsiteY1" fmla="*/ 93027 h 139700"/>
                <a:gd name="connsiteX2" fmla="*/ 4763 w 127000"/>
                <a:gd name="connsiteY2" fmla="*/ 70167 h 139700"/>
                <a:gd name="connsiteX3" fmla="*/ 42863 w 127000"/>
                <a:gd name="connsiteY3" fmla="*/ 47307 h 139700"/>
                <a:gd name="connsiteX4" fmla="*/ 63818 w 127000"/>
                <a:gd name="connsiteY4" fmla="*/ 4763 h 139700"/>
                <a:gd name="connsiteX5" fmla="*/ 84773 w 127000"/>
                <a:gd name="connsiteY5" fmla="*/ 47307 h 139700"/>
                <a:gd name="connsiteX6" fmla="*/ 122873 w 127000"/>
                <a:gd name="connsiteY6" fmla="*/ 70167 h 139700"/>
                <a:gd name="connsiteX7" fmla="*/ 84773 w 127000"/>
                <a:gd name="connsiteY7" fmla="*/ 93027 h 139700"/>
                <a:gd name="connsiteX8" fmla="*/ 63818 w 127000"/>
                <a:gd name="connsiteY8" fmla="*/ 135572 h 139700"/>
                <a:gd name="connsiteX9" fmla="*/ 32068 w 127000"/>
                <a:gd name="connsiteY9" fmla="*/ 70167 h 139700"/>
                <a:gd name="connsiteX10" fmla="*/ 52388 w 127000"/>
                <a:gd name="connsiteY10" fmla="*/ 82867 h 139700"/>
                <a:gd name="connsiteX11" fmla="*/ 63818 w 127000"/>
                <a:gd name="connsiteY11" fmla="*/ 105727 h 139700"/>
                <a:gd name="connsiteX12" fmla="*/ 75248 w 127000"/>
                <a:gd name="connsiteY12" fmla="*/ 82867 h 139700"/>
                <a:gd name="connsiteX13" fmla="*/ 96203 w 127000"/>
                <a:gd name="connsiteY13" fmla="*/ 70167 h 139700"/>
                <a:gd name="connsiteX14" fmla="*/ 75248 w 127000"/>
                <a:gd name="connsiteY14" fmla="*/ 57467 h 139700"/>
                <a:gd name="connsiteX15" fmla="*/ 63818 w 127000"/>
                <a:gd name="connsiteY15" fmla="*/ 34607 h 139700"/>
                <a:gd name="connsiteX16" fmla="*/ 52388 w 127000"/>
                <a:gd name="connsiteY16" fmla="*/ 57467 h 139700"/>
                <a:gd name="connsiteX17" fmla="*/ 32068 w 127000"/>
                <a:gd name="connsiteY17" fmla="*/ 70167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000" h="139700">
                  <a:moveTo>
                    <a:pt x="63818" y="135572"/>
                  </a:moveTo>
                  <a:lnTo>
                    <a:pt x="42863" y="93027"/>
                  </a:lnTo>
                  <a:lnTo>
                    <a:pt x="4763" y="70167"/>
                  </a:lnTo>
                  <a:lnTo>
                    <a:pt x="42863" y="47307"/>
                  </a:lnTo>
                  <a:lnTo>
                    <a:pt x="63818" y="4763"/>
                  </a:lnTo>
                  <a:lnTo>
                    <a:pt x="84773" y="47307"/>
                  </a:lnTo>
                  <a:lnTo>
                    <a:pt x="122873" y="70167"/>
                  </a:lnTo>
                  <a:lnTo>
                    <a:pt x="84773" y="93027"/>
                  </a:lnTo>
                  <a:lnTo>
                    <a:pt x="63818" y="135572"/>
                  </a:lnTo>
                  <a:close/>
                  <a:moveTo>
                    <a:pt x="32068" y="70167"/>
                  </a:moveTo>
                  <a:lnTo>
                    <a:pt x="52388" y="82867"/>
                  </a:lnTo>
                  <a:lnTo>
                    <a:pt x="63818" y="105727"/>
                  </a:lnTo>
                  <a:lnTo>
                    <a:pt x="75248" y="82867"/>
                  </a:lnTo>
                  <a:lnTo>
                    <a:pt x="96203" y="70167"/>
                  </a:lnTo>
                  <a:lnTo>
                    <a:pt x="75248" y="57467"/>
                  </a:lnTo>
                  <a:lnTo>
                    <a:pt x="63818" y="34607"/>
                  </a:lnTo>
                  <a:lnTo>
                    <a:pt x="52388" y="57467"/>
                  </a:lnTo>
                  <a:lnTo>
                    <a:pt x="32068" y="70167"/>
                  </a:ln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6" name="任意多边形: 形状 395"/>
            <p:cNvSpPr/>
            <p:nvPr>
              <p:custDataLst>
                <p:tags r:id="rId396"/>
              </p:custDataLst>
            </p:nvPr>
          </p:nvSpPr>
          <p:spPr>
            <a:xfrm>
              <a:off x="10522560" y="2864928"/>
              <a:ext cx="228600" cy="254000"/>
            </a:xfrm>
            <a:custGeom>
              <a:avLst/>
              <a:gdLst>
                <a:gd name="connsiteX0" fmla="*/ 11455 w 228600"/>
                <a:gd name="connsiteY0" fmla="*/ 86552 h 254000"/>
                <a:gd name="connsiteX1" fmla="*/ 154965 w 228600"/>
                <a:gd name="connsiteY1" fmla="*/ 12257 h 254000"/>
                <a:gd name="connsiteX2" fmla="*/ 222275 w 228600"/>
                <a:gd name="connsiteY2" fmla="*/ 171007 h 254000"/>
                <a:gd name="connsiteX3" fmla="*/ 78765 w 228600"/>
                <a:gd name="connsiteY3" fmla="*/ 245302 h 254000"/>
                <a:gd name="connsiteX4" fmla="*/ 11455 w 228600"/>
                <a:gd name="connsiteY4" fmla="*/ 86552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54000">
                  <a:moveTo>
                    <a:pt x="11455" y="86552"/>
                  </a:moveTo>
                  <a:cubicBezTo>
                    <a:pt x="32410" y="22417"/>
                    <a:pt x="97180" y="-11238"/>
                    <a:pt x="154965" y="12257"/>
                  </a:cubicBezTo>
                  <a:cubicBezTo>
                    <a:pt x="213385" y="35752"/>
                    <a:pt x="243230" y="106237"/>
                    <a:pt x="222275" y="171007"/>
                  </a:cubicBezTo>
                  <a:cubicBezTo>
                    <a:pt x="201320" y="235142"/>
                    <a:pt x="136550" y="268797"/>
                    <a:pt x="78765" y="245302"/>
                  </a:cubicBezTo>
                  <a:cubicBezTo>
                    <a:pt x="20345" y="221807"/>
                    <a:pt x="-9500" y="150687"/>
                    <a:pt x="11455" y="86552"/>
                  </a:cubicBezTo>
                  <a:close/>
                </a:path>
              </a:pathLst>
            </a:custGeom>
            <a:solidFill>
              <a:srgbClr val="FF50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7" name="任意多边形: 形状 396"/>
            <p:cNvSpPr/>
            <p:nvPr>
              <p:custDataLst>
                <p:tags r:id="rId397"/>
              </p:custDataLst>
            </p:nvPr>
          </p:nvSpPr>
          <p:spPr>
            <a:xfrm>
              <a:off x="10515253" y="2857817"/>
              <a:ext cx="241300" cy="266700"/>
            </a:xfrm>
            <a:custGeom>
              <a:avLst/>
              <a:gdLst>
                <a:gd name="connsiteX0" fmla="*/ 124172 w 241300"/>
                <a:gd name="connsiteY0" fmla="*/ 266383 h 266700"/>
                <a:gd name="connsiteX1" fmla="*/ 83532 w 241300"/>
                <a:gd name="connsiteY1" fmla="*/ 258763 h 266700"/>
                <a:gd name="connsiteX2" fmla="*/ 11777 w 241300"/>
                <a:gd name="connsiteY2" fmla="*/ 91123 h 266700"/>
                <a:gd name="connsiteX3" fmla="*/ 123537 w 241300"/>
                <a:gd name="connsiteY3" fmla="*/ 4763 h 266700"/>
                <a:gd name="connsiteX4" fmla="*/ 164177 w 241300"/>
                <a:gd name="connsiteY4" fmla="*/ 12383 h 266700"/>
                <a:gd name="connsiteX5" fmla="*/ 235297 w 241300"/>
                <a:gd name="connsiteY5" fmla="*/ 180658 h 266700"/>
                <a:gd name="connsiteX6" fmla="*/ 124172 w 241300"/>
                <a:gd name="connsiteY6" fmla="*/ 266383 h 266700"/>
                <a:gd name="connsiteX7" fmla="*/ 124172 w 241300"/>
                <a:gd name="connsiteY7" fmla="*/ 18733 h 266700"/>
                <a:gd name="connsiteX8" fmla="*/ 24477 w 241300"/>
                <a:gd name="connsiteY8" fmla="*/ 95568 h 266700"/>
                <a:gd name="connsiteX9" fmla="*/ 87977 w 241300"/>
                <a:gd name="connsiteY9" fmla="*/ 244793 h 266700"/>
                <a:gd name="connsiteX10" fmla="*/ 124172 w 241300"/>
                <a:gd name="connsiteY10" fmla="*/ 251778 h 266700"/>
                <a:gd name="connsiteX11" fmla="*/ 223867 w 241300"/>
                <a:gd name="connsiteY11" fmla="*/ 174943 h 266700"/>
                <a:gd name="connsiteX12" fmla="*/ 160367 w 241300"/>
                <a:gd name="connsiteY12" fmla="*/ 25718 h 266700"/>
                <a:gd name="connsiteX13" fmla="*/ 124172 w 241300"/>
                <a:gd name="connsiteY13" fmla="*/ 1873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300" h="266700">
                  <a:moveTo>
                    <a:pt x="124172" y="266383"/>
                  </a:moveTo>
                  <a:cubicBezTo>
                    <a:pt x="110202" y="266383"/>
                    <a:pt x="96867" y="263843"/>
                    <a:pt x="83532" y="258763"/>
                  </a:cubicBezTo>
                  <a:cubicBezTo>
                    <a:pt x="21937" y="233998"/>
                    <a:pt x="-10448" y="159068"/>
                    <a:pt x="11777" y="91123"/>
                  </a:cubicBezTo>
                  <a:cubicBezTo>
                    <a:pt x="28922" y="39053"/>
                    <a:pt x="73372" y="4763"/>
                    <a:pt x="123537" y="4763"/>
                  </a:cubicBezTo>
                  <a:cubicBezTo>
                    <a:pt x="137507" y="4763"/>
                    <a:pt x="150842" y="7303"/>
                    <a:pt x="164177" y="12383"/>
                  </a:cubicBezTo>
                  <a:cubicBezTo>
                    <a:pt x="225772" y="37148"/>
                    <a:pt x="258157" y="112078"/>
                    <a:pt x="235297" y="180658"/>
                  </a:cubicBezTo>
                  <a:cubicBezTo>
                    <a:pt x="219422" y="232093"/>
                    <a:pt x="174337" y="266383"/>
                    <a:pt x="124172" y="266383"/>
                  </a:cubicBezTo>
                  <a:close/>
                  <a:moveTo>
                    <a:pt x="124172" y="18733"/>
                  </a:moveTo>
                  <a:cubicBezTo>
                    <a:pt x="79722" y="18733"/>
                    <a:pt x="39717" y="49848"/>
                    <a:pt x="24477" y="95568"/>
                  </a:cubicBezTo>
                  <a:cubicBezTo>
                    <a:pt x="4792" y="155893"/>
                    <a:pt x="33367" y="223203"/>
                    <a:pt x="87977" y="244793"/>
                  </a:cubicBezTo>
                  <a:cubicBezTo>
                    <a:pt x="99407" y="249238"/>
                    <a:pt x="111472" y="251778"/>
                    <a:pt x="124172" y="251778"/>
                  </a:cubicBezTo>
                  <a:cubicBezTo>
                    <a:pt x="168622" y="251778"/>
                    <a:pt x="208627" y="220663"/>
                    <a:pt x="223867" y="174943"/>
                  </a:cubicBezTo>
                  <a:cubicBezTo>
                    <a:pt x="243552" y="114618"/>
                    <a:pt x="214977" y="47308"/>
                    <a:pt x="160367" y="25718"/>
                  </a:cubicBezTo>
                  <a:cubicBezTo>
                    <a:pt x="148302" y="21273"/>
                    <a:pt x="136237" y="18733"/>
                    <a:pt x="124172" y="18733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8" name="任意多边形: 形状 397"/>
            <p:cNvSpPr/>
            <p:nvPr>
              <p:custDataLst>
                <p:tags r:id="rId398"/>
              </p:custDataLst>
            </p:nvPr>
          </p:nvSpPr>
          <p:spPr>
            <a:xfrm>
              <a:off x="10558463" y="2887663"/>
              <a:ext cx="146050" cy="82550"/>
            </a:xfrm>
            <a:custGeom>
              <a:avLst/>
              <a:gdLst>
                <a:gd name="connsiteX0" fmla="*/ 4763 w 146050"/>
                <a:gd name="connsiteY0" fmla="*/ 77788 h 82550"/>
                <a:gd name="connsiteX1" fmla="*/ 146368 w 146050"/>
                <a:gd name="connsiteY1" fmla="*/ 4763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050" h="82550">
                  <a:moveTo>
                    <a:pt x="4763" y="77788"/>
                  </a:moveTo>
                  <a:cubicBezTo>
                    <a:pt x="51753" y="53658"/>
                    <a:pt x="98743" y="28892"/>
                    <a:pt x="146368" y="4763"/>
                  </a:cubicBezTo>
                </a:path>
              </a:pathLst>
            </a:custGeom>
            <a:solidFill>
              <a:srgbClr val="83D7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9" name="任意多边形: 形状 398"/>
            <p:cNvSpPr/>
            <p:nvPr>
              <p:custDataLst>
                <p:tags r:id="rId399"/>
              </p:custDataLst>
            </p:nvPr>
          </p:nvSpPr>
          <p:spPr>
            <a:xfrm>
              <a:off x="10552261" y="2880552"/>
              <a:ext cx="158750" cy="95250"/>
            </a:xfrm>
            <a:custGeom>
              <a:avLst/>
              <a:gdLst>
                <a:gd name="connsiteX0" fmla="*/ 10964 w 158750"/>
                <a:gd name="connsiteY0" fmla="*/ 92518 h 95250"/>
                <a:gd name="connsiteX1" fmla="*/ 5249 w 158750"/>
                <a:gd name="connsiteY1" fmla="*/ 88073 h 95250"/>
                <a:gd name="connsiteX2" fmla="*/ 8424 w 158750"/>
                <a:gd name="connsiteY2" fmla="*/ 78548 h 95250"/>
                <a:gd name="connsiteX3" fmla="*/ 150029 w 158750"/>
                <a:gd name="connsiteY3" fmla="*/ 5523 h 95250"/>
                <a:gd name="connsiteX4" fmla="*/ 158920 w 158750"/>
                <a:gd name="connsiteY4" fmla="*/ 8698 h 95250"/>
                <a:gd name="connsiteX5" fmla="*/ 155745 w 158750"/>
                <a:gd name="connsiteY5" fmla="*/ 18223 h 95250"/>
                <a:gd name="connsiteX6" fmla="*/ 14139 w 158750"/>
                <a:gd name="connsiteY6" fmla="*/ 91248 h 95250"/>
                <a:gd name="connsiteX7" fmla="*/ 10964 w 158750"/>
                <a:gd name="connsiteY7" fmla="*/ 925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50" h="95250">
                  <a:moveTo>
                    <a:pt x="10964" y="92518"/>
                  </a:moveTo>
                  <a:cubicBezTo>
                    <a:pt x="8424" y="92518"/>
                    <a:pt x="5884" y="91248"/>
                    <a:pt x="5249" y="88073"/>
                  </a:cubicBezTo>
                  <a:cubicBezTo>
                    <a:pt x="3979" y="84262"/>
                    <a:pt x="5249" y="79818"/>
                    <a:pt x="8424" y="78548"/>
                  </a:cubicBezTo>
                  <a:lnTo>
                    <a:pt x="150029" y="5523"/>
                  </a:lnTo>
                  <a:cubicBezTo>
                    <a:pt x="153204" y="3618"/>
                    <a:pt x="157014" y="5523"/>
                    <a:pt x="158920" y="8698"/>
                  </a:cubicBezTo>
                  <a:cubicBezTo>
                    <a:pt x="160189" y="12508"/>
                    <a:pt x="158920" y="16952"/>
                    <a:pt x="155745" y="18223"/>
                  </a:cubicBezTo>
                  <a:lnTo>
                    <a:pt x="14139" y="91248"/>
                  </a:lnTo>
                  <a:cubicBezTo>
                    <a:pt x="12870" y="91883"/>
                    <a:pt x="11599" y="92518"/>
                    <a:pt x="10964" y="9251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0" name="任意多边形: 形状 399"/>
            <p:cNvSpPr/>
            <p:nvPr>
              <p:custDataLst>
                <p:tags r:id="rId400"/>
              </p:custDataLst>
            </p:nvPr>
          </p:nvSpPr>
          <p:spPr>
            <a:xfrm>
              <a:off x="10525443" y="2974658"/>
              <a:ext cx="88900" cy="50800"/>
            </a:xfrm>
            <a:custGeom>
              <a:avLst/>
              <a:gdLst>
                <a:gd name="connsiteX0" fmla="*/ 4763 w 88900"/>
                <a:gd name="connsiteY0" fmla="*/ 47307 h 50800"/>
                <a:gd name="connsiteX1" fmla="*/ 86677 w 88900"/>
                <a:gd name="connsiteY1" fmla="*/ 4763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50800">
                  <a:moveTo>
                    <a:pt x="4763" y="47307"/>
                  </a:moveTo>
                  <a:lnTo>
                    <a:pt x="86677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1" name="任意多边形: 形状 400"/>
            <p:cNvSpPr/>
            <p:nvPr>
              <p:custDataLst>
                <p:tags r:id="rId401"/>
              </p:custDataLst>
            </p:nvPr>
          </p:nvSpPr>
          <p:spPr>
            <a:xfrm>
              <a:off x="10519241" y="2967547"/>
              <a:ext cx="101600" cy="63500"/>
            </a:xfrm>
            <a:custGeom>
              <a:avLst/>
              <a:gdLst>
                <a:gd name="connsiteX0" fmla="*/ 10965 w 101600"/>
                <a:gd name="connsiteY0" fmla="*/ 62038 h 63500"/>
                <a:gd name="connsiteX1" fmla="*/ 5249 w 101600"/>
                <a:gd name="connsiteY1" fmla="*/ 57592 h 63500"/>
                <a:gd name="connsiteX2" fmla="*/ 8424 w 101600"/>
                <a:gd name="connsiteY2" fmla="*/ 48067 h 63500"/>
                <a:gd name="connsiteX3" fmla="*/ 90340 w 101600"/>
                <a:gd name="connsiteY3" fmla="*/ 5523 h 63500"/>
                <a:gd name="connsiteX4" fmla="*/ 99229 w 101600"/>
                <a:gd name="connsiteY4" fmla="*/ 8698 h 63500"/>
                <a:gd name="connsiteX5" fmla="*/ 96054 w 101600"/>
                <a:gd name="connsiteY5" fmla="*/ 18223 h 63500"/>
                <a:gd name="connsiteX6" fmla="*/ 14140 w 101600"/>
                <a:gd name="connsiteY6" fmla="*/ 60767 h 63500"/>
                <a:gd name="connsiteX7" fmla="*/ 10965 w 101600"/>
                <a:gd name="connsiteY7" fmla="*/ 62038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00" h="63500">
                  <a:moveTo>
                    <a:pt x="10965" y="62038"/>
                  </a:moveTo>
                  <a:cubicBezTo>
                    <a:pt x="8424" y="62038"/>
                    <a:pt x="5884" y="60767"/>
                    <a:pt x="5249" y="57592"/>
                  </a:cubicBezTo>
                  <a:cubicBezTo>
                    <a:pt x="3979" y="53782"/>
                    <a:pt x="5249" y="49338"/>
                    <a:pt x="8424" y="48067"/>
                  </a:cubicBezTo>
                  <a:lnTo>
                    <a:pt x="90340" y="5523"/>
                  </a:lnTo>
                  <a:cubicBezTo>
                    <a:pt x="93515" y="3617"/>
                    <a:pt x="97324" y="5523"/>
                    <a:pt x="99229" y="8698"/>
                  </a:cubicBezTo>
                  <a:cubicBezTo>
                    <a:pt x="100499" y="12507"/>
                    <a:pt x="99229" y="16953"/>
                    <a:pt x="96054" y="18223"/>
                  </a:cubicBezTo>
                  <a:lnTo>
                    <a:pt x="14140" y="60767"/>
                  </a:lnTo>
                  <a:cubicBezTo>
                    <a:pt x="12869" y="61403"/>
                    <a:pt x="12234" y="62038"/>
                    <a:pt x="10965" y="6203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2" name="任意多边形: 形状 401"/>
            <p:cNvSpPr/>
            <p:nvPr>
              <p:custDataLst>
                <p:tags r:id="rId402"/>
              </p:custDataLst>
            </p:nvPr>
          </p:nvSpPr>
          <p:spPr>
            <a:xfrm>
              <a:off x="10549573" y="2998153"/>
              <a:ext cx="127000" cy="69850"/>
            </a:xfrm>
            <a:custGeom>
              <a:avLst/>
              <a:gdLst>
                <a:gd name="connsiteX0" fmla="*/ 4762 w 127000"/>
                <a:gd name="connsiteY0" fmla="*/ 66993 h 69850"/>
                <a:gd name="connsiteX1" fmla="*/ 126047 w 127000"/>
                <a:gd name="connsiteY1" fmla="*/ 4762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0" h="69850">
                  <a:moveTo>
                    <a:pt x="4762" y="66993"/>
                  </a:moveTo>
                  <a:lnTo>
                    <a:pt x="126047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3" name="任意多边形: 形状 402"/>
            <p:cNvSpPr/>
            <p:nvPr>
              <p:custDataLst>
                <p:tags r:id="rId403"/>
              </p:custDataLst>
            </p:nvPr>
          </p:nvSpPr>
          <p:spPr>
            <a:xfrm>
              <a:off x="10543371" y="2990407"/>
              <a:ext cx="139700" cy="82550"/>
            </a:xfrm>
            <a:custGeom>
              <a:avLst/>
              <a:gdLst>
                <a:gd name="connsiteX0" fmla="*/ 10964 w 139700"/>
                <a:gd name="connsiteY0" fmla="*/ 82358 h 82550"/>
                <a:gd name="connsiteX1" fmla="*/ 5249 w 139700"/>
                <a:gd name="connsiteY1" fmla="*/ 77913 h 82550"/>
                <a:gd name="connsiteX2" fmla="*/ 8424 w 139700"/>
                <a:gd name="connsiteY2" fmla="*/ 68388 h 82550"/>
                <a:gd name="connsiteX3" fmla="*/ 129710 w 139700"/>
                <a:gd name="connsiteY3" fmla="*/ 5523 h 82550"/>
                <a:gd name="connsiteX4" fmla="*/ 138599 w 139700"/>
                <a:gd name="connsiteY4" fmla="*/ 8698 h 82550"/>
                <a:gd name="connsiteX5" fmla="*/ 135424 w 139700"/>
                <a:gd name="connsiteY5" fmla="*/ 18223 h 82550"/>
                <a:gd name="connsiteX6" fmla="*/ 14139 w 139700"/>
                <a:gd name="connsiteY6" fmla="*/ 81088 h 82550"/>
                <a:gd name="connsiteX7" fmla="*/ 10964 w 139700"/>
                <a:gd name="connsiteY7" fmla="*/ 82358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00" h="82550">
                  <a:moveTo>
                    <a:pt x="10964" y="82358"/>
                  </a:moveTo>
                  <a:cubicBezTo>
                    <a:pt x="8424" y="82358"/>
                    <a:pt x="5885" y="81088"/>
                    <a:pt x="5249" y="77913"/>
                  </a:cubicBezTo>
                  <a:cubicBezTo>
                    <a:pt x="3979" y="74103"/>
                    <a:pt x="5249" y="69658"/>
                    <a:pt x="8424" y="68388"/>
                  </a:cubicBezTo>
                  <a:lnTo>
                    <a:pt x="129710" y="5523"/>
                  </a:lnTo>
                  <a:cubicBezTo>
                    <a:pt x="132885" y="3618"/>
                    <a:pt x="136695" y="5523"/>
                    <a:pt x="138599" y="8698"/>
                  </a:cubicBezTo>
                  <a:cubicBezTo>
                    <a:pt x="139870" y="12508"/>
                    <a:pt x="138599" y="16953"/>
                    <a:pt x="135424" y="18223"/>
                  </a:cubicBezTo>
                  <a:lnTo>
                    <a:pt x="14139" y="81088"/>
                  </a:lnTo>
                  <a:cubicBezTo>
                    <a:pt x="12870" y="82358"/>
                    <a:pt x="11599" y="82358"/>
                    <a:pt x="10964" y="8235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4" name="任意多边形: 形状 403"/>
            <p:cNvSpPr/>
            <p:nvPr>
              <p:custDataLst>
                <p:tags r:id="rId404"/>
              </p:custDataLst>
            </p:nvPr>
          </p:nvSpPr>
          <p:spPr>
            <a:xfrm>
              <a:off x="10566718" y="3049588"/>
              <a:ext cx="82550" cy="44450"/>
            </a:xfrm>
            <a:custGeom>
              <a:avLst/>
              <a:gdLst>
                <a:gd name="connsiteX0" fmla="*/ 4763 w 82550"/>
                <a:gd name="connsiteY0" fmla="*/ 42227 h 44450"/>
                <a:gd name="connsiteX1" fmla="*/ 77788 w 82550"/>
                <a:gd name="connsiteY1" fmla="*/ 4763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550" h="44450">
                  <a:moveTo>
                    <a:pt x="4763" y="42227"/>
                  </a:moveTo>
                  <a:lnTo>
                    <a:pt x="77788" y="4763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5" name="任意多边形: 形状 404"/>
            <p:cNvSpPr/>
            <p:nvPr>
              <p:custDataLst>
                <p:tags r:id="rId405"/>
              </p:custDataLst>
            </p:nvPr>
          </p:nvSpPr>
          <p:spPr>
            <a:xfrm>
              <a:off x="10560516" y="3042490"/>
              <a:ext cx="88900" cy="57150"/>
            </a:xfrm>
            <a:custGeom>
              <a:avLst/>
              <a:gdLst>
                <a:gd name="connsiteX0" fmla="*/ 10965 w 88900"/>
                <a:gd name="connsiteY0" fmla="*/ 56945 h 57150"/>
                <a:gd name="connsiteX1" fmla="*/ 5249 w 88900"/>
                <a:gd name="connsiteY1" fmla="*/ 52500 h 57150"/>
                <a:gd name="connsiteX2" fmla="*/ 8424 w 88900"/>
                <a:gd name="connsiteY2" fmla="*/ 42975 h 57150"/>
                <a:gd name="connsiteX3" fmla="*/ 80815 w 88900"/>
                <a:gd name="connsiteY3" fmla="*/ 5510 h 57150"/>
                <a:gd name="connsiteX4" fmla="*/ 89704 w 88900"/>
                <a:gd name="connsiteY4" fmla="*/ 9320 h 57150"/>
                <a:gd name="connsiteX5" fmla="*/ 86529 w 88900"/>
                <a:gd name="connsiteY5" fmla="*/ 18845 h 57150"/>
                <a:gd name="connsiteX6" fmla="*/ 14140 w 88900"/>
                <a:gd name="connsiteY6" fmla="*/ 56310 h 57150"/>
                <a:gd name="connsiteX7" fmla="*/ 10965 w 88900"/>
                <a:gd name="connsiteY7" fmla="*/ 5694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00" h="57150">
                  <a:moveTo>
                    <a:pt x="10965" y="56945"/>
                  </a:moveTo>
                  <a:cubicBezTo>
                    <a:pt x="8424" y="56945"/>
                    <a:pt x="5884" y="55675"/>
                    <a:pt x="5249" y="52500"/>
                  </a:cubicBezTo>
                  <a:cubicBezTo>
                    <a:pt x="3979" y="48690"/>
                    <a:pt x="5249" y="44245"/>
                    <a:pt x="8424" y="42975"/>
                  </a:cubicBezTo>
                  <a:lnTo>
                    <a:pt x="80815" y="5510"/>
                  </a:lnTo>
                  <a:cubicBezTo>
                    <a:pt x="83990" y="3605"/>
                    <a:pt x="87799" y="5510"/>
                    <a:pt x="89704" y="9320"/>
                  </a:cubicBezTo>
                  <a:cubicBezTo>
                    <a:pt x="91609" y="13130"/>
                    <a:pt x="89704" y="17575"/>
                    <a:pt x="86529" y="18845"/>
                  </a:cubicBezTo>
                  <a:lnTo>
                    <a:pt x="14140" y="56310"/>
                  </a:lnTo>
                  <a:cubicBezTo>
                    <a:pt x="12869" y="56310"/>
                    <a:pt x="12234" y="56945"/>
                    <a:pt x="10965" y="56945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6" name="任意多边形: 形状 405"/>
            <p:cNvSpPr/>
            <p:nvPr>
              <p:custDataLst>
                <p:tags r:id="rId406"/>
              </p:custDataLst>
            </p:nvPr>
          </p:nvSpPr>
          <p:spPr>
            <a:xfrm>
              <a:off x="10628948" y="2921318"/>
              <a:ext cx="107950" cy="57150"/>
            </a:xfrm>
            <a:custGeom>
              <a:avLst/>
              <a:gdLst>
                <a:gd name="connsiteX0" fmla="*/ 4762 w 107950"/>
                <a:gd name="connsiteY0" fmla="*/ 56833 h 57150"/>
                <a:gd name="connsiteX1" fmla="*/ 105728 w 107950"/>
                <a:gd name="connsiteY1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950" h="57150">
                  <a:moveTo>
                    <a:pt x="4762" y="56833"/>
                  </a:moveTo>
                  <a:lnTo>
                    <a:pt x="105728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7" name="任意多边形: 形状 406"/>
            <p:cNvSpPr/>
            <p:nvPr>
              <p:custDataLst>
                <p:tags r:id="rId407"/>
              </p:custDataLst>
            </p:nvPr>
          </p:nvSpPr>
          <p:spPr>
            <a:xfrm>
              <a:off x="10622746" y="2913572"/>
              <a:ext cx="120650" cy="76200"/>
            </a:xfrm>
            <a:custGeom>
              <a:avLst/>
              <a:gdLst>
                <a:gd name="connsiteX0" fmla="*/ 10964 w 120650"/>
                <a:gd name="connsiteY0" fmla="*/ 72198 h 76200"/>
                <a:gd name="connsiteX1" fmla="*/ 5249 w 120650"/>
                <a:gd name="connsiteY1" fmla="*/ 67753 h 76200"/>
                <a:gd name="connsiteX2" fmla="*/ 8424 w 120650"/>
                <a:gd name="connsiteY2" fmla="*/ 58228 h 76200"/>
                <a:gd name="connsiteX3" fmla="*/ 109389 w 120650"/>
                <a:gd name="connsiteY3" fmla="*/ 5523 h 76200"/>
                <a:gd name="connsiteX4" fmla="*/ 118279 w 120650"/>
                <a:gd name="connsiteY4" fmla="*/ 8698 h 76200"/>
                <a:gd name="connsiteX5" fmla="*/ 115104 w 120650"/>
                <a:gd name="connsiteY5" fmla="*/ 18223 h 76200"/>
                <a:gd name="connsiteX6" fmla="*/ 14139 w 120650"/>
                <a:gd name="connsiteY6" fmla="*/ 70928 h 76200"/>
                <a:gd name="connsiteX7" fmla="*/ 10964 w 120650"/>
                <a:gd name="connsiteY7" fmla="*/ 7219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50" h="76200">
                  <a:moveTo>
                    <a:pt x="10964" y="72198"/>
                  </a:moveTo>
                  <a:cubicBezTo>
                    <a:pt x="8424" y="72198"/>
                    <a:pt x="5885" y="70928"/>
                    <a:pt x="5249" y="67753"/>
                  </a:cubicBezTo>
                  <a:cubicBezTo>
                    <a:pt x="3979" y="63942"/>
                    <a:pt x="5249" y="59498"/>
                    <a:pt x="8424" y="58228"/>
                  </a:cubicBezTo>
                  <a:lnTo>
                    <a:pt x="109389" y="5523"/>
                  </a:lnTo>
                  <a:cubicBezTo>
                    <a:pt x="112564" y="3617"/>
                    <a:pt x="116374" y="5523"/>
                    <a:pt x="118279" y="8698"/>
                  </a:cubicBezTo>
                  <a:cubicBezTo>
                    <a:pt x="119549" y="12507"/>
                    <a:pt x="118279" y="16953"/>
                    <a:pt x="115104" y="18223"/>
                  </a:cubicBezTo>
                  <a:lnTo>
                    <a:pt x="14139" y="70928"/>
                  </a:lnTo>
                  <a:cubicBezTo>
                    <a:pt x="12870" y="71563"/>
                    <a:pt x="12235" y="72198"/>
                    <a:pt x="10964" y="72198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8" name="任意多边形: 形状 407"/>
            <p:cNvSpPr/>
            <p:nvPr>
              <p:custDataLst>
                <p:tags r:id="rId408"/>
              </p:custDataLst>
            </p:nvPr>
          </p:nvSpPr>
          <p:spPr>
            <a:xfrm>
              <a:off x="10661968" y="3010218"/>
              <a:ext cx="88900" cy="50800"/>
            </a:xfrm>
            <a:custGeom>
              <a:avLst/>
              <a:gdLst>
                <a:gd name="connsiteX0" fmla="*/ 4763 w 88900"/>
                <a:gd name="connsiteY0" fmla="*/ 46037 h 50800"/>
                <a:gd name="connsiteX1" fmla="*/ 84138 w 88900"/>
                <a:gd name="connsiteY1" fmla="*/ 4762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50800">
                  <a:moveTo>
                    <a:pt x="4763" y="46037"/>
                  </a:moveTo>
                  <a:lnTo>
                    <a:pt x="84138" y="4762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9" name="任意多边形: 形状 408"/>
            <p:cNvSpPr/>
            <p:nvPr>
              <p:custDataLst>
                <p:tags r:id="rId409"/>
              </p:custDataLst>
            </p:nvPr>
          </p:nvSpPr>
          <p:spPr>
            <a:xfrm>
              <a:off x="10655766" y="3002472"/>
              <a:ext cx="101600" cy="63500"/>
            </a:xfrm>
            <a:custGeom>
              <a:avLst/>
              <a:gdLst>
                <a:gd name="connsiteX0" fmla="*/ 10965 w 101600"/>
                <a:gd name="connsiteY0" fmla="*/ 60767 h 63500"/>
                <a:gd name="connsiteX1" fmla="*/ 5249 w 101600"/>
                <a:gd name="connsiteY1" fmla="*/ 56323 h 63500"/>
                <a:gd name="connsiteX2" fmla="*/ 8424 w 101600"/>
                <a:gd name="connsiteY2" fmla="*/ 46798 h 63500"/>
                <a:gd name="connsiteX3" fmla="*/ 87799 w 101600"/>
                <a:gd name="connsiteY3" fmla="*/ 5523 h 63500"/>
                <a:gd name="connsiteX4" fmla="*/ 96690 w 101600"/>
                <a:gd name="connsiteY4" fmla="*/ 8698 h 63500"/>
                <a:gd name="connsiteX5" fmla="*/ 93515 w 101600"/>
                <a:gd name="connsiteY5" fmla="*/ 18223 h 63500"/>
                <a:gd name="connsiteX6" fmla="*/ 14140 w 101600"/>
                <a:gd name="connsiteY6" fmla="*/ 59498 h 63500"/>
                <a:gd name="connsiteX7" fmla="*/ 10965 w 101600"/>
                <a:gd name="connsiteY7" fmla="*/ 60767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600" h="63500">
                  <a:moveTo>
                    <a:pt x="10965" y="60767"/>
                  </a:moveTo>
                  <a:cubicBezTo>
                    <a:pt x="8424" y="60767"/>
                    <a:pt x="5884" y="59498"/>
                    <a:pt x="5249" y="56323"/>
                  </a:cubicBezTo>
                  <a:cubicBezTo>
                    <a:pt x="3979" y="52513"/>
                    <a:pt x="5249" y="48067"/>
                    <a:pt x="8424" y="46798"/>
                  </a:cubicBezTo>
                  <a:lnTo>
                    <a:pt x="87799" y="5523"/>
                  </a:lnTo>
                  <a:cubicBezTo>
                    <a:pt x="90974" y="3617"/>
                    <a:pt x="94784" y="5523"/>
                    <a:pt x="96690" y="8698"/>
                  </a:cubicBezTo>
                  <a:cubicBezTo>
                    <a:pt x="97959" y="12507"/>
                    <a:pt x="96690" y="16953"/>
                    <a:pt x="93515" y="18223"/>
                  </a:cubicBezTo>
                  <a:lnTo>
                    <a:pt x="14140" y="59498"/>
                  </a:lnTo>
                  <a:cubicBezTo>
                    <a:pt x="12869" y="60767"/>
                    <a:pt x="12234" y="60767"/>
                    <a:pt x="10965" y="60767"/>
                  </a:cubicBezTo>
                  <a:close/>
                </a:path>
              </a:pathLst>
            </a:custGeom>
            <a:solidFill>
              <a:srgbClr val="1D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4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0"/>
            <p:custDataLst>
              <p:tags r:id="rId4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21"/>
            <p:custDataLst>
              <p:tags r:id="rId4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413"/>
            </p:custDataLst>
          </p:nvPr>
        </p:nvSpPr>
        <p:spPr>
          <a:xfrm>
            <a:off x="2936750" y="2621243"/>
            <a:ext cx="6454392" cy="1769819"/>
          </a:xfrm>
        </p:spPr>
        <p:txBody>
          <a:bodyPr anchor="ctr">
            <a:normAutofit/>
          </a:bodyPr>
          <a:lstStyle>
            <a:lvl1pPr algn="ctr">
              <a:defRPr sz="115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3" name="KSO_TEMPLATE" hidden="1"/>
          <p:cNvSpPr/>
          <p:nvPr>
            <p:custDataLst>
              <p:tags r:id="rId4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489.xml"/><Relationship Id="rId16" Type="http://schemas.openxmlformats.org/officeDocument/2006/relationships/tags" Target="../tags/tag488.xml"/><Relationship Id="rId15" Type="http://schemas.openxmlformats.org/officeDocument/2006/relationships/tags" Target="../tags/tag487.xml"/><Relationship Id="rId14" Type="http://schemas.openxmlformats.org/officeDocument/2006/relationships/tags" Target="../tags/tag486.xml"/><Relationship Id="rId13" Type="http://schemas.openxmlformats.org/officeDocument/2006/relationships/tags" Target="../tags/tag485.xml"/><Relationship Id="rId12" Type="http://schemas.openxmlformats.org/officeDocument/2006/relationships/tags" Target="../tags/tag48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76000" y="333375"/>
            <a:ext cx="10440000" cy="1366838"/>
          </a:xfrm>
          <a:prstGeom prst="rect">
            <a:avLst/>
          </a:prstGeom>
        </p:spPr>
        <p:txBody>
          <a:bodyPr vert="horz" wrap="square" lIns="90000" tIns="46800" rIns="9000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76000" y="1854000"/>
            <a:ext cx="10440000" cy="4320000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0000" tIns="46800" rIns="90000" bIns="4680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0000" tIns="46800" rIns="90000" bIns="4680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0000" tIns="46800" rIns="90000" bIns="4680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51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516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25.xml"/><Relationship Id="rId8" Type="http://schemas.openxmlformats.org/officeDocument/2006/relationships/tags" Target="../tags/tag524.xml"/><Relationship Id="rId7" Type="http://schemas.openxmlformats.org/officeDocument/2006/relationships/tags" Target="../tags/tag523.xml"/><Relationship Id="rId6" Type="http://schemas.openxmlformats.org/officeDocument/2006/relationships/tags" Target="../tags/tag522.xml"/><Relationship Id="rId5" Type="http://schemas.openxmlformats.org/officeDocument/2006/relationships/tags" Target="../tags/tag521.xml"/><Relationship Id="rId4" Type="http://schemas.openxmlformats.org/officeDocument/2006/relationships/tags" Target="../tags/tag520.xml"/><Relationship Id="rId3" Type="http://schemas.openxmlformats.org/officeDocument/2006/relationships/tags" Target="../tags/tag519.xml"/><Relationship Id="rId2" Type="http://schemas.openxmlformats.org/officeDocument/2006/relationships/tags" Target="../tags/tag518.xml"/><Relationship Id="rId17" Type="http://schemas.openxmlformats.org/officeDocument/2006/relationships/slideLayout" Target="../slideLayouts/slideLayout6.xml"/><Relationship Id="rId16" Type="http://schemas.openxmlformats.org/officeDocument/2006/relationships/tags" Target="../tags/tag532.xml"/><Relationship Id="rId15" Type="http://schemas.openxmlformats.org/officeDocument/2006/relationships/tags" Target="../tags/tag531.xml"/><Relationship Id="rId14" Type="http://schemas.openxmlformats.org/officeDocument/2006/relationships/tags" Target="../tags/tag530.xml"/><Relationship Id="rId13" Type="http://schemas.openxmlformats.org/officeDocument/2006/relationships/tags" Target="../tags/tag529.xml"/><Relationship Id="rId12" Type="http://schemas.openxmlformats.org/officeDocument/2006/relationships/tags" Target="../tags/tag528.xml"/><Relationship Id="rId11" Type="http://schemas.openxmlformats.org/officeDocument/2006/relationships/tags" Target="../tags/tag527.xml"/><Relationship Id="rId10" Type="http://schemas.openxmlformats.org/officeDocument/2006/relationships/tags" Target="../tags/tag526.xml"/><Relationship Id="rId1" Type="http://schemas.openxmlformats.org/officeDocument/2006/relationships/tags" Target="../tags/tag51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tags" Target="../tags/tag5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9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0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44.xml"/><Relationship Id="rId2" Type="http://schemas.openxmlformats.org/officeDocument/2006/relationships/tags" Target="../tags/tag543.xml"/><Relationship Id="rId1" Type="http://schemas.openxmlformats.org/officeDocument/2006/relationships/tags" Target="../tags/tag5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6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7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556.xml"/><Relationship Id="rId8" Type="http://schemas.openxmlformats.org/officeDocument/2006/relationships/tags" Target="../tags/tag555.xml"/><Relationship Id="rId7" Type="http://schemas.openxmlformats.org/officeDocument/2006/relationships/tags" Target="../tags/tag554.xml"/><Relationship Id="rId6" Type="http://schemas.openxmlformats.org/officeDocument/2006/relationships/tags" Target="../tags/tag553.xml"/><Relationship Id="rId5" Type="http://schemas.openxmlformats.org/officeDocument/2006/relationships/tags" Target="../tags/tag552.xml"/><Relationship Id="rId4" Type="http://schemas.openxmlformats.org/officeDocument/2006/relationships/tags" Target="../tags/tag551.xml"/><Relationship Id="rId3" Type="http://schemas.openxmlformats.org/officeDocument/2006/relationships/tags" Target="../tags/tag550.xml"/><Relationship Id="rId26" Type="http://schemas.openxmlformats.org/officeDocument/2006/relationships/notesSlide" Target="../notesSlides/notesSlide2.xml"/><Relationship Id="rId25" Type="http://schemas.openxmlformats.org/officeDocument/2006/relationships/slideLayout" Target="../slideLayouts/slideLayout18.xml"/><Relationship Id="rId24" Type="http://schemas.openxmlformats.org/officeDocument/2006/relationships/tags" Target="../tags/tag571.xml"/><Relationship Id="rId23" Type="http://schemas.openxmlformats.org/officeDocument/2006/relationships/tags" Target="../tags/tag570.xml"/><Relationship Id="rId22" Type="http://schemas.openxmlformats.org/officeDocument/2006/relationships/tags" Target="../tags/tag569.xml"/><Relationship Id="rId21" Type="http://schemas.openxmlformats.org/officeDocument/2006/relationships/tags" Target="../tags/tag568.xml"/><Relationship Id="rId20" Type="http://schemas.openxmlformats.org/officeDocument/2006/relationships/tags" Target="../tags/tag567.xml"/><Relationship Id="rId2" Type="http://schemas.openxmlformats.org/officeDocument/2006/relationships/tags" Target="../tags/tag549.xml"/><Relationship Id="rId19" Type="http://schemas.openxmlformats.org/officeDocument/2006/relationships/tags" Target="../tags/tag566.xml"/><Relationship Id="rId18" Type="http://schemas.openxmlformats.org/officeDocument/2006/relationships/tags" Target="../tags/tag565.xml"/><Relationship Id="rId17" Type="http://schemas.openxmlformats.org/officeDocument/2006/relationships/tags" Target="../tags/tag564.xml"/><Relationship Id="rId16" Type="http://schemas.openxmlformats.org/officeDocument/2006/relationships/tags" Target="../tags/tag563.xml"/><Relationship Id="rId15" Type="http://schemas.openxmlformats.org/officeDocument/2006/relationships/tags" Target="../tags/tag562.xml"/><Relationship Id="rId14" Type="http://schemas.openxmlformats.org/officeDocument/2006/relationships/tags" Target="../tags/tag561.xml"/><Relationship Id="rId13" Type="http://schemas.openxmlformats.org/officeDocument/2006/relationships/tags" Target="../tags/tag560.xml"/><Relationship Id="rId12" Type="http://schemas.openxmlformats.org/officeDocument/2006/relationships/tags" Target="../tags/tag559.xml"/><Relationship Id="rId11" Type="http://schemas.openxmlformats.org/officeDocument/2006/relationships/tags" Target="../tags/tag558.xml"/><Relationship Id="rId10" Type="http://schemas.openxmlformats.org/officeDocument/2006/relationships/tags" Target="../tags/tag557.xml"/><Relationship Id="rId1" Type="http://schemas.openxmlformats.org/officeDocument/2006/relationships/tags" Target="../tags/tag548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74.xml"/><Relationship Id="rId2" Type="http://schemas.openxmlformats.org/officeDocument/2006/relationships/tags" Target="../tags/tag573.xml"/><Relationship Id="rId1" Type="http://schemas.openxmlformats.org/officeDocument/2006/relationships/tags" Target="../tags/tag5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7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" Type="http://schemas.openxmlformats.org/officeDocument/2006/relationships/tags" Target="../tags/tag49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49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02.xml"/><Relationship Id="rId8" Type="http://schemas.openxmlformats.org/officeDocument/2006/relationships/tags" Target="../tags/tag501.xml"/><Relationship Id="rId7" Type="http://schemas.openxmlformats.org/officeDocument/2006/relationships/tags" Target="../tags/tag500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4" Type="http://schemas.openxmlformats.org/officeDocument/2006/relationships/tags" Target="../tags/tag497.xml"/><Relationship Id="rId3" Type="http://schemas.openxmlformats.org/officeDocument/2006/relationships/tags" Target="../tags/tag496.xml"/><Relationship Id="rId2" Type="http://schemas.openxmlformats.org/officeDocument/2006/relationships/tags" Target="../tags/tag495.xml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505.xml"/><Relationship Id="rId11" Type="http://schemas.openxmlformats.org/officeDocument/2006/relationships/tags" Target="../tags/tag504.xml"/><Relationship Id="rId10" Type="http://schemas.openxmlformats.org/officeDocument/2006/relationships/tags" Target="../tags/tag503.xml"/><Relationship Id="rId1" Type="http://schemas.openxmlformats.org/officeDocument/2006/relationships/tags" Target="../tags/tag49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08.xml"/><Relationship Id="rId2" Type="http://schemas.openxmlformats.org/officeDocument/2006/relationships/tags" Target="../tags/tag507.xml"/><Relationship Id="rId1" Type="http://schemas.openxmlformats.org/officeDocument/2006/relationships/tags" Target="../tags/tag50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510.xml"/><Relationship Id="rId2" Type="http://schemas.openxmlformats.org/officeDocument/2006/relationships/image" Target="../media/image5.png"/><Relationship Id="rId1" Type="http://schemas.openxmlformats.org/officeDocument/2006/relationships/tags" Target="../tags/tag50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13.xml"/><Relationship Id="rId2" Type="http://schemas.openxmlformats.org/officeDocument/2006/relationships/tags" Target="../tags/tag512.xml"/><Relationship Id="rId1" Type="http://schemas.openxmlformats.org/officeDocument/2006/relationships/tags" Target="../tags/tag5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97355" y="1926590"/>
            <a:ext cx="9144000" cy="2704465"/>
          </a:xfrm>
        </p:spPr>
        <p:txBody>
          <a:bodyPr>
            <a:normAutofit/>
          </a:bodyPr>
          <a:p>
            <a:pPr algn="ctr"/>
            <a:r>
              <a:rPr lang="zh-CN" altLang="en-US" b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管理文献与论文写作利器</a:t>
            </a:r>
            <a:br>
              <a:rPr lang="zh-CN" altLang="en-US" sz="4800" b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br>
              <a:rPr lang="zh-CN" altLang="en-US" b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zh-CN" altLang="en-US" b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</a:t>
            </a:r>
            <a:r>
              <a:rPr lang="en-US" altLang="zh-CN" sz="3600" b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——NoteExpress</a:t>
            </a:r>
            <a:r>
              <a:rPr lang="zh-CN" altLang="en-US" sz="3600" b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培训讲座</a:t>
            </a:r>
            <a:endParaRPr lang="zh-CN" altLang="en-US" sz="3600" b="1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91180" y="5310188"/>
            <a:ext cx="9144000" cy="1655762"/>
          </a:xfrm>
        </p:spPr>
        <p:txBody>
          <a:bodyPr/>
          <a:p>
            <a:pPr marL="0" indent="0">
              <a:buNone/>
            </a:pPr>
            <a:r>
              <a:rPr lang="en-US" altLang="zh-CN"/>
              <a:t>                       </a:t>
            </a:r>
            <a:r>
              <a:rPr lang="zh-CN" altLang="en-US"/>
              <a:t>主讲人：颜清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0" y="0"/>
            <a:ext cx="3009900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1325563"/>
          </a:xfrm>
        </p:spPr>
        <p:txBody>
          <a:bodyPr>
            <a:normAutofit fontScale="90000"/>
          </a:bodyPr>
          <a:p>
            <a:br>
              <a:rPr lang="zh-CN" altLang="en-US"/>
            </a:br>
            <a:r>
              <a:rPr lang="zh-CN" altLang="en-US"/>
              <a:t>文件夹导入</a:t>
            </a:r>
            <a:br>
              <a:rPr lang="zh-CN" altLang="en-US"/>
            </a:br>
            <a:r>
              <a:rPr lang="zh-CN" altLang="en-US"/>
              <a:t>           —</a:t>
            </a:r>
            <a:r>
              <a:rPr lang="en-US" altLang="zh-CN"/>
              <a:t>—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PDF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智能识别及更新</a:t>
            </a:r>
            <a:b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025" y="1965325"/>
            <a:ext cx="10267950" cy="2057400"/>
          </a:xfrm>
          <a:prstGeom prst="rect">
            <a:avLst/>
          </a:prstGeom>
        </p:spPr>
      </p:pic>
      <p:sp>
        <p:nvSpPr>
          <p:cNvPr id="3" name="下箭头 2"/>
          <p:cNvSpPr/>
          <p:nvPr/>
        </p:nvSpPr>
        <p:spPr>
          <a:xfrm>
            <a:off x="5546725" y="4022725"/>
            <a:ext cx="505460" cy="866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5158740"/>
            <a:ext cx="9505950" cy="1257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39180" y="4157345"/>
            <a:ext cx="556831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已经下载好的</a:t>
            </a:r>
            <a:r>
              <a:rPr lang="en-US" altLang="zh-CN" sz="20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PDF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或者</a:t>
            </a:r>
            <a:r>
              <a:rPr lang="en-US" altLang="zh-CN" sz="20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CAJ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文件可以全选拖拽到</a:t>
            </a:r>
            <a:r>
              <a:rPr lang="en-US" altLang="zh-CN" sz="20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NE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题录信息栏中，会自动识别作者、年份、来源等字段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1030" y="711835"/>
            <a:ext cx="11063605" cy="1325880"/>
          </a:xfrm>
        </p:spPr>
        <p:txBody>
          <a:bodyPr>
            <a:normAutofit fontScale="90000"/>
          </a:bodyPr>
          <a:p>
            <a:r>
              <a:rPr lang="en-US" altLang="zh-CN"/>
              <a:t>NE</a:t>
            </a:r>
            <a:r>
              <a:rPr lang="zh-CN" altLang="en-US"/>
              <a:t>在线搜索</a:t>
            </a:r>
            <a:br>
              <a:rPr lang="zh-CN" altLang="en-US"/>
            </a:br>
            <a:r>
              <a:rPr lang="zh-CN" altLang="en-US"/>
              <a:t> </a:t>
            </a:r>
            <a:r>
              <a:rPr lang="zh-CN" altLang="en-US" sz="2000">
                <a:solidFill>
                  <a:schemeClr val="accent1"/>
                </a:solidFill>
                <a:effectLst/>
              </a:rPr>
              <a:t> </a:t>
            </a:r>
            <a:r>
              <a:rPr lang="zh-CN" altLang="en-US" sz="2200">
                <a:solidFill>
                  <a:srgbClr val="FF0000"/>
                </a:solidFill>
                <a:effectLst/>
              </a:rPr>
              <a:t>  </a:t>
            </a:r>
            <a:r>
              <a:rPr lang="en-US" altLang="zh-CN" sz="2200">
                <a:solidFill>
                  <a:srgbClr val="FF0000"/>
                </a:solidFill>
                <a:effectLst/>
              </a:rPr>
              <a:t>——</a:t>
            </a:r>
            <a:r>
              <a:rPr lang="zh-CN" altLang="en-US" sz="2200">
                <a:solidFill>
                  <a:srgbClr val="FF0000"/>
                </a:solidFill>
                <a:effectLst/>
                <a:sym typeface="+mn-ea"/>
              </a:rPr>
              <a:t>NoteExpress在线检索内置了比较常用的数据库，如</a:t>
            </a:r>
            <a:r>
              <a:rPr lang="en-US" altLang="zh-CN" sz="2200">
                <a:solidFill>
                  <a:srgbClr val="FF0000"/>
                </a:solidFill>
                <a:effectLst/>
                <a:sym typeface="+mn-ea"/>
              </a:rPr>
              <a:t>CNKI</a:t>
            </a:r>
            <a:r>
              <a:rPr lang="zh-CN" altLang="en-US" sz="2200">
                <a:solidFill>
                  <a:srgbClr val="FF0000"/>
                </a:solidFill>
                <a:effectLst/>
                <a:sym typeface="+mn-ea"/>
              </a:rPr>
              <a:t>、</a:t>
            </a:r>
            <a:r>
              <a:rPr lang="en-US" altLang="zh-CN" sz="2200">
                <a:solidFill>
                  <a:srgbClr val="FF0000"/>
                </a:solidFill>
                <a:effectLst/>
                <a:sym typeface="+mn-ea"/>
              </a:rPr>
              <a:t>SCI</a:t>
            </a:r>
            <a:r>
              <a:rPr lang="zh-CN" altLang="en-US" sz="2200">
                <a:solidFill>
                  <a:srgbClr val="FF0000"/>
                </a:solidFill>
                <a:effectLst/>
                <a:sym typeface="+mn-ea"/>
              </a:rPr>
              <a:t>、万方数据库等，选择数据库，输入检索词，点击检索，获取数据后，点击保存勾选的题录到文件夹即可</a:t>
            </a:r>
            <a:r>
              <a:rPr lang="zh-CN" altLang="en-US" sz="2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。</a:t>
            </a:r>
            <a:b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2236470"/>
            <a:ext cx="5422265" cy="41751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310" y="2236470"/>
            <a:ext cx="6059805" cy="4074160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5510530" y="4280535"/>
            <a:ext cx="779780" cy="86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055" y="523875"/>
            <a:ext cx="10515600" cy="1094740"/>
          </a:xfrm>
        </p:spPr>
        <p:txBody>
          <a:bodyPr/>
          <a:p>
            <a:r>
              <a:rPr lang="zh-CN" altLang="en-US"/>
              <a:t>浏览器导入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51535" y="4095115"/>
            <a:ext cx="2286000" cy="5314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/>
            <a:r>
              <a:rPr lang="en-US" altLang="zh-CN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LOREM</a:t>
            </a:r>
            <a:endParaRPr lang="en-US" altLang="zh-CN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 rot="18865419">
            <a:off x="2851785" y="3942080"/>
            <a:ext cx="1020445" cy="372745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3585845" y="3633470"/>
            <a:ext cx="2286000" cy="5314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/>
            <a:r>
              <a:rPr lang="en-US" altLang="zh-CN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LOREM</a:t>
            </a:r>
            <a:endParaRPr lang="en-US" altLang="zh-CN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6320155" y="4095115"/>
            <a:ext cx="2286000" cy="5314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/>
            <a:r>
              <a:rPr lang="en-US" altLang="zh-CN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LOREM</a:t>
            </a:r>
            <a:endParaRPr lang="en-US" altLang="zh-CN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>
            <p:custDataLst>
              <p:tags r:id="rId5"/>
            </p:custDataLst>
          </p:nvPr>
        </p:nvSpPr>
        <p:spPr>
          <a:xfrm rot="18865419">
            <a:off x="8319770" y="3942080"/>
            <a:ext cx="1020445" cy="372745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9053830" y="3633470"/>
            <a:ext cx="2286000" cy="5314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/>
            <a:r>
              <a:rPr lang="en-US" altLang="zh-CN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LOREM</a:t>
            </a:r>
            <a:endParaRPr lang="en-US" altLang="zh-CN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7"/>
            </p:custDataLst>
          </p:nvPr>
        </p:nvSpPr>
        <p:spPr>
          <a:xfrm rot="2734581" flipH="1">
            <a:off x="5585460" y="3942080"/>
            <a:ext cx="1020445" cy="372745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851535" y="3415665"/>
            <a:ext cx="2286000" cy="6769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p>
            <a:pPr algn="ctr"/>
            <a:r>
              <a:rPr lang="en-US" altLang="zh-CN" sz="4400" b="1" dirty="0">
                <a:solidFill>
                  <a:schemeClr val="accent1"/>
                </a:solidFill>
                <a:sym typeface="Arial" panose="020B0604020202020204" pitchFamily="34" charset="0"/>
              </a:rPr>
              <a:t>1</a:t>
            </a:r>
            <a:endParaRPr lang="zh-CN" altLang="en-US" sz="4400" b="1" dirty="0">
              <a:solidFill>
                <a:schemeClr val="accent1"/>
              </a:solidFill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851535" y="4750435"/>
            <a:ext cx="2286000" cy="423545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dirty="0">
                <a:sym typeface="Arial" panose="020B0604020202020204" pitchFamily="34" charset="0"/>
              </a:rPr>
              <a:t>高级检索、选定文章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6320155" y="3415665"/>
            <a:ext cx="2286000" cy="6769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p>
            <a:pPr algn="ctr"/>
            <a:r>
              <a:rPr lang="en-US" altLang="zh-CN" sz="4400" b="1" dirty="0">
                <a:solidFill>
                  <a:schemeClr val="accent1"/>
                </a:solidFill>
                <a:sym typeface="Arial" panose="020B0604020202020204" pitchFamily="34" charset="0"/>
              </a:rPr>
              <a:t>3</a:t>
            </a:r>
            <a:endParaRPr lang="zh-CN" altLang="en-US" sz="4400" b="1" dirty="0">
              <a:solidFill>
                <a:schemeClr val="accent1"/>
              </a:solidFill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6320155" y="4750435"/>
            <a:ext cx="2286000" cy="423545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p>
            <a:pPr algn="just">
              <a:lnSpc>
                <a:spcPct val="120000"/>
              </a:lnSpc>
            </a:pPr>
            <a:r>
              <a:rPr lang="zh-CN" altLang="en-US" dirty="0">
                <a:sym typeface="Arial" panose="020B0604020202020204" pitchFamily="34" charset="0"/>
              </a:rPr>
              <a:t>粘贴题录，导入</a:t>
            </a:r>
            <a:r>
              <a:rPr lang="en-US" altLang="zh-CN" dirty="0">
                <a:sym typeface="Arial" panose="020B0604020202020204" pitchFamily="34" charset="0"/>
              </a:rPr>
              <a:t>NE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2"/>
            </p:custDataLst>
          </p:nvPr>
        </p:nvSpPr>
        <p:spPr>
          <a:xfrm>
            <a:off x="3585845" y="3070225"/>
            <a:ext cx="2286000" cy="423545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dirty="0">
                <a:sym typeface="Arial" panose="020B0604020202020204" pitchFamily="34" charset="0"/>
              </a:rPr>
              <a:t>导出题录，复制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13"/>
            </p:custDataLst>
          </p:nvPr>
        </p:nvSpPr>
        <p:spPr>
          <a:xfrm>
            <a:off x="3585845" y="4179570"/>
            <a:ext cx="2286000" cy="676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/>
            <a:r>
              <a:rPr lang="en-US" altLang="zh-CN" sz="4400" b="1" dirty="0">
                <a:solidFill>
                  <a:schemeClr val="accent2"/>
                </a:solidFill>
                <a:sym typeface="Arial" panose="020B0604020202020204" pitchFamily="34" charset="0"/>
              </a:rPr>
              <a:t>2</a:t>
            </a:r>
            <a:endParaRPr lang="zh-CN" altLang="en-US" sz="4400" b="1" dirty="0">
              <a:solidFill>
                <a:schemeClr val="accent2"/>
              </a:solidFill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4"/>
            </p:custDataLst>
          </p:nvPr>
        </p:nvSpPr>
        <p:spPr>
          <a:xfrm>
            <a:off x="9053830" y="3070225"/>
            <a:ext cx="2286000" cy="423545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p>
            <a:pPr algn="just">
              <a:lnSpc>
                <a:spcPct val="120000"/>
              </a:lnSpc>
            </a:pPr>
            <a:r>
              <a:rPr lang="zh-CN" altLang="en-US" dirty="0">
                <a:sym typeface="Arial" panose="020B0604020202020204" pitchFamily="34" charset="0"/>
              </a:rPr>
              <a:t>预览综述、全文下载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5"/>
            </p:custDataLst>
          </p:nvPr>
        </p:nvSpPr>
        <p:spPr>
          <a:xfrm>
            <a:off x="9053830" y="4179570"/>
            <a:ext cx="2286000" cy="676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ctr"/>
            <a:r>
              <a:rPr lang="en-US" altLang="zh-CN" sz="4400" b="1" dirty="0">
                <a:solidFill>
                  <a:schemeClr val="accent2"/>
                </a:solidFill>
                <a:sym typeface="Arial" panose="020B0604020202020204" pitchFamily="34" charset="0"/>
              </a:rPr>
              <a:t>4</a:t>
            </a:r>
            <a:endParaRPr lang="zh-CN" altLang="en-US" sz="4400" b="1" dirty="0">
              <a:solidFill>
                <a:schemeClr val="accent2"/>
              </a:solidFill>
              <a:sym typeface="Arial" panose="020B0604020202020204" pitchFamily="34" charset="0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文献管理</a:t>
            </a:r>
            <a:endParaRPr lang="zh-CN" altLang="en-US" dirty="0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758048" y="1762161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spc="1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en-US" altLang="zh-CN" sz="1200" spc="1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文献管理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清晰排版，多种方式排序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影响因子、收录范围等指标</a:t>
            </a: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0830" y="2046605"/>
            <a:ext cx="6774180" cy="442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文献管理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笔记功能</a:t>
            </a:r>
            <a:r>
              <a:rPr lang="en-US" altLang="zh-CN"/>
              <a:t>——</a:t>
            </a:r>
            <a:r>
              <a:rPr lang="zh-CN" altLang="en-US"/>
              <a:t>对文章进行总结，可直接插入文中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5895" y="2479675"/>
            <a:ext cx="6760210" cy="39350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文献管理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自定义等级（插小旗子</a:t>
            </a:r>
            <a:r>
              <a:rPr lang="zh-CN" altLang="en-US"/>
              <a:t>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标签云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5295" y="95250"/>
            <a:ext cx="4686300" cy="3649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3389630"/>
            <a:ext cx="5690235" cy="3701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文献写作</a:t>
            </a:r>
            <a:endParaRPr lang="zh-CN" altLang="en-US" dirty="0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758048" y="177676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04</a:t>
            </a:r>
            <a:endParaRPr lang="en-US" altLang="zh-CN" spc="1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文献写作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Word</a:t>
            </a:r>
            <a:r>
              <a:rPr lang="zh-CN" altLang="en-US"/>
              <a:t>、</a:t>
            </a:r>
            <a:r>
              <a:rPr lang="en-US" altLang="zh-CN"/>
              <a:t>WPS</a:t>
            </a:r>
            <a:r>
              <a:rPr lang="zh-CN" altLang="en-US"/>
              <a:t>中可直接插入参考文献</a:t>
            </a:r>
            <a:r>
              <a:rPr lang="en-US" altLang="zh-CN"/>
              <a:t>——</a:t>
            </a:r>
            <a:r>
              <a:rPr lang="zh-CN" altLang="en-US"/>
              <a:t>节省大量时间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含有很多种样式，可直接选择样式进行格式化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可自己进行样式编辑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5915" y="3880485"/>
            <a:ext cx="5090160" cy="1510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文献写作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转投期刊仅需要改变样式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删掉某一参考文献，可自动重新排序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一篇文章中直接引用和间接引用，可直接点击</a:t>
            </a:r>
            <a:r>
              <a:rPr lang="en-US" altLang="zh-CN"/>
              <a:t>“</a:t>
            </a:r>
            <a:r>
              <a:rPr lang="zh-CN" altLang="en-US"/>
              <a:t>备选模板</a:t>
            </a:r>
            <a:r>
              <a:rPr lang="en-US" altLang="zh-CN"/>
              <a:t>”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8855" y="1125855"/>
            <a:ext cx="3909060" cy="33718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845" y="2231390"/>
            <a:ext cx="2453640" cy="1325880"/>
          </a:xfrm>
        </p:spPr>
        <p:txBody>
          <a:bodyPr>
            <a:normAutofit/>
          </a:bodyPr>
          <a:p>
            <a:r>
              <a:rPr lang="zh-CN" altLang="en-US" b="1"/>
              <a:t>内容目录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63010" y="606425"/>
            <a:ext cx="10515600" cy="4351338"/>
          </a:xfrm>
        </p:spPr>
        <p:txBody>
          <a:bodyPr>
            <a:noAutofit/>
          </a:bodyPr>
          <a:p>
            <a:r>
              <a:rPr lang="en-US" altLang="zh-CN" sz="310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NE</a:t>
            </a:r>
            <a:r>
              <a:rPr lang="zh-CN" altLang="en-US" sz="310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简单介绍</a:t>
            </a:r>
            <a:endParaRPr lang="zh-CN" altLang="en-US" sz="310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zh-CN" altLang="en-US" sz="310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310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文献管理</a:t>
            </a:r>
            <a:endParaRPr lang="zh-CN" altLang="en-US" sz="310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zh-CN" altLang="en-US" sz="310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310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文献写作</a:t>
            </a:r>
            <a:endParaRPr lang="zh-CN" altLang="en-US" sz="310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zh-CN" altLang="en-US" sz="310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310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文件捕捉助手</a:t>
            </a:r>
            <a:endParaRPr lang="zh-CN" altLang="en-US" sz="310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zh-CN" altLang="en-US" sz="310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en-US" altLang="zh-CN" sz="310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Q&amp;A</a:t>
            </a:r>
            <a:endParaRPr lang="en-US" altLang="zh-CN" sz="310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835275" y="1038860"/>
            <a:ext cx="0" cy="39192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文献写作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自动生成校对报告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清除域代码，与普通文本可编辑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07053" y="2973382"/>
            <a:ext cx="5629276" cy="1100459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New: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网络捕捉助手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758048" y="177676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spc="1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05</a:t>
            </a:r>
            <a:endParaRPr lang="en-US" altLang="zh-CN" sz="1200" spc="1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网络捕捉助手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NoteExpress网络捕手是支持Chrome浏览器及Chromium内核浏览器的插件程序，可以将网页上的内容一键保存到NoteExpress当前数据库的任意指定目录，辅助用户高效收集资料。</a:t>
            </a: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264160"/>
            <a:ext cx="10515600" cy="1325563"/>
          </a:xfrm>
        </p:spPr>
        <p:txBody>
          <a:bodyPr/>
          <a:p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网络捕捉助手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42135" y="1590040"/>
            <a:ext cx="7757795" cy="45872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435" y="163195"/>
            <a:ext cx="10515600" cy="1325563"/>
          </a:xfrm>
        </p:spPr>
        <p:txBody>
          <a:bodyPr/>
          <a:p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网络捕捉助手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77340" y="1113155"/>
            <a:ext cx="9483090" cy="59042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>
            <p:custDataLst>
              <p:tags r:id="rId1"/>
            </p:custDataLst>
          </p:nvPr>
        </p:nvSpPr>
        <p:spPr bwMode="auto">
          <a:xfrm>
            <a:off x="3139549" y="5789359"/>
            <a:ext cx="593498" cy="362553"/>
          </a:xfrm>
          <a:custGeom>
            <a:avLst/>
            <a:gdLst>
              <a:gd name="T0" fmla="*/ 312 w 312"/>
              <a:gd name="T1" fmla="*/ 254 h 300"/>
              <a:gd name="T2" fmla="*/ 266 w 312"/>
              <a:gd name="T3" fmla="*/ 300 h 300"/>
              <a:gd name="T4" fmla="*/ 47 w 312"/>
              <a:gd name="T5" fmla="*/ 300 h 300"/>
              <a:gd name="T6" fmla="*/ 1 w 312"/>
              <a:gd name="T7" fmla="*/ 254 h 300"/>
              <a:gd name="T8" fmla="*/ 0 w 312"/>
              <a:gd name="T9" fmla="*/ 46 h 300"/>
              <a:gd name="T10" fmla="*/ 47 w 312"/>
              <a:gd name="T11" fmla="*/ 0 h 300"/>
              <a:gd name="T12" fmla="*/ 265 w 312"/>
              <a:gd name="T13" fmla="*/ 0 h 300"/>
              <a:gd name="T14" fmla="*/ 312 w 312"/>
              <a:gd name="T15" fmla="*/ 46 h 300"/>
              <a:gd name="T16" fmla="*/ 312 w 312"/>
              <a:gd name="T17" fmla="*/ 25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2" h="300">
                <a:moveTo>
                  <a:pt x="312" y="254"/>
                </a:moveTo>
                <a:cubicBezTo>
                  <a:pt x="312" y="279"/>
                  <a:pt x="291" y="300"/>
                  <a:pt x="266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21" y="300"/>
                  <a:pt x="1" y="279"/>
                  <a:pt x="1" y="254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7" y="0"/>
                </a:cubicBezTo>
                <a:cubicBezTo>
                  <a:pt x="265" y="0"/>
                  <a:pt x="265" y="0"/>
                  <a:pt x="265" y="0"/>
                </a:cubicBezTo>
                <a:cubicBezTo>
                  <a:pt x="291" y="0"/>
                  <a:pt x="312" y="20"/>
                  <a:pt x="312" y="46"/>
                </a:cubicBezTo>
                <a:lnTo>
                  <a:pt x="312" y="2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91440" tIns="45720" rIns="91440" bIns="45720" anchor="ctr">
            <a:normAutofit fontScale="90000"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 bwMode="auto">
          <a:xfrm>
            <a:off x="3139549" y="1016734"/>
            <a:ext cx="589872" cy="887958"/>
          </a:xfrm>
          <a:custGeom>
            <a:avLst/>
            <a:gdLst>
              <a:gd name="T0" fmla="*/ 2 w 488"/>
              <a:gd name="T1" fmla="*/ 663 h 747"/>
              <a:gd name="T2" fmla="*/ 244 w 488"/>
              <a:gd name="T3" fmla="*/ 0 h 747"/>
              <a:gd name="T4" fmla="*/ 488 w 488"/>
              <a:gd name="T5" fmla="*/ 663 h 747"/>
              <a:gd name="T6" fmla="*/ 400 w 488"/>
              <a:gd name="T7" fmla="*/ 747 h 747"/>
              <a:gd name="T8" fmla="*/ 0 w 488"/>
              <a:gd name="T9" fmla="*/ 680 h 747"/>
              <a:gd name="T10" fmla="*/ 2 w 488"/>
              <a:gd name="T11" fmla="*/ 663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8" h="747">
                <a:moveTo>
                  <a:pt x="2" y="663"/>
                </a:moveTo>
                <a:lnTo>
                  <a:pt x="244" y="0"/>
                </a:lnTo>
                <a:lnTo>
                  <a:pt x="488" y="663"/>
                </a:lnTo>
                <a:lnTo>
                  <a:pt x="400" y="747"/>
                </a:lnTo>
                <a:lnTo>
                  <a:pt x="0" y="680"/>
                </a:lnTo>
                <a:lnTo>
                  <a:pt x="2" y="6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任意多边形 4"/>
          <p:cNvSpPr/>
          <p:nvPr>
            <p:custDataLst>
              <p:tags r:id="rId3"/>
            </p:custDataLst>
          </p:nvPr>
        </p:nvSpPr>
        <p:spPr bwMode="auto">
          <a:xfrm>
            <a:off x="3139549" y="1016734"/>
            <a:ext cx="589872" cy="887958"/>
          </a:xfrm>
          <a:custGeom>
            <a:avLst/>
            <a:gdLst>
              <a:gd name="T0" fmla="*/ 2 w 488"/>
              <a:gd name="T1" fmla="*/ 663 h 747"/>
              <a:gd name="T2" fmla="*/ 244 w 488"/>
              <a:gd name="T3" fmla="*/ 0 h 747"/>
              <a:gd name="T4" fmla="*/ 488 w 488"/>
              <a:gd name="T5" fmla="*/ 663 h 747"/>
              <a:gd name="T6" fmla="*/ 400 w 488"/>
              <a:gd name="T7" fmla="*/ 747 h 747"/>
              <a:gd name="T8" fmla="*/ 0 w 488"/>
              <a:gd name="T9" fmla="*/ 68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747">
                <a:moveTo>
                  <a:pt x="2" y="663"/>
                </a:moveTo>
                <a:lnTo>
                  <a:pt x="244" y="0"/>
                </a:lnTo>
                <a:lnTo>
                  <a:pt x="488" y="663"/>
                </a:lnTo>
                <a:lnTo>
                  <a:pt x="400" y="747"/>
                </a:lnTo>
                <a:lnTo>
                  <a:pt x="0" y="6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任意多边形 12"/>
          <p:cNvSpPr/>
          <p:nvPr>
            <p:custDataLst>
              <p:tags r:id="rId4"/>
            </p:custDataLst>
          </p:nvPr>
        </p:nvSpPr>
        <p:spPr bwMode="auto">
          <a:xfrm>
            <a:off x="3335367" y="1739462"/>
            <a:ext cx="199445" cy="3960743"/>
          </a:xfrm>
          <a:custGeom>
            <a:avLst/>
            <a:gdLst>
              <a:gd name="T0" fmla="*/ 105 w 105"/>
              <a:gd name="T1" fmla="*/ 2006 h 2053"/>
              <a:gd name="T2" fmla="*/ 58 w 105"/>
              <a:gd name="T3" fmla="*/ 2053 h 2053"/>
              <a:gd name="T4" fmla="*/ 47 w 105"/>
              <a:gd name="T5" fmla="*/ 2053 h 2053"/>
              <a:gd name="T6" fmla="*/ 1 w 105"/>
              <a:gd name="T7" fmla="*/ 2006 h 2053"/>
              <a:gd name="T8" fmla="*/ 0 w 105"/>
              <a:gd name="T9" fmla="*/ 46 h 2053"/>
              <a:gd name="T10" fmla="*/ 46 w 105"/>
              <a:gd name="T11" fmla="*/ 0 h 2053"/>
              <a:gd name="T12" fmla="*/ 57 w 105"/>
              <a:gd name="T13" fmla="*/ 0 h 2053"/>
              <a:gd name="T14" fmla="*/ 104 w 105"/>
              <a:gd name="T15" fmla="*/ 46 h 2053"/>
              <a:gd name="T16" fmla="*/ 105 w 105"/>
              <a:gd name="T17" fmla="*/ 2006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2053">
                <a:moveTo>
                  <a:pt x="105" y="2006"/>
                </a:moveTo>
                <a:cubicBezTo>
                  <a:pt x="105" y="2032"/>
                  <a:pt x="84" y="2053"/>
                  <a:pt x="58" y="2053"/>
                </a:cubicBezTo>
                <a:cubicBezTo>
                  <a:pt x="47" y="2053"/>
                  <a:pt x="47" y="2053"/>
                  <a:pt x="47" y="2053"/>
                </a:cubicBezTo>
                <a:cubicBezTo>
                  <a:pt x="21" y="2053"/>
                  <a:pt x="1" y="2032"/>
                  <a:pt x="1" y="200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0"/>
                  <a:pt x="21" y="0"/>
                  <a:pt x="46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3" y="0"/>
                  <a:pt x="104" y="20"/>
                  <a:pt x="104" y="46"/>
                </a:cubicBezTo>
                <a:lnTo>
                  <a:pt x="105" y="20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5"/>
            </p:custDataLst>
          </p:nvPr>
        </p:nvSpPr>
        <p:spPr bwMode="auto">
          <a:xfrm>
            <a:off x="3533602" y="1739462"/>
            <a:ext cx="199445" cy="3960743"/>
          </a:xfrm>
          <a:custGeom>
            <a:avLst/>
            <a:gdLst>
              <a:gd name="T0" fmla="*/ 105 w 105"/>
              <a:gd name="T1" fmla="*/ 2006 h 2053"/>
              <a:gd name="T2" fmla="*/ 58 w 105"/>
              <a:gd name="T3" fmla="*/ 2053 h 2053"/>
              <a:gd name="T4" fmla="*/ 47 w 105"/>
              <a:gd name="T5" fmla="*/ 2053 h 2053"/>
              <a:gd name="T6" fmla="*/ 1 w 105"/>
              <a:gd name="T7" fmla="*/ 2006 h 2053"/>
              <a:gd name="T8" fmla="*/ 0 w 105"/>
              <a:gd name="T9" fmla="*/ 46 h 2053"/>
              <a:gd name="T10" fmla="*/ 47 w 105"/>
              <a:gd name="T11" fmla="*/ 0 h 2053"/>
              <a:gd name="T12" fmla="*/ 58 w 105"/>
              <a:gd name="T13" fmla="*/ 0 h 2053"/>
              <a:gd name="T14" fmla="*/ 104 w 105"/>
              <a:gd name="T15" fmla="*/ 46 h 2053"/>
              <a:gd name="T16" fmla="*/ 105 w 105"/>
              <a:gd name="T17" fmla="*/ 2006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2053">
                <a:moveTo>
                  <a:pt x="105" y="2006"/>
                </a:moveTo>
                <a:cubicBezTo>
                  <a:pt x="105" y="2032"/>
                  <a:pt x="84" y="2053"/>
                  <a:pt x="58" y="2053"/>
                </a:cubicBezTo>
                <a:cubicBezTo>
                  <a:pt x="47" y="2053"/>
                  <a:pt x="47" y="2053"/>
                  <a:pt x="47" y="2053"/>
                </a:cubicBezTo>
                <a:cubicBezTo>
                  <a:pt x="22" y="2053"/>
                  <a:pt x="1" y="2032"/>
                  <a:pt x="1" y="200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0"/>
                  <a:pt x="21" y="0"/>
                  <a:pt x="47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83" y="0"/>
                  <a:pt x="104" y="20"/>
                  <a:pt x="104" y="46"/>
                </a:cubicBezTo>
                <a:lnTo>
                  <a:pt x="105" y="20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任意多边形 14"/>
          <p:cNvSpPr/>
          <p:nvPr>
            <p:custDataLst>
              <p:tags r:id="rId6"/>
            </p:custDataLst>
          </p:nvPr>
        </p:nvSpPr>
        <p:spPr bwMode="auto">
          <a:xfrm>
            <a:off x="3139549" y="1739462"/>
            <a:ext cx="199445" cy="3960743"/>
          </a:xfrm>
          <a:custGeom>
            <a:avLst/>
            <a:gdLst>
              <a:gd name="T0" fmla="*/ 105 w 105"/>
              <a:gd name="T1" fmla="*/ 2006 h 2053"/>
              <a:gd name="T2" fmla="*/ 58 w 105"/>
              <a:gd name="T3" fmla="*/ 2053 h 2053"/>
              <a:gd name="T4" fmla="*/ 47 w 105"/>
              <a:gd name="T5" fmla="*/ 2053 h 2053"/>
              <a:gd name="T6" fmla="*/ 0 w 105"/>
              <a:gd name="T7" fmla="*/ 2006 h 2053"/>
              <a:gd name="T8" fmla="*/ 0 w 105"/>
              <a:gd name="T9" fmla="*/ 46 h 2053"/>
              <a:gd name="T10" fmla="*/ 46 w 105"/>
              <a:gd name="T11" fmla="*/ 0 h 2053"/>
              <a:gd name="T12" fmla="*/ 57 w 105"/>
              <a:gd name="T13" fmla="*/ 0 h 2053"/>
              <a:gd name="T14" fmla="*/ 104 w 105"/>
              <a:gd name="T15" fmla="*/ 46 h 2053"/>
              <a:gd name="T16" fmla="*/ 105 w 105"/>
              <a:gd name="T17" fmla="*/ 2006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2053">
                <a:moveTo>
                  <a:pt x="105" y="2006"/>
                </a:moveTo>
                <a:cubicBezTo>
                  <a:pt x="105" y="2032"/>
                  <a:pt x="84" y="2053"/>
                  <a:pt x="58" y="2053"/>
                </a:cubicBezTo>
                <a:cubicBezTo>
                  <a:pt x="47" y="2053"/>
                  <a:pt x="47" y="2053"/>
                  <a:pt x="47" y="2053"/>
                </a:cubicBezTo>
                <a:cubicBezTo>
                  <a:pt x="21" y="2053"/>
                  <a:pt x="0" y="2032"/>
                  <a:pt x="0" y="200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3" y="0"/>
                  <a:pt x="104" y="21"/>
                  <a:pt x="104" y="46"/>
                </a:cubicBezTo>
                <a:lnTo>
                  <a:pt x="105" y="20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任意多边形 6"/>
          <p:cNvSpPr/>
          <p:nvPr>
            <p:custDataLst>
              <p:tags r:id="rId7"/>
            </p:custDataLst>
          </p:nvPr>
        </p:nvSpPr>
        <p:spPr bwMode="auto">
          <a:xfrm>
            <a:off x="3358333" y="1016734"/>
            <a:ext cx="152303" cy="234174"/>
          </a:xfrm>
          <a:custGeom>
            <a:avLst/>
            <a:gdLst>
              <a:gd name="T0" fmla="*/ 40 w 80"/>
              <a:gd name="T1" fmla="*/ 0 h 126"/>
              <a:gd name="T2" fmla="*/ 0 w 80"/>
              <a:gd name="T3" fmla="*/ 110 h 126"/>
              <a:gd name="T4" fmla="*/ 40 w 80"/>
              <a:gd name="T5" fmla="*/ 126 h 126"/>
              <a:gd name="T6" fmla="*/ 80 w 80"/>
              <a:gd name="T7" fmla="*/ 110 h 126"/>
              <a:gd name="T8" fmla="*/ 40 w 80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26">
                <a:moveTo>
                  <a:pt x="40" y="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11" y="126"/>
                  <a:pt x="40" y="126"/>
                </a:cubicBezTo>
                <a:cubicBezTo>
                  <a:pt x="68" y="126"/>
                  <a:pt x="80" y="110"/>
                  <a:pt x="80" y="110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 bwMode="auto">
          <a:xfrm>
            <a:off x="3139549" y="5658602"/>
            <a:ext cx="593498" cy="2615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50000" lnSpcReduction="20000"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9"/>
            </p:custDataLst>
          </p:nvPr>
        </p:nvSpPr>
        <p:spPr bwMode="auto">
          <a:xfrm>
            <a:off x="3112956" y="5877322"/>
            <a:ext cx="649101" cy="42793"/>
          </a:xfrm>
          <a:custGeom>
            <a:avLst/>
            <a:gdLst>
              <a:gd name="T0" fmla="*/ 326 w 341"/>
              <a:gd name="T1" fmla="*/ 0 h 23"/>
              <a:gd name="T2" fmla="*/ 15 w 341"/>
              <a:gd name="T3" fmla="*/ 0 h 23"/>
              <a:gd name="T4" fmla="*/ 15 w 341"/>
              <a:gd name="T5" fmla="*/ 23 h 23"/>
              <a:gd name="T6" fmla="*/ 326 w 341"/>
              <a:gd name="T7" fmla="*/ 23 h 23"/>
              <a:gd name="T8" fmla="*/ 326 w 341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23">
                <a:moveTo>
                  <a:pt x="326" y="0"/>
                </a:moveTo>
                <a:cubicBezTo>
                  <a:pt x="222" y="0"/>
                  <a:pt x="119" y="0"/>
                  <a:pt x="15" y="0"/>
                </a:cubicBezTo>
                <a:cubicBezTo>
                  <a:pt x="0" y="0"/>
                  <a:pt x="0" y="23"/>
                  <a:pt x="15" y="23"/>
                </a:cubicBezTo>
                <a:cubicBezTo>
                  <a:pt x="119" y="23"/>
                  <a:pt x="222" y="23"/>
                  <a:pt x="326" y="23"/>
                </a:cubicBezTo>
                <a:cubicBezTo>
                  <a:pt x="341" y="23"/>
                  <a:pt x="341" y="0"/>
                  <a:pt x="3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10"/>
            </p:custDataLst>
          </p:nvPr>
        </p:nvSpPr>
        <p:spPr bwMode="auto">
          <a:xfrm>
            <a:off x="3112956" y="5766773"/>
            <a:ext cx="649101" cy="43982"/>
          </a:xfrm>
          <a:custGeom>
            <a:avLst/>
            <a:gdLst>
              <a:gd name="T0" fmla="*/ 326 w 341"/>
              <a:gd name="T1" fmla="*/ 0 h 24"/>
              <a:gd name="T2" fmla="*/ 15 w 341"/>
              <a:gd name="T3" fmla="*/ 1 h 24"/>
              <a:gd name="T4" fmla="*/ 15 w 341"/>
              <a:gd name="T5" fmla="*/ 24 h 24"/>
              <a:gd name="T6" fmla="*/ 326 w 341"/>
              <a:gd name="T7" fmla="*/ 24 h 24"/>
              <a:gd name="T8" fmla="*/ 326 w 341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24">
                <a:moveTo>
                  <a:pt x="326" y="0"/>
                </a:moveTo>
                <a:cubicBezTo>
                  <a:pt x="222" y="0"/>
                  <a:pt x="119" y="1"/>
                  <a:pt x="15" y="1"/>
                </a:cubicBezTo>
                <a:cubicBezTo>
                  <a:pt x="0" y="1"/>
                  <a:pt x="0" y="24"/>
                  <a:pt x="15" y="24"/>
                </a:cubicBezTo>
                <a:cubicBezTo>
                  <a:pt x="119" y="24"/>
                  <a:pt x="222" y="24"/>
                  <a:pt x="326" y="24"/>
                </a:cubicBezTo>
                <a:cubicBezTo>
                  <a:pt x="341" y="24"/>
                  <a:pt x="341" y="0"/>
                  <a:pt x="3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11"/>
            </p:custDataLst>
          </p:nvPr>
        </p:nvSpPr>
        <p:spPr bwMode="auto">
          <a:xfrm>
            <a:off x="3112956" y="5658602"/>
            <a:ext cx="649101" cy="43982"/>
          </a:xfrm>
          <a:custGeom>
            <a:avLst/>
            <a:gdLst>
              <a:gd name="T0" fmla="*/ 325 w 341"/>
              <a:gd name="T1" fmla="*/ 0 h 24"/>
              <a:gd name="T2" fmla="*/ 15 w 341"/>
              <a:gd name="T3" fmla="*/ 0 h 24"/>
              <a:gd name="T4" fmla="*/ 15 w 341"/>
              <a:gd name="T5" fmla="*/ 24 h 24"/>
              <a:gd name="T6" fmla="*/ 325 w 341"/>
              <a:gd name="T7" fmla="*/ 23 h 24"/>
              <a:gd name="T8" fmla="*/ 325 w 341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24">
                <a:moveTo>
                  <a:pt x="325" y="0"/>
                </a:moveTo>
                <a:cubicBezTo>
                  <a:pt x="222" y="0"/>
                  <a:pt x="119" y="0"/>
                  <a:pt x="15" y="0"/>
                </a:cubicBezTo>
                <a:cubicBezTo>
                  <a:pt x="0" y="0"/>
                  <a:pt x="0" y="24"/>
                  <a:pt x="15" y="24"/>
                </a:cubicBezTo>
                <a:cubicBezTo>
                  <a:pt x="119" y="24"/>
                  <a:pt x="222" y="24"/>
                  <a:pt x="325" y="23"/>
                </a:cubicBezTo>
                <a:cubicBezTo>
                  <a:pt x="341" y="23"/>
                  <a:pt x="341" y="0"/>
                  <a:pt x="3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椭圆 43"/>
          <p:cNvSpPr/>
          <p:nvPr>
            <p:custDataLst>
              <p:tags r:id="rId12"/>
            </p:custDataLst>
          </p:nvPr>
        </p:nvSpPr>
        <p:spPr bwMode="auto">
          <a:xfrm>
            <a:off x="6543811" y="2776671"/>
            <a:ext cx="591684" cy="591684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13"/>
            </p:custDataLst>
          </p:nvPr>
        </p:nvSpPr>
        <p:spPr>
          <a:xfrm>
            <a:off x="7135494" y="2746661"/>
            <a:ext cx="4805363" cy="586934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论文查重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7" name="五边形 36"/>
          <p:cNvSpPr/>
          <p:nvPr>
            <p:custDataLst>
              <p:tags r:id="rId14"/>
            </p:custDataLst>
          </p:nvPr>
        </p:nvSpPr>
        <p:spPr bwMode="auto">
          <a:xfrm>
            <a:off x="3535034" y="2812121"/>
            <a:ext cx="2901961" cy="520522"/>
          </a:xfrm>
          <a:prstGeom prst="homePlat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endParaRPr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五边形 33"/>
          <p:cNvSpPr/>
          <p:nvPr>
            <p:custDataLst>
              <p:tags r:id="rId15"/>
            </p:custDataLst>
          </p:nvPr>
        </p:nvSpPr>
        <p:spPr bwMode="auto">
          <a:xfrm>
            <a:off x="3727439" y="4670383"/>
            <a:ext cx="2042517" cy="520522"/>
          </a:xfrm>
          <a:prstGeom prst="homePlate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endParaRPr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椭圆 34"/>
          <p:cNvSpPr/>
          <p:nvPr>
            <p:custDataLst>
              <p:tags r:id="rId16"/>
            </p:custDataLst>
          </p:nvPr>
        </p:nvSpPr>
        <p:spPr bwMode="auto">
          <a:xfrm>
            <a:off x="5394597" y="4634802"/>
            <a:ext cx="591684" cy="591684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17"/>
            </p:custDataLst>
          </p:nvPr>
        </p:nvSpPr>
        <p:spPr>
          <a:xfrm>
            <a:off x="812165" y="3853815"/>
            <a:ext cx="2084070" cy="560705"/>
          </a:xfrm>
          <a:prstGeom prst="rect">
            <a:avLst/>
          </a:prstGeom>
          <a:noFill/>
        </p:spPr>
        <p:txBody>
          <a:bodyPr wrap="none" lIns="91440" tIns="45720" rIns="91440" bIns="45720" numCol="1" rtlCol="0">
            <a:prstTxWarp prst="textPlain">
              <a:avLst/>
            </a:prstTxWarp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更多功能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18"/>
            </p:custDataLst>
          </p:nvPr>
        </p:nvSpPr>
        <p:spPr>
          <a:xfrm>
            <a:off x="883653" y="3524310"/>
            <a:ext cx="1157871" cy="198120"/>
          </a:xfrm>
          <a:prstGeom prst="rect">
            <a:avLst/>
          </a:prstGeom>
          <a:noFill/>
        </p:spPr>
        <p:txBody>
          <a:bodyPr wrap="none" lIns="91440" tIns="45720" rIns="91440" bIns="45720" numCol="1" rtlCol="0">
            <a:prstTxWarp prst="textPlain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>
            <p:custDataLst>
              <p:tags r:id="rId19"/>
            </p:custDataLst>
          </p:nvPr>
        </p:nvSpPr>
        <p:spPr>
          <a:xfrm>
            <a:off x="1492578" y="3156647"/>
            <a:ext cx="723242" cy="296890"/>
          </a:xfrm>
          <a:prstGeom prst="rect">
            <a:avLst/>
          </a:prstGeom>
          <a:noFill/>
        </p:spPr>
        <p:txBody>
          <a:bodyPr wrap="none" lIns="91440" tIns="45720" rIns="91440" bIns="45720" numCol="1" rtlCol="0">
            <a:prstTxWarp prst="textPlain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矩形 50"/>
          <p:cNvSpPr/>
          <p:nvPr>
            <p:custDataLst>
              <p:tags r:id="rId20"/>
            </p:custDataLst>
          </p:nvPr>
        </p:nvSpPr>
        <p:spPr>
          <a:xfrm>
            <a:off x="880822" y="3156646"/>
            <a:ext cx="536808" cy="27692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5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矩形 51"/>
          <p:cNvSpPr/>
          <p:nvPr>
            <p:custDataLst>
              <p:tags r:id="rId21"/>
            </p:custDataLst>
          </p:nvPr>
        </p:nvSpPr>
        <p:spPr>
          <a:xfrm>
            <a:off x="880820" y="3156643"/>
            <a:ext cx="161043" cy="2769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任意多边形 52"/>
          <p:cNvSpPr/>
          <p:nvPr>
            <p:custDataLst>
              <p:tags r:id="rId22"/>
            </p:custDataLst>
          </p:nvPr>
        </p:nvSpPr>
        <p:spPr>
          <a:xfrm>
            <a:off x="2116466" y="3333329"/>
            <a:ext cx="387093" cy="386508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3"/>
            </p:custDataLst>
          </p:nvPr>
        </p:nvSpPr>
        <p:spPr>
          <a:xfrm>
            <a:off x="6134396" y="4604288"/>
            <a:ext cx="5238772" cy="586934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数据可视化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  <p:custDataLst>
      <p:tags r:id="rId2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57753" y="2973382"/>
            <a:ext cx="5629276" cy="1100459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Q&amp;A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环节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758048" y="177676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spc="1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05</a:t>
            </a:r>
            <a:endParaRPr lang="en-US" altLang="zh-CN" sz="1200" spc="1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8340" y="741680"/>
            <a:ext cx="9632315" cy="5483225"/>
          </a:xfrm>
        </p:spPr>
        <p:txBody>
          <a:bodyPr>
            <a:noAutofit/>
          </a:bodyPr>
          <a:p>
            <a:pPr algn="ctr">
              <a:lnSpc>
                <a:spcPct val="230000"/>
              </a:lnSpc>
            </a:pPr>
            <a:r>
              <a:rPr lang="en-US" altLang="zh-CN" sz="80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MV Boli" panose="02000500030200090000" charset="0"/>
                <a:cs typeface="MV Boli" panose="02000500030200090000" charset="0"/>
              </a:rPr>
              <a:t>Thanks for listening</a:t>
            </a:r>
            <a:endParaRPr lang="en-US" altLang="zh-CN" sz="80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MV Boli" panose="02000500030200090000" charset="0"/>
              <a:cs typeface="MV Boli" panose="02000500030200090000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 dirty="0"/>
              <a:t>为什么要用</a:t>
            </a:r>
            <a:r>
              <a:rPr lang="en-US" altLang="zh-CN" sz="4000" dirty="0"/>
              <a:t>NoteExpress?</a:t>
            </a:r>
            <a:endParaRPr lang="en-US" altLang="zh-CN" sz="4000" dirty="0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758048" y="177676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en-US" altLang="zh-CN" spc="1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00" y="262890"/>
            <a:ext cx="10440035" cy="1094105"/>
          </a:xfrm>
        </p:spPr>
        <p:txBody>
          <a:bodyPr/>
          <a:p>
            <a:r>
              <a:rPr lang="zh-CN" altLang="en-US"/>
              <a:t>你还在这样看文献吗？</a:t>
            </a:r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74015" y="1711960"/>
            <a:ext cx="5612130" cy="4382135"/>
          </a:xfrm>
          <a:prstGeom prst="rect">
            <a:avLst/>
          </a:prstGeom>
        </p:spPr>
      </p:pic>
      <p:pic>
        <p:nvPicPr>
          <p:cNvPr id="8" name="内容占位符 7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76110" y="1711960"/>
            <a:ext cx="4545965" cy="45459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6300" y="333375"/>
            <a:ext cx="10440035" cy="963295"/>
          </a:xfrm>
        </p:spPr>
        <p:txBody>
          <a:bodyPr/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NE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</a:rPr>
              <a:t>主要功能</a:t>
            </a:r>
            <a:endParaRPr lang="zh-CN" altLang="en-US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4840" y="1571625"/>
            <a:ext cx="8331200" cy="3537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kumimoji="1" lang="en-US" altLang="zh-CN" sz="2800" dirty="0"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   </a:t>
            </a:r>
            <a:r>
              <a:rPr kumimoji="1" lang="zh-CN" altLang="en-US" sz="2800" dirty="0"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NoteExpress是目前主流的文献管理软件，其核心功能是帮助读者</a:t>
            </a:r>
            <a:r>
              <a:rPr kumimoji="1" lang="zh-CN" altLang="en-US" sz="2800" dirty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高效利用文献</a:t>
            </a:r>
            <a:r>
              <a:rPr kumimoji="1" lang="zh-CN" altLang="en-US" sz="2800" dirty="0"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；</a:t>
            </a:r>
            <a:r>
              <a:rPr kumimoji="1" lang="zh-CN" altLang="en-US" sz="2800" dirty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收集</a:t>
            </a:r>
            <a:r>
              <a:rPr kumimoji="1" lang="zh-CN" altLang="en-US" sz="2800" dirty="0"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并</a:t>
            </a:r>
            <a:r>
              <a:rPr kumimoji="1" lang="zh-CN" altLang="en-US" sz="2800" dirty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管理</a:t>
            </a:r>
            <a:r>
              <a:rPr kumimoji="1" lang="zh-CN" altLang="en-US" sz="2800" dirty="0"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得到的文献元数据和全文；在</a:t>
            </a:r>
            <a:r>
              <a:rPr kumimoji="1" lang="zh-CN" altLang="en-US" sz="2800" dirty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撰写</a:t>
            </a:r>
            <a:r>
              <a:rPr kumimoji="1" lang="zh-CN" altLang="en-US" sz="2800" dirty="0">
                <a:latin typeface="STHeiti Light" charset="-122"/>
                <a:ea typeface="STHeiti Light" charset="-122"/>
                <a:cs typeface="STHeiti Light" charset="-122"/>
                <a:sym typeface="+mn-ea"/>
              </a:rPr>
              <a:t>论文、专著或报告时可按照不同的格式要求，在指定位置自动添加标引和参考文献列表。</a:t>
            </a:r>
            <a:endParaRPr lang="zh-CN" altLang="en-US"/>
          </a:p>
        </p:txBody>
      </p:sp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 rot="2878297" flipH="1">
            <a:off x="10455881" y="4603806"/>
            <a:ext cx="643014" cy="487326"/>
          </a:xfrm>
          <a:custGeom>
            <a:avLst/>
            <a:gdLst>
              <a:gd name="connsiteX0" fmla="*/ 0 w 1033462"/>
              <a:gd name="connsiteY0" fmla="*/ 0 h 487326"/>
              <a:gd name="connsiteX1" fmla="*/ 38886 w 1033462"/>
              <a:gd name="connsiteY1" fmla="*/ 21907 h 487326"/>
              <a:gd name="connsiteX2" fmla="*/ 516732 w 1033462"/>
              <a:gd name="connsiteY2" fmla="*/ 99597 h 487326"/>
              <a:gd name="connsiteX3" fmla="*/ 994578 w 1033462"/>
              <a:gd name="connsiteY3" fmla="*/ 21907 h 487326"/>
              <a:gd name="connsiteX4" fmla="*/ 1033462 w 1033462"/>
              <a:gd name="connsiteY4" fmla="*/ 1 h 487326"/>
              <a:gd name="connsiteX5" fmla="*/ 1033462 w 1033462"/>
              <a:gd name="connsiteY5" fmla="*/ 487325 h 487326"/>
              <a:gd name="connsiteX6" fmla="*/ 994578 w 1033462"/>
              <a:gd name="connsiteY6" fmla="*/ 465419 h 487326"/>
              <a:gd name="connsiteX7" fmla="*/ 516732 w 1033462"/>
              <a:gd name="connsiteY7" fmla="*/ 387728 h 487326"/>
              <a:gd name="connsiteX8" fmla="*/ 38886 w 1033462"/>
              <a:gd name="connsiteY8" fmla="*/ 465419 h 487326"/>
              <a:gd name="connsiteX9" fmla="*/ 0 w 1033462"/>
              <a:gd name="connsiteY9" fmla="*/ 487326 h 48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462" h="487326">
                <a:moveTo>
                  <a:pt x="0" y="0"/>
                </a:moveTo>
                <a:lnTo>
                  <a:pt x="38886" y="21907"/>
                </a:lnTo>
                <a:cubicBezTo>
                  <a:pt x="142445" y="68780"/>
                  <a:pt x="317819" y="99597"/>
                  <a:pt x="516732" y="99597"/>
                </a:cubicBezTo>
                <a:cubicBezTo>
                  <a:pt x="715645" y="99597"/>
                  <a:pt x="891020" y="68780"/>
                  <a:pt x="994578" y="21907"/>
                </a:cubicBezTo>
                <a:lnTo>
                  <a:pt x="1033462" y="1"/>
                </a:lnTo>
                <a:lnTo>
                  <a:pt x="1033462" y="487325"/>
                </a:lnTo>
                <a:lnTo>
                  <a:pt x="994578" y="465419"/>
                </a:lnTo>
                <a:cubicBezTo>
                  <a:pt x="891020" y="418546"/>
                  <a:pt x="715645" y="387728"/>
                  <a:pt x="516732" y="387728"/>
                </a:cubicBezTo>
                <a:cubicBezTo>
                  <a:pt x="317819" y="387728"/>
                  <a:pt x="142445" y="418546"/>
                  <a:pt x="38886" y="465419"/>
                </a:cubicBezTo>
                <a:lnTo>
                  <a:pt x="0" y="487326"/>
                </a:lnTo>
                <a:close/>
              </a:path>
            </a:pathLst>
          </a:custGeom>
          <a:solidFill>
            <a:srgbClr val="9BBE4E"/>
          </a:solidFill>
        </p:spPr>
        <p:txBody>
          <a:bodyPr wrap="square" rtlCol="0" anchor="ctr" anchorCtr="0">
            <a:noAutofit/>
          </a:bodyPr>
          <a:p>
            <a:pPr algn="just">
              <a:lnSpc>
                <a:spcPct val="130000"/>
              </a:lnSpc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>
            <p:custDataLst>
              <p:tags r:id="rId2"/>
            </p:custDataLst>
          </p:nvPr>
        </p:nvSpPr>
        <p:spPr>
          <a:xfrm rot="18721703">
            <a:off x="9351367" y="4603806"/>
            <a:ext cx="643014" cy="487326"/>
          </a:xfrm>
          <a:custGeom>
            <a:avLst/>
            <a:gdLst>
              <a:gd name="connsiteX0" fmla="*/ 0 w 1033462"/>
              <a:gd name="connsiteY0" fmla="*/ 0 h 487326"/>
              <a:gd name="connsiteX1" fmla="*/ 38886 w 1033462"/>
              <a:gd name="connsiteY1" fmla="*/ 21907 h 487326"/>
              <a:gd name="connsiteX2" fmla="*/ 516732 w 1033462"/>
              <a:gd name="connsiteY2" fmla="*/ 99597 h 487326"/>
              <a:gd name="connsiteX3" fmla="*/ 994578 w 1033462"/>
              <a:gd name="connsiteY3" fmla="*/ 21907 h 487326"/>
              <a:gd name="connsiteX4" fmla="*/ 1033462 w 1033462"/>
              <a:gd name="connsiteY4" fmla="*/ 1 h 487326"/>
              <a:gd name="connsiteX5" fmla="*/ 1033462 w 1033462"/>
              <a:gd name="connsiteY5" fmla="*/ 487325 h 487326"/>
              <a:gd name="connsiteX6" fmla="*/ 994578 w 1033462"/>
              <a:gd name="connsiteY6" fmla="*/ 465419 h 487326"/>
              <a:gd name="connsiteX7" fmla="*/ 516732 w 1033462"/>
              <a:gd name="connsiteY7" fmla="*/ 387728 h 487326"/>
              <a:gd name="connsiteX8" fmla="*/ 38886 w 1033462"/>
              <a:gd name="connsiteY8" fmla="*/ 465419 h 487326"/>
              <a:gd name="connsiteX9" fmla="*/ 0 w 1033462"/>
              <a:gd name="connsiteY9" fmla="*/ 487326 h 48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462" h="487326">
                <a:moveTo>
                  <a:pt x="0" y="0"/>
                </a:moveTo>
                <a:lnTo>
                  <a:pt x="38886" y="21907"/>
                </a:lnTo>
                <a:cubicBezTo>
                  <a:pt x="142445" y="68780"/>
                  <a:pt x="317819" y="99597"/>
                  <a:pt x="516732" y="99597"/>
                </a:cubicBezTo>
                <a:cubicBezTo>
                  <a:pt x="715645" y="99597"/>
                  <a:pt x="891020" y="68780"/>
                  <a:pt x="994578" y="21907"/>
                </a:cubicBezTo>
                <a:lnTo>
                  <a:pt x="1033462" y="1"/>
                </a:lnTo>
                <a:lnTo>
                  <a:pt x="1033462" y="487325"/>
                </a:lnTo>
                <a:lnTo>
                  <a:pt x="994578" y="465419"/>
                </a:lnTo>
                <a:cubicBezTo>
                  <a:pt x="891020" y="418546"/>
                  <a:pt x="715645" y="387728"/>
                  <a:pt x="516732" y="387728"/>
                </a:cubicBezTo>
                <a:cubicBezTo>
                  <a:pt x="317819" y="387728"/>
                  <a:pt x="142445" y="418546"/>
                  <a:pt x="38886" y="465419"/>
                </a:cubicBezTo>
                <a:lnTo>
                  <a:pt x="0" y="487326"/>
                </a:lnTo>
                <a:close/>
              </a:path>
            </a:pathLst>
          </a:custGeom>
          <a:solidFill>
            <a:srgbClr val="9BBE4E"/>
          </a:solidFill>
        </p:spPr>
        <p:txBody>
          <a:bodyPr wrap="square" rtlCol="0" anchor="ctr" anchorCtr="0">
            <a:noAutofit/>
          </a:bodyPr>
          <a:p>
            <a:pPr algn="just">
              <a:lnSpc>
                <a:spcPct val="130000"/>
              </a:lnSpc>
            </a:pPr>
            <a:endParaRPr lang="zh-CN" altLang="en-US" dirty="0"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8443703" y="4844257"/>
            <a:ext cx="1245394" cy="1245394"/>
            <a:chOff x="944165" y="4136232"/>
            <a:chExt cx="1245394" cy="1245394"/>
          </a:xfrm>
        </p:grpSpPr>
        <p:sp>
          <p:nvSpPr>
            <p:cNvPr id="4" name="椭圆 3"/>
            <p:cNvSpPr/>
            <p:nvPr>
              <p:custDataLst>
                <p:tags r:id="rId4"/>
              </p:custDataLst>
            </p:nvPr>
          </p:nvSpPr>
          <p:spPr>
            <a:xfrm>
              <a:off x="944165" y="4136232"/>
              <a:ext cx="1245394" cy="1245394"/>
            </a:xfrm>
            <a:prstGeom prst="ellipse">
              <a:avLst/>
            </a:prstGeom>
            <a:solidFill>
              <a:srgbClr val="BC8E63"/>
            </a:solidFill>
          </p:spPr>
          <p:txBody>
            <a:bodyPr wrap="square" rtlCol="0" anchor="ctr" anchorCtr="0">
              <a:normAutofit/>
            </a:bodyPr>
            <a:p>
              <a:pPr algn="just">
                <a:lnSpc>
                  <a:spcPct val="130000"/>
                </a:lnSpc>
              </a:pP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5"/>
              </p:custDataLst>
            </p:nvPr>
          </p:nvSpPr>
          <p:spPr>
            <a:xfrm>
              <a:off x="1052811" y="4252562"/>
              <a:ext cx="1028102" cy="1012734"/>
            </a:xfrm>
            <a:prstGeom prst="ellipse">
              <a:avLst/>
            </a:prstGeom>
            <a:solidFill>
              <a:srgbClr val="F3EFEF"/>
            </a:solidFill>
          </p:spPr>
          <p:txBody>
            <a:bodyPr wrap="square" lIns="0" tIns="0" rIns="0" bIns="0" rtlCol="0" anchor="ctr" anchorCtr="0">
              <a:normAutofit lnSpcReduction="10000"/>
            </a:bodyPr>
            <a:p>
              <a:pPr algn="ctr"/>
              <a:r>
                <a:rPr lang="zh-CN" altLang="en-US" sz="2400" smtClean="0">
                  <a:solidFill>
                    <a:srgbClr val="BC8E63">
                      <a:lumMod val="75000"/>
                    </a:srgbClr>
                  </a:solidFill>
                  <a:latin typeface="Calibri Light" panose="020F0302020204030204" charset="0"/>
                  <a:ea typeface="+mn-ea"/>
                  <a:cs typeface="+mn-ea"/>
                  <a:sym typeface="Arial" panose="020B0604020202020204" pitchFamily="34" charset="0"/>
                </a:rPr>
                <a:t>管理</a:t>
              </a:r>
              <a:endParaRPr lang="zh-CN" altLang="en-US" sz="2400" smtClean="0">
                <a:solidFill>
                  <a:srgbClr val="BC8E63">
                    <a:lumMod val="75000"/>
                  </a:srgbClr>
                </a:solidFill>
                <a:latin typeface="Calibri Light" panose="020F030202020403020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6"/>
            </p:custDataLst>
          </p:nvPr>
        </p:nvGrpSpPr>
        <p:grpSpPr>
          <a:xfrm>
            <a:off x="9558893" y="3567907"/>
            <a:ext cx="1245394" cy="1245394"/>
            <a:chOff x="944165" y="4136232"/>
            <a:chExt cx="1245394" cy="1245394"/>
          </a:xfrm>
        </p:grpSpPr>
        <p:sp>
          <p:nvSpPr>
            <p:cNvPr id="14" name="椭圆 13"/>
            <p:cNvSpPr/>
            <p:nvPr>
              <p:custDataLst>
                <p:tags r:id="rId7"/>
              </p:custDataLst>
            </p:nvPr>
          </p:nvSpPr>
          <p:spPr>
            <a:xfrm>
              <a:off x="944165" y="4136232"/>
              <a:ext cx="1245394" cy="1245394"/>
            </a:xfrm>
            <a:prstGeom prst="ellipse">
              <a:avLst/>
            </a:prstGeom>
            <a:solidFill>
              <a:srgbClr val="EBA85F"/>
            </a:solidFill>
          </p:spPr>
          <p:txBody>
            <a:bodyPr wrap="square" rtlCol="0" anchor="ctr" anchorCtr="0">
              <a:normAutofit/>
            </a:bodyPr>
            <a:p>
              <a:pPr algn="just">
                <a:lnSpc>
                  <a:spcPct val="130000"/>
                </a:lnSpc>
              </a:pP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8"/>
              </p:custDataLst>
            </p:nvPr>
          </p:nvSpPr>
          <p:spPr>
            <a:xfrm>
              <a:off x="1052811" y="4252562"/>
              <a:ext cx="1028102" cy="1012734"/>
            </a:xfrm>
            <a:prstGeom prst="ellipse">
              <a:avLst/>
            </a:prstGeom>
            <a:solidFill>
              <a:srgbClr val="F3EFEF"/>
            </a:solidFill>
          </p:spPr>
          <p:txBody>
            <a:bodyPr wrap="square" lIns="0" tIns="0" rIns="0" bIns="0" rtlCol="0" anchor="ctr" anchorCtr="0">
              <a:normAutofit lnSpcReduction="10000"/>
            </a:bodyPr>
            <a:p>
              <a:pPr algn="ctr"/>
              <a:r>
                <a:rPr lang="zh-CN" altLang="en-US" sz="2400" smtClean="0">
                  <a:solidFill>
                    <a:srgbClr val="EBA85F">
                      <a:lumMod val="75000"/>
                    </a:srgbClr>
                  </a:solidFill>
                  <a:latin typeface="Calibri Light" panose="020F0302020204030204" charset="0"/>
                  <a:ea typeface="+mn-ea"/>
                  <a:cs typeface="+mn-ea"/>
                  <a:sym typeface="Arial" panose="020B0604020202020204" pitchFamily="34" charset="0"/>
                </a:rPr>
                <a:t>收集</a:t>
              </a:r>
              <a:endParaRPr lang="zh-CN" altLang="en-US" sz="2400" smtClean="0">
                <a:solidFill>
                  <a:srgbClr val="EBA85F">
                    <a:lumMod val="75000"/>
                  </a:srgbClr>
                </a:solidFill>
                <a:latin typeface="Calibri Light" panose="020F030202020403020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9"/>
            </p:custDataLst>
          </p:nvPr>
        </p:nvGrpSpPr>
        <p:grpSpPr>
          <a:xfrm>
            <a:off x="10674083" y="4844257"/>
            <a:ext cx="1245394" cy="1245394"/>
            <a:chOff x="944165" y="4136232"/>
            <a:chExt cx="1245394" cy="1245394"/>
          </a:xfrm>
        </p:grpSpPr>
        <p:sp>
          <p:nvSpPr>
            <p:cNvPr id="18" name="椭圆 17"/>
            <p:cNvSpPr/>
            <p:nvPr>
              <p:custDataLst>
                <p:tags r:id="rId10"/>
              </p:custDataLst>
            </p:nvPr>
          </p:nvSpPr>
          <p:spPr>
            <a:xfrm>
              <a:off x="944165" y="4136232"/>
              <a:ext cx="1245394" cy="1245394"/>
            </a:xfrm>
            <a:prstGeom prst="ellipse">
              <a:avLst/>
            </a:prstGeom>
            <a:solidFill>
              <a:srgbClr val="9BBE4E"/>
            </a:solidFill>
          </p:spPr>
          <p:txBody>
            <a:bodyPr wrap="square" rtlCol="0" anchor="ctr" anchorCtr="0">
              <a:normAutofit/>
            </a:bodyPr>
            <a:p>
              <a:pPr algn="just">
                <a:lnSpc>
                  <a:spcPct val="130000"/>
                </a:lnSpc>
              </a:pP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11"/>
              </p:custDataLst>
            </p:nvPr>
          </p:nvSpPr>
          <p:spPr>
            <a:xfrm>
              <a:off x="1052811" y="4252562"/>
              <a:ext cx="1028102" cy="1012734"/>
            </a:xfrm>
            <a:prstGeom prst="ellipse">
              <a:avLst/>
            </a:prstGeom>
            <a:solidFill>
              <a:srgbClr val="F3EFEF"/>
            </a:solidFill>
          </p:spPr>
          <p:txBody>
            <a:bodyPr wrap="square" lIns="0" tIns="0" rIns="0" bIns="0" rtlCol="0" anchor="ctr" anchorCtr="0">
              <a:normAutofit lnSpcReduction="10000"/>
            </a:bodyPr>
            <a:p>
              <a:pPr algn="ctr"/>
              <a:r>
                <a:rPr lang="zh-CN" altLang="en-US" sz="2400" smtClean="0">
                  <a:solidFill>
                    <a:srgbClr val="9BBE4E">
                      <a:lumMod val="75000"/>
                    </a:srgbClr>
                  </a:solidFill>
                  <a:latin typeface="Calibri Light" panose="020F0302020204030204" charset="0"/>
                  <a:ea typeface="+mn-ea"/>
                  <a:cs typeface="+mn-ea"/>
                  <a:sym typeface="Arial" panose="020B0604020202020204" pitchFamily="34" charset="0"/>
                </a:rPr>
                <a:t>写作</a:t>
              </a:r>
              <a:endParaRPr lang="zh-CN" altLang="en-US" sz="2400" smtClean="0">
                <a:solidFill>
                  <a:srgbClr val="9BBE4E">
                    <a:lumMod val="75000"/>
                  </a:srgbClr>
                </a:solidFill>
                <a:latin typeface="Calibri Light" panose="020F030202020403020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NE</a:t>
            </a:r>
            <a:r>
              <a:rPr lang="zh-CN" altLang="en-US" dirty="0"/>
              <a:t>的下载与安装</a:t>
            </a:r>
            <a:endParaRPr lang="zh-CN" altLang="en-US" dirty="0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758048" y="1762161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spc="1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en-US" altLang="zh-CN" sz="1200" spc="1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00" y="262890"/>
            <a:ext cx="10440035" cy="1094105"/>
          </a:xfrm>
        </p:spPr>
        <p:txBody>
          <a:bodyPr/>
          <a:p>
            <a:r>
              <a:rPr lang="zh-CN" altLang="en-US"/>
              <a:t>NoteExpress下载及安装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2"/>
          </p:nvPr>
        </p:nvSpPr>
        <p:spPr>
          <a:xfrm>
            <a:off x="210820" y="1356995"/>
            <a:ext cx="10526395" cy="4571365"/>
          </a:xfrm>
        </p:spPr>
        <p:txBody>
          <a:bodyPr/>
          <a:p>
            <a:r>
              <a:rPr lang="zh-CN" altLang="en-US"/>
              <a:t>下载地址：</a:t>
            </a:r>
            <a:endParaRPr lang="zh-CN" altLang="en-US"/>
          </a:p>
          <a:p>
            <a:r>
              <a:rPr lang="en-US" altLang="zh-CN"/>
              <a:t>1-</a:t>
            </a:r>
            <a:r>
              <a:rPr lang="zh-CN" altLang="en-US"/>
              <a:t>官网http://www.inoteexpress.com          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选择集团版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学校图书馆网站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13735" y="2515235"/>
            <a:ext cx="8825865" cy="424243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>
            <a:off x="5774690" y="2188845"/>
            <a:ext cx="8642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收集文献</a:t>
            </a:r>
            <a:endParaRPr lang="zh-CN" altLang="en-US" dirty="0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758048" y="1762161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spc="1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en-US" altLang="zh-CN" sz="1200" spc="1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三种方式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已有文献直接导入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NE</a:t>
            </a:r>
            <a:r>
              <a:rPr lang="zh-CN" altLang="en-US"/>
              <a:t>搜索导出题录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浏览器高级搜索导入题录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16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"/>
  <p:tag name="KSO_WM_UNIT_COLOR_SCHEME_PARENT_PAGE" val="2_1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"/>
  <p:tag name="KSO_WM_UNIT_COLOR_SCHEME_PARENT_PAGE" val="2_1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"/>
  <p:tag name="KSO_WM_UNIT_COLOR_SCHEME_PARENT_PAGE" val="2_1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"/>
  <p:tag name="KSO_WM_UNIT_COLOR_SCHEME_PARENT_PAGE" val="2_1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"/>
  <p:tag name="KSO_WM_UNIT_COLOR_SCHEME_PARENT_PAGE" val="2_1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1"/>
  <p:tag name="KSO_WM_UNIT_COLOR_SCHEME_PARENT_PAGE" val="2_1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2"/>
  <p:tag name="KSO_WM_UNIT_COLOR_SCHEME_PARENT_PAGE" val="2_1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3"/>
  <p:tag name="KSO_WM_UNIT_COLOR_SCHEME_PARENT_PAGE" val="2_1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4"/>
  <p:tag name="KSO_WM_UNIT_COLOR_SCHEME_PARENT_PAGE" val="2_1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5"/>
  <p:tag name="KSO_WM_UNIT_COLOR_SCHEME_PARENT_PAGE" val="2_1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3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6"/>
  <p:tag name="KSO_WM_UNIT_COLOR_SCHEME_PARENT_PAGE" val="2_1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7"/>
  <p:tag name="KSO_WM_UNIT_COLOR_SCHEME_PARENT_PAGE" val="2_1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8"/>
  <p:tag name="KSO_WM_UNIT_COLOR_SCHEME_PARENT_PAGE" val="2_1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9"/>
  <p:tag name="KSO_WM_UNIT_COLOR_SCHEME_PARENT_PAGE" val="2_1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0"/>
  <p:tag name="KSO_WM_UNIT_COLOR_SCHEME_PARENT_PAGE" val="2_1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12"/>
  <p:tag name="KSO_WM_UNIT_COLOR_SCHEME_PARENT_PAGE" val="2_1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12.xml><?xml version="1.0" encoding="utf-8"?>
<p:tagLst xmlns:p="http://schemas.openxmlformats.org/presentationml/2006/main">
  <p:tag name="KSO_WM_SLIDE_COLORSCHEME_VERSION" val="3.2"/>
  <p:tag name="KSO_WM_UNIT_COLOR_SCHEME_SHAPE_ID" val="4"/>
  <p:tag name="KSO_WM_UNIT_COLOR_SCHEME_PARENT_PAGE" val="2_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10"/>
  <p:tag name="KSO_WM_UNIT_COLOR_SCHEME_PARENT_PAGE" val="2_1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1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7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"/>
  <p:tag name="KSO_WM_UNIT_COLOR_SCHEME_PARENT_PAGE" val="2_3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1"/>
  <p:tag name="KSO_WM_UNIT_COLOR_SCHEME_PARENT_PAGE" val="2_1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2"/>
  <p:tag name="KSO_WM_UNIT_COLOR_SCHEME_PARENT_PAGE" val="2_1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3"/>
  <p:tag name="KSO_WM_UNIT_COLOR_SCHEME_PARENT_PAGE" val="2_1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1"/>
  <p:tag name="KSO_WM_UNIT_COLOR_SCHEME_PARENT_PAGE" val="2_3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4"/>
  <p:tag name="KSO_WM_UNIT_COLOR_SCHEME_PARENT_PAGE" val="2_11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5"/>
  <p:tag name="KSO_WM_UNIT_COLOR_SCHEME_PARENT_PAGE" val="2_1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6"/>
  <p:tag name="KSO_WM_UNIT_COLOR_SCHEME_PARENT_PAGE" val="2_1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7"/>
  <p:tag name="KSO_WM_UNIT_COLOR_SCHEME_PARENT_PAGE" val="2_1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8"/>
  <p:tag name="KSO_WM_UNIT_COLOR_SCHEME_PARENT_PAGE" val="2_11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9"/>
  <p:tag name="KSO_WM_UNIT_COLOR_SCHEME_PARENT_PAGE" val="2_11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0"/>
  <p:tag name="KSO_WM_UNIT_COLOR_SCHEME_PARENT_PAGE" val="2_11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1"/>
  <p:tag name="KSO_WM_UNIT_COLOR_SCHEME_PARENT_PAGE" val="2_1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2"/>
  <p:tag name="KSO_WM_UNIT_COLOR_SCHEME_PARENT_PAGE" val="2_1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3"/>
  <p:tag name="KSO_WM_UNIT_COLOR_SCHEME_PARENT_PAGE" val="2_1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25"/>
  <p:tag name="KSO_WM_UNIT_COLOR_SCHEME_PARENT_PAGE" val="2_3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4"/>
  <p:tag name="KSO_WM_UNIT_COLOR_SCHEME_PARENT_PAGE" val="2_1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5"/>
  <p:tag name="KSO_WM_UNIT_COLOR_SCHEME_PARENT_PAGE" val="2_1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6"/>
  <p:tag name="KSO_WM_UNIT_COLOR_SCHEME_PARENT_PAGE" val="2_1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7"/>
  <p:tag name="KSO_WM_UNIT_COLOR_SCHEME_PARENT_PAGE" val="2_1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8"/>
  <p:tag name="KSO_WM_UNIT_COLOR_SCHEME_PARENT_PAGE" val="2_1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9"/>
  <p:tag name="KSO_WM_UNIT_COLOR_SCHEME_PARENT_PAGE" val="2_1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0"/>
  <p:tag name="KSO_WM_UNIT_COLOR_SCHEME_PARENT_PAGE" val="2_1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1"/>
  <p:tag name="KSO_WM_UNIT_COLOR_SCHEME_PARENT_PAGE" val="2_11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2"/>
  <p:tag name="KSO_WM_UNIT_COLOR_SCHEME_PARENT_PAGE" val="2_1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3"/>
  <p:tag name="KSO_WM_UNIT_COLOR_SCHEME_PARENT_PAGE" val="2_11"/>
</p:tagLst>
</file>

<file path=ppt/tags/tag27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3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4"/>
  <p:tag name="KSO_WM_UNIT_COLOR_SCHEME_PARENT_PAGE" val="2_1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5"/>
  <p:tag name="KSO_WM_UNIT_COLOR_SCHEME_PARENT_PAGE" val="2_1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6"/>
  <p:tag name="KSO_WM_UNIT_COLOR_SCHEME_PARENT_PAGE" val="2_1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7"/>
  <p:tag name="KSO_WM_UNIT_COLOR_SCHEME_PARENT_PAGE" val="2_1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8"/>
  <p:tag name="KSO_WM_UNIT_COLOR_SCHEME_PARENT_PAGE" val="2_11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9"/>
  <p:tag name="KSO_WM_UNIT_COLOR_SCHEME_PARENT_PAGE" val="2_11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0"/>
  <p:tag name="KSO_WM_UNIT_COLOR_SCHEME_PARENT_PAGE" val="2_1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1"/>
  <p:tag name="KSO_WM_UNIT_COLOR_SCHEME_PARENT_PAGE" val="2_1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2"/>
  <p:tag name="KSO_WM_UNIT_COLOR_SCHEME_PARENT_PAGE" val="2_1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3"/>
  <p:tag name="KSO_WM_UNIT_COLOR_SCHEME_PARENT_PAGE" val="2_1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4"/>
  <p:tag name="KSO_WM_UNIT_COLOR_SCHEME_PARENT_PAGE" val="2_11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5"/>
  <p:tag name="KSO_WM_UNIT_COLOR_SCHEME_PARENT_PAGE" val="2_11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6"/>
  <p:tag name="KSO_WM_UNIT_COLOR_SCHEME_PARENT_PAGE" val="2_11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7"/>
  <p:tag name="KSO_WM_UNIT_COLOR_SCHEME_PARENT_PAGE" val="2_11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8"/>
  <p:tag name="KSO_WM_UNIT_COLOR_SCHEME_PARENT_PAGE" val="2_11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9"/>
  <p:tag name="KSO_WM_UNIT_COLOR_SCHEME_PARENT_PAGE" val="2_11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0"/>
  <p:tag name="KSO_WM_UNIT_COLOR_SCHEME_PARENT_PAGE" val="2_11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1"/>
  <p:tag name="KSO_WM_UNIT_COLOR_SCHEME_PARENT_PAGE" val="2_11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2"/>
  <p:tag name="KSO_WM_UNIT_COLOR_SCHEME_PARENT_PAGE" val="2_11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3"/>
  <p:tag name="KSO_WM_UNIT_COLOR_SCHEME_PARENT_PAGE" val="2_1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4"/>
  <p:tag name="KSO_WM_UNIT_COLOR_SCHEME_PARENT_PAGE" val="2_11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5"/>
  <p:tag name="KSO_WM_UNIT_COLOR_SCHEME_PARENT_PAGE" val="2_11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6"/>
  <p:tag name="KSO_WM_UNIT_COLOR_SCHEME_PARENT_PAGE" val="2_11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7"/>
  <p:tag name="KSO_WM_UNIT_COLOR_SCHEME_PARENT_PAGE" val="2_1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8"/>
  <p:tag name="KSO_WM_UNIT_COLOR_SCHEME_PARENT_PAGE" val="2_1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9"/>
  <p:tag name="KSO_WM_UNIT_COLOR_SCHEME_PARENT_PAGE" val="2_1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0"/>
  <p:tag name="KSO_WM_UNIT_COLOR_SCHEME_PARENT_PAGE" val="2_1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1"/>
  <p:tag name="KSO_WM_UNIT_COLOR_SCHEME_PARENT_PAGE" val="2_1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2"/>
  <p:tag name="KSO_WM_UNIT_COLOR_SCHEME_PARENT_PAGE" val="2_1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3"/>
  <p:tag name="KSO_WM_UNIT_COLOR_SCHEME_PARENT_PAGE" val="2_1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32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4"/>
  <p:tag name="KSO_WM_UNIT_COLOR_SCHEME_PARENT_PAGE" val="2_11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5"/>
  <p:tag name="KSO_WM_UNIT_COLOR_SCHEME_PARENT_PAGE" val="2_1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6"/>
  <p:tag name="KSO_WM_UNIT_COLOR_SCHEME_PARENT_PAGE" val="2_1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7"/>
  <p:tag name="KSO_WM_UNIT_COLOR_SCHEME_PARENT_PAGE" val="2_11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8"/>
  <p:tag name="KSO_WM_UNIT_COLOR_SCHEME_PARENT_PAGE" val="2_11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9"/>
  <p:tag name="KSO_WM_UNIT_COLOR_SCHEME_PARENT_PAGE" val="2_11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14"/>
  <p:tag name="KSO_WM_UNIT_COLOR_SCHEME_PARENT_PAGE" val="2_11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0"/>
  <p:tag name="KSO_WM_UNIT_COLOR_SCHEME_PARENT_PAGE" val="2_11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1"/>
  <p:tag name="KSO_WM_UNIT_COLOR_SCHEME_PARENT_PAGE" val="2_1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2"/>
  <p:tag name="KSO_WM_UNIT_COLOR_SCHEME_PARENT_PAGE" val="2_1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3"/>
  <p:tag name="KSO_WM_UNIT_COLOR_SCHEME_PARENT_PAGE" val="2_1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4"/>
  <p:tag name="KSO_WM_UNIT_COLOR_SCHEME_PARENT_PAGE" val="2_1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5"/>
  <p:tag name="KSO_WM_UNIT_COLOR_SCHEME_PARENT_PAGE" val="2_1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6"/>
  <p:tag name="KSO_WM_UNIT_COLOR_SCHEME_PARENT_PAGE" val="2_1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7"/>
  <p:tag name="KSO_WM_UNIT_COLOR_SCHEME_PARENT_PAGE" val="2_1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8"/>
  <p:tag name="KSO_WM_UNIT_COLOR_SCHEME_PARENT_PAGE" val="2_1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9"/>
  <p:tag name="KSO_WM_UNIT_COLOR_SCHEME_PARENT_PAGE" val="2_11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0"/>
  <p:tag name="KSO_WM_UNIT_COLOR_SCHEME_PARENT_PAGE" val="2_11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1"/>
  <p:tag name="KSO_WM_UNIT_COLOR_SCHEME_PARENT_PAGE" val="2_11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2"/>
  <p:tag name="KSO_WM_UNIT_COLOR_SCHEME_PARENT_PAGE" val="2_1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3"/>
  <p:tag name="KSO_WM_UNIT_COLOR_SCHEME_PARENT_PAGE" val="2_11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4"/>
  <p:tag name="KSO_WM_UNIT_COLOR_SCHEME_PARENT_PAGE" val="2_1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5"/>
  <p:tag name="KSO_WM_UNIT_COLOR_SCHEME_PARENT_PAGE" val="2_11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6"/>
  <p:tag name="KSO_WM_UNIT_COLOR_SCHEME_PARENT_PAGE" val="2_11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7"/>
  <p:tag name="KSO_WM_UNIT_COLOR_SCHEME_PARENT_PAGE" val="2_11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8"/>
  <p:tag name="KSO_WM_UNIT_COLOR_SCHEME_PARENT_PAGE" val="2_11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9"/>
  <p:tag name="KSO_WM_UNIT_COLOR_SCHEME_PARENT_PAGE" val="2_11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0"/>
  <p:tag name="KSO_WM_UNIT_COLOR_SCHEME_PARENT_PAGE" val="2_11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1"/>
  <p:tag name="KSO_WM_UNIT_COLOR_SCHEME_PARENT_PAGE" val="2_1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2"/>
  <p:tag name="KSO_WM_UNIT_COLOR_SCHEME_PARENT_PAGE" val="2_1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3"/>
  <p:tag name="KSO_WM_UNIT_COLOR_SCHEME_PARENT_PAGE" val="2_11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4"/>
  <p:tag name="KSO_WM_UNIT_COLOR_SCHEME_PARENT_PAGE" val="2_1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5"/>
  <p:tag name="KSO_WM_UNIT_COLOR_SCHEME_PARENT_PAGE" val="2_1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6"/>
  <p:tag name="KSO_WM_UNIT_COLOR_SCHEME_PARENT_PAGE" val="2_1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7"/>
  <p:tag name="KSO_WM_UNIT_COLOR_SCHEME_PARENT_PAGE" val="2_11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8"/>
  <p:tag name="KSO_WM_UNIT_COLOR_SCHEME_PARENT_PAGE" val="2_11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9"/>
  <p:tag name="KSO_WM_UNIT_COLOR_SCHEME_PARENT_PAGE" val="2_11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0"/>
  <p:tag name="KSO_WM_UNIT_COLOR_SCHEME_PARENT_PAGE" val="2_11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1"/>
  <p:tag name="KSO_WM_UNIT_COLOR_SCHEME_PARENT_PAGE" val="2_1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2"/>
  <p:tag name="KSO_WM_UNIT_COLOR_SCHEME_PARENT_PAGE" val="2_11"/>
</p:tagLst>
</file>

<file path=ppt/tags/tag34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3"/>
  <p:tag name="KSO_WM_UNIT_COLOR_SCHEME_PARENT_PAGE" val="2_1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4"/>
  <p:tag name="KSO_WM_UNIT_COLOR_SCHEME_PARENT_PAGE" val="2_1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5"/>
  <p:tag name="KSO_WM_UNIT_COLOR_SCHEME_PARENT_PAGE" val="2_1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6"/>
  <p:tag name="KSO_WM_UNIT_COLOR_SCHEME_PARENT_PAGE" val="2_1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7"/>
  <p:tag name="KSO_WM_UNIT_COLOR_SCHEME_PARENT_PAGE" val="2_1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8"/>
  <p:tag name="KSO_WM_UNIT_COLOR_SCHEME_PARENT_PAGE" val="2_11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9"/>
  <p:tag name="KSO_WM_UNIT_COLOR_SCHEME_PARENT_PAGE" val="2_11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0"/>
  <p:tag name="KSO_WM_UNIT_COLOR_SCHEME_PARENT_PAGE" val="2_1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1"/>
  <p:tag name="KSO_WM_UNIT_COLOR_SCHEME_PARENT_PAGE" val="2_11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2"/>
  <p:tag name="KSO_WM_UNIT_COLOR_SCHEME_PARENT_PAGE" val="2_1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3"/>
  <p:tag name="KSO_WM_UNIT_COLOR_SCHEME_PARENT_PAGE" val="2_11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4"/>
  <p:tag name="KSO_WM_UNIT_COLOR_SCHEME_PARENT_PAGE" val="2_11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5"/>
  <p:tag name="KSO_WM_UNIT_COLOR_SCHEME_PARENT_PAGE" val="2_1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6"/>
  <p:tag name="KSO_WM_UNIT_COLOR_SCHEME_PARENT_PAGE" val="2_11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7"/>
  <p:tag name="KSO_WM_UNIT_COLOR_SCHEME_PARENT_PAGE" val="2_11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8"/>
  <p:tag name="KSO_WM_UNIT_COLOR_SCHEME_PARENT_PAGE" val="2_11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9"/>
  <p:tag name="KSO_WM_UNIT_COLOR_SCHEME_PARENT_PAGE" val="2_11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0"/>
  <p:tag name="KSO_WM_UNIT_COLOR_SCHEME_PARENT_PAGE" val="2_11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1"/>
  <p:tag name="KSO_WM_UNIT_COLOR_SCHEME_PARENT_PAGE" val="2_11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2"/>
  <p:tag name="KSO_WM_UNIT_COLOR_SCHEME_PARENT_PAGE" val="2_1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3"/>
  <p:tag name="KSO_WM_UNIT_COLOR_SCHEME_PARENT_PAGE" val="2_11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4"/>
  <p:tag name="KSO_WM_UNIT_COLOR_SCHEME_PARENT_PAGE" val="2_11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5"/>
  <p:tag name="KSO_WM_UNIT_COLOR_SCHEME_PARENT_PAGE" val="2_11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6"/>
  <p:tag name="KSO_WM_UNIT_COLOR_SCHEME_PARENT_PAGE" val="2_11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7"/>
  <p:tag name="KSO_WM_UNIT_COLOR_SCHEME_PARENT_PAGE" val="2_1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8"/>
  <p:tag name="KSO_WM_UNIT_COLOR_SCHEME_PARENT_PAGE" val="2_1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9"/>
  <p:tag name="KSO_WM_UNIT_COLOR_SCHEME_PARENT_PAGE" val="2_11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0"/>
  <p:tag name="KSO_WM_UNIT_COLOR_SCHEME_PARENT_PAGE" val="2_11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1"/>
  <p:tag name="KSO_WM_UNIT_COLOR_SCHEME_PARENT_PAGE" val="2_1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2"/>
  <p:tag name="KSO_WM_UNIT_COLOR_SCHEME_PARENT_PAGE" val="2_1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3"/>
  <p:tag name="KSO_WM_UNIT_COLOR_SCHEME_PARENT_PAGE" val="2_11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4"/>
  <p:tag name="KSO_WM_UNIT_COLOR_SCHEME_PARENT_PAGE" val="2_11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6"/>
  <p:tag name="KSO_WM_UNIT_COLOR_SCHEME_PARENT_PAGE" val="2_11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11"/>
  <p:tag name="KSO_WM_UNIT_COLOR_SCHEME_PARENT_PAGE" val="2_11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7"/>
  <p:tag name="KSO_WM_UNIT_COLOR_SCHEME_PARENT_PAGE" val="2_11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8"/>
  <p:tag name="KSO_WM_UNIT_COLOR_SCHEME_PARENT_PAGE" val="2_11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9"/>
  <p:tag name="KSO_WM_UNIT_COLOR_SCHEME_PARENT_PAGE" val="2_11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0"/>
  <p:tag name="KSO_WM_UNIT_COLOR_SCHEME_PARENT_PAGE" val="2_11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1"/>
  <p:tag name="KSO_WM_UNIT_COLOR_SCHEME_PARENT_PAGE" val="2_11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2"/>
  <p:tag name="KSO_WM_UNIT_COLOR_SCHEME_PARENT_PAGE" val="2_1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3"/>
  <p:tag name="KSO_WM_UNIT_COLOR_SCHEME_PARENT_PAGE" val="2_11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4"/>
  <p:tag name="KSO_WM_UNIT_COLOR_SCHEME_PARENT_PAGE" val="2_11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5"/>
  <p:tag name="KSO_WM_UNIT_COLOR_SCHEME_PARENT_PAGE" val="2_11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6"/>
  <p:tag name="KSO_WM_UNIT_COLOR_SCHEME_PARENT_PAGE" val="2_11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7"/>
  <p:tag name="KSO_WM_UNIT_COLOR_SCHEME_PARENT_PAGE" val="2_11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8"/>
  <p:tag name="KSO_WM_UNIT_COLOR_SCHEME_PARENT_PAGE" val="2_1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9"/>
  <p:tag name="KSO_WM_UNIT_COLOR_SCHEME_PARENT_PAGE" val="2_1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0"/>
  <p:tag name="KSO_WM_UNIT_COLOR_SCHEME_PARENT_PAGE" val="2_1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1"/>
  <p:tag name="KSO_WM_UNIT_COLOR_SCHEME_PARENT_PAGE" val="2_1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2"/>
  <p:tag name="KSO_WM_UNIT_COLOR_SCHEME_PARENT_PAGE" val="2_1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3"/>
  <p:tag name="KSO_WM_UNIT_COLOR_SCHEME_PARENT_PAGE" val="2_1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4"/>
  <p:tag name="KSO_WM_UNIT_COLOR_SCHEME_PARENT_PAGE" val="2_1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5"/>
  <p:tag name="KSO_WM_UNIT_COLOR_SCHEME_PARENT_PAGE" val="2_1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6"/>
  <p:tag name="KSO_WM_UNIT_COLOR_SCHEME_PARENT_PAGE" val="2_1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7"/>
  <p:tag name="KSO_WM_UNIT_COLOR_SCHEME_PARENT_PAGE" val="2_1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8"/>
  <p:tag name="KSO_WM_UNIT_COLOR_SCHEME_PARENT_PAGE" val="2_11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9"/>
  <p:tag name="KSO_WM_UNIT_COLOR_SCHEME_PARENT_PAGE" val="2_11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0"/>
  <p:tag name="KSO_WM_UNIT_COLOR_SCHEME_PARENT_PAGE" val="2_11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1"/>
  <p:tag name="KSO_WM_UNIT_COLOR_SCHEME_PARENT_PAGE" val="2_11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2"/>
  <p:tag name="KSO_WM_UNIT_COLOR_SCHEME_PARENT_PAGE" val="2_1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28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3"/>
  <p:tag name="KSO_WM_UNIT_COLOR_SCHEME_PARENT_PAGE" val="2_11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4"/>
  <p:tag name="KSO_WM_UNIT_COLOR_SCHEME_PARENT_PAGE" val="2_11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5"/>
  <p:tag name="KSO_WM_UNIT_COLOR_SCHEME_PARENT_PAGE" val="2_11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6"/>
  <p:tag name="KSO_WM_UNIT_COLOR_SCHEME_PARENT_PAGE" val="2_11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7"/>
  <p:tag name="KSO_WM_UNIT_COLOR_SCHEME_PARENT_PAGE" val="2_11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8"/>
  <p:tag name="KSO_WM_UNIT_COLOR_SCHEME_PARENT_PAGE" val="2_11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9"/>
  <p:tag name="KSO_WM_UNIT_COLOR_SCHEME_PARENT_PAGE" val="2_11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0"/>
  <p:tag name="KSO_WM_UNIT_COLOR_SCHEME_PARENT_PAGE" val="2_11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13"/>
  <p:tag name="KSO_WM_UNIT_COLOR_SCHEME_PARENT_PAGE" val="2_11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1"/>
  <p:tag name="KSO_WM_UNIT_COLOR_SCHEME_PARENT_PAGE" val="2_1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2"/>
  <p:tag name="KSO_WM_UNIT_COLOR_SCHEME_PARENT_PAGE" val="2_11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3"/>
  <p:tag name="KSO_WM_UNIT_COLOR_SCHEME_PARENT_PAGE" val="2_11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4"/>
  <p:tag name="KSO_WM_UNIT_COLOR_SCHEME_PARENT_PAGE" val="2_11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5"/>
  <p:tag name="KSO_WM_UNIT_COLOR_SCHEME_PARENT_PAGE" val="2_11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6"/>
  <p:tag name="KSO_WM_UNIT_COLOR_SCHEME_PARENT_PAGE" val="2_11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15"/>
  <p:tag name="KSO_WM_UNIT_COLOR_SCHEME_PARENT_PAGE" val="2_11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7"/>
  <p:tag name="KSO_WM_UNIT_COLOR_SCHEME_PARENT_PAGE" val="2_11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8"/>
  <p:tag name="KSO_WM_UNIT_COLOR_SCHEME_PARENT_PAGE" val="2_11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9"/>
  <p:tag name="KSO_WM_UNIT_COLOR_SCHEME_PARENT_PAGE" val="2_11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0"/>
  <p:tag name="KSO_WM_UNIT_COLOR_SCHEME_PARENT_PAGE" val="2_1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1"/>
  <p:tag name="KSO_WM_UNIT_COLOR_SCHEME_PARENT_PAGE" val="2_11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2"/>
  <p:tag name="KSO_WM_UNIT_COLOR_SCHEME_PARENT_PAGE" val="2_11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3"/>
  <p:tag name="KSO_WM_UNIT_COLOR_SCHEME_PARENT_PAGE" val="2_11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4"/>
  <p:tag name="KSO_WM_UNIT_COLOR_SCHEME_PARENT_PAGE" val="2_11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5"/>
  <p:tag name="KSO_WM_UNIT_COLOR_SCHEME_PARENT_PAGE" val="2_11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6"/>
  <p:tag name="KSO_WM_UNIT_COLOR_SCHEME_PARENT_PAGE" val="2_11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7"/>
  <p:tag name="KSO_WM_UNIT_COLOR_SCHEME_PARENT_PAGE" val="2_11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8"/>
  <p:tag name="KSO_WM_UNIT_COLOR_SCHEME_PARENT_PAGE" val="2_11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9"/>
  <p:tag name="KSO_WM_UNIT_COLOR_SCHEME_PARENT_PAGE" val="2_11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0"/>
  <p:tag name="KSO_WM_UNIT_COLOR_SCHEME_PARENT_PAGE" val="2_11"/>
</p:tagLst>
</file>

<file path=ppt/tags/tag43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1"/>
  <p:tag name="KSO_WM_UNIT_COLOR_SCHEME_PARENT_PAGE" val="2_11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2"/>
  <p:tag name="KSO_WM_UNIT_COLOR_SCHEME_PARENT_PAGE" val="2_11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3"/>
  <p:tag name="KSO_WM_UNIT_COLOR_SCHEME_PARENT_PAGE" val="2_11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4"/>
  <p:tag name="KSO_WM_UNIT_COLOR_SCHEME_PARENT_PAGE" val="2_11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5"/>
  <p:tag name="KSO_WM_UNIT_COLOR_SCHEME_PARENT_PAGE" val="2_11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6"/>
  <p:tag name="KSO_WM_UNIT_COLOR_SCHEME_PARENT_PAGE" val="2_11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7"/>
  <p:tag name="KSO_WM_UNIT_COLOR_SCHEME_PARENT_PAGE" val="2_11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8"/>
  <p:tag name="KSO_WM_UNIT_COLOR_SCHEME_PARENT_PAGE" val="2_11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69"/>
  <p:tag name="KSO_WM_UNIT_COLOR_SCHEME_PARENT_PAGE" val="2_11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0"/>
  <p:tag name="KSO_WM_UNIT_COLOR_SCHEME_PARENT_PAGE" val="2_1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1"/>
  <p:tag name="KSO_WM_UNIT_COLOR_SCHEME_PARENT_PAGE" val="2_11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2"/>
  <p:tag name="KSO_WM_UNIT_COLOR_SCHEME_PARENT_PAGE" val="2_11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3"/>
  <p:tag name="KSO_WM_UNIT_COLOR_SCHEME_PARENT_PAGE" val="2_11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4"/>
  <p:tag name="KSO_WM_UNIT_COLOR_SCHEME_PARENT_PAGE" val="2_11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5"/>
  <p:tag name="KSO_WM_UNIT_COLOR_SCHEME_PARENT_PAGE" val="2_11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6"/>
  <p:tag name="KSO_WM_UNIT_COLOR_SCHEME_PARENT_PAGE" val="2_11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7"/>
  <p:tag name="KSO_WM_UNIT_COLOR_SCHEME_PARENT_PAGE" val="2_11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8"/>
  <p:tag name="KSO_WM_UNIT_COLOR_SCHEME_PARENT_PAGE" val="2_11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79"/>
  <p:tag name="KSO_WM_UNIT_COLOR_SCHEME_PARENT_PAGE" val="2_11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0"/>
  <p:tag name="KSO_WM_UNIT_COLOR_SCHEME_PARENT_PAGE" val="2_1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1"/>
  <p:tag name="KSO_WM_UNIT_COLOR_SCHEME_PARENT_PAGE" val="2_11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2"/>
  <p:tag name="KSO_WM_UNIT_COLOR_SCHEME_PARENT_PAGE" val="2_11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3"/>
  <p:tag name="KSO_WM_UNIT_COLOR_SCHEME_PARENT_PAGE" val="2_11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4"/>
  <p:tag name="KSO_WM_UNIT_COLOR_SCHEME_PARENT_PAGE" val="2_11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5"/>
  <p:tag name="KSO_WM_UNIT_COLOR_SCHEME_PARENT_PAGE" val="2_11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6"/>
  <p:tag name="KSO_WM_UNIT_COLOR_SCHEME_PARENT_PAGE" val="2_11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7"/>
  <p:tag name="KSO_WM_UNIT_COLOR_SCHEME_PARENT_PAGE" val="2_11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8"/>
  <p:tag name="KSO_WM_UNIT_COLOR_SCHEME_PARENT_PAGE" val="2_11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89"/>
  <p:tag name="KSO_WM_UNIT_COLOR_SCHEME_PARENT_PAGE" val="2_11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0"/>
  <p:tag name="KSO_WM_UNIT_COLOR_SCHEME_PARENT_PAGE" val="2_1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1"/>
  <p:tag name="KSO_WM_UNIT_COLOR_SCHEME_PARENT_PAGE" val="2_11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2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3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4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5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6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7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8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99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0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1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2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3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4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5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6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7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8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09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4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483.xml><?xml version="1.0" encoding="utf-8"?>
<p:tagLst xmlns:p="http://schemas.openxmlformats.org/presentationml/2006/main">
  <p:tag name="KSO_WM_SLIDE_COLORSCHEME_VERSION" val="3.2"/>
  <p:tag name="KSO_WM_UNIT_COLOR_SCHEME_SHAPE_ID" val="13"/>
  <p:tag name="KSO_WM_UNIT_COLOR_SCHEME_PARENT_PAGE" val="2_1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UNIT_COLOR_SCHEME_SHAPE_ID" val="2"/>
  <p:tag name="KSO_WM_UNIT_COLOR_SCHEME_PARENT_PAGE" val="1_1"/>
  <p:tag name="KSO_WM_TEMPLATE_CATEGORY" val="custom"/>
  <p:tag name="KSO_WM_TEMPLATE_INDEX" val="20190211"/>
</p:tagLst>
</file>

<file path=ppt/tags/tag485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UNIT_COLOR_SCHEME_SHAPE_ID" val="3"/>
  <p:tag name="KSO_WM_UNIT_COLOR_SCHEME_PARENT_PAGE" val="1_1"/>
  <p:tag name="KSO_WM_TEMPLATE_CATEGORY" val="custom"/>
  <p:tag name="KSO_WM_TEMPLATE_INDEX" val="201902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489.xml><?xml version="1.0" encoding="utf-8"?>
<p:tagLst xmlns:p="http://schemas.openxmlformats.org/presentationml/2006/main">
  <p:tag name="KSO_WM_BEAUTIFY_FLAG" val="#wm#"/>
  <p:tag name="KSO_WM_TAG_VERSION" val="1.0"/>
  <p:tag name="KSO_WM_TEMPLATE_INDEX" val="20190211"/>
  <p:tag name="KSO_WM_TEMPLATE_CATEGORY" val="custom"/>
  <p:tag name="KSO_WM_TEMPLATE_THUMBS_INDEX" val="1、2、3、4、15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90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10"/>
  <p:tag name="KSO_WM_UNIT_HIGHLIGHT" val="0"/>
  <p:tag name="KSO_WM_UNIT_COMPATIBLE" val="0"/>
  <p:tag name="KSO_WM_UNIT_TYPE" val="a"/>
  <p:tag name="KSO_WM_UNIT_INDEX" val="1"/>
  <p:tag name="KSO_WM_UNIT_ID" val="custom20190211_3*a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7"/>
  <p:tag name="KSO_WM_UNIT_COLOR_SCHEME_PARENT_PAGE" val="0_3"/>
</p:tagLst>
</file>

<file path=ppt/tags/tag491.xml><?xml version="1.0" encoding="utf-8"?>
<p:tagLst xmlns:p="http://schemas.openxmlformats.org/presentationml/2006/main">
  <p:tag name="KSO_WM_UNIT_PRESET_TEXT" val="01"/>
  <p:tag name="KSO_WM_UNIT_VALUE" val="9"/>
  <p:tag name="KSO_WM_UNIT_HIGHLIGHT" val="0"/>
  <p:tag name="KSO_WM_UNIT_COMPATIBLE" val="0"/>
  <p:tag name="KSO_WM_UNIT_TYPE" val="e"/>
  <p:tag name="KSO_WM_UNIT_INDEX" val="1"/>
  <p:tag name="KSO_WM_UNIT_ID" val="custom20190211_3*e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10"/>
  <p:tag name="KSO_WM_UNIT_COLOR_SCHEME_PARENT_PAGE" val="0_3"/>
</p:tagLst>
</file>

<file path=ppt/tags/tag492.xml><?xml version="1.0" encoding="utf-8"?>
<p:tagLst xmlns:p="http://schemas.openxmlformats.org/presentationml/2006/main">
  <p:tag name="KSO_WM_SLIDE_ID" val="custom20190211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0211"/>
  <p:tag name="KSO_WM_SLIDE_TYPE" val="sectionTitle"/>
  <p:tag name="KSO_WM_SLIDE_SUBTYPE" val="pureTxt"/>
  <p:tag name="KSO_WM_SLIDE_LAYOUT" val="a_b_e"/>
  <p:tag name="KSO_WM_SLIDE_LAYOUT_CNT" val="1_1_1"/>
  <p:tag name="KSO_WM_TEMPLATE_SUBCATEGORY" val="0"/>
  <p:tag name="KSO_WM_SLIDE_COLORSCHEME_VERSION" val="3.2"/>
</p:tagLst>
</file>

<file path=ppt/tags/tag493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49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1"/>
  <p:tag name="KSO_WM_UNIT_ID" val="diagram160150_4*m_i*1_1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49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2"/>
  <p:tag name="KSO_WM_UNIT_ID" val="diagram160150_4*m_i*1_2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4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50_4*i*2"/>
  <p:tag name="KSO_WM_TEMPLATE_CATEGORY" val="diagram"/>
  <p:tag name="KSO_WM_TEMPLATE_INDEX" val="160150"/>
  <p:tag name="KSO_WM_UNIT_INDEX" val="2"/>
</p:tagLst>
</file>

<file path=ppt/tags/tag49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3"/>
  <p:tag name="KSO_WM_UNIT_ID" val="diagram160150_4*m_i*1_3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9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h_a"/>
  <p:tag name="KSO_WM_UNIT_INDEX" val="1_1_1"/>
  <p:tag name="KSO_WM_UNIT_ID" val="diagram160150_4*m_h_a*1_1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TEXT_FILL_FORE_SCHEMECOLOR_INDEX" val="5"/>
  <p:tag name="KSO_WM_UNIT_TEXT_FILL_TYPE" val="1"/>
</p:tagLst>
</file>

<file path=ppt/tags/tag4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50_4*i*7"/>
  <p:tag name="KSO_WM_TEMPLATE_CATEGORY" val="diagram"/>
  <p:tag name="KSO_WM_TEMPLATE_INDEX" val="160150"/>
  <p:tag name="KSO_WM_UNIT_INDEX" val="7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2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50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4"/>
  <p:tag name="KSO_WM_UNIT_ID" val="diagram160150_4*m_i*1_4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0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h_a"/>
  <p:tag name="KSO_WM_UNIT_INDEX" val="1_2_1"/>
  <p:tag name="KSO_WM_UNIT_ID" val="diagram160150_4*m_h_a*1_2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TEXT_FILL_FORE_SCHEMECOLOR_INDEX" val="6"/>
  <p:tag name="KSO_WM_UNIT_TEXT_FILL_TYPE" val="1"/>
</p:tagLst>
</file>

<file path=ppt/tags/tag5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50_4*i*12"/>
  <p:tag name="KSO_WM_TEMPLATE_CATEGORY" val="diagram"/>
  <p:tag name="KSO_WM_TEMPLATE_INDEX" val="160150"/>
  <p:tag name="KSO_WM_UNIT_INDEX" val="12"/>
</p:tagLst>
</file>

<file path=ppt/tags/tag50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5"/>
  <p:tag name="KSO_WM_UNIT_ID" val="diagram160150_4*m_i*1_5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50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h_a"/>
  <p:tag name="KSO_WM_UNIT_INDEX" val="1_3_1"/>
  <p:tag name="KSO_WM_UNIT_ID" val="diagram160150_4*m_h_a*1_3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TEXT_FILL_FORE_SCHEMECOLOR_INDEX" val="7"/>
  <p:tag name="KSO_WM_UNIT_TEXT_FILL_TYPE" val="1"/>
</p:tagLst>
</file>

<file path=ppt/tags/tag505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06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10"/>
  <p:tag name="KSO_WM_UNIT_HIGHLIGHT" val="0"/>
  <p:tag name="KSO_WM_UNIT_COMPATIBLE" val="0"/>
  <p:tag name="KSO_WM_UNIT_TYPE" val="a"/>
  <p:tag name="KSO_WM_UNIT_INDEX" val="1"/>
  <p:tag name="KSO_WM_UNIT_ID" val="custom20190211_3*a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7"/>
  <p:tag name="KSO_WM_UNIT_COLOR_SCHEME_PARENT_PAGE" val="0_3"/>
</p:tagLst>
</file>

<file path=ppt/tags/tag507.xml><?xml version="1.0" encoding="utf-8"?>
<p:tagLst xmlns:p="http://schemas.openxmlformats.org/presentationml/2006/main">
  <p:tag name="KSO_WM_UNIT_PRESET_TEXT" val="01"/>
  <p:tag name="KSO_WM_UNIT_VALUE" val="9"/>
  <p:tag name="KSO_WM_UNIT_HIGHLIGHT" val="0"/>
  <p:tag name="KSO_WM_UNIT_COMPATIBLE" val="0"/>
  <p:tag name="KSO_WM_UNIT_TYPE" val="e"/>
  <p:tag name="KSO_WM_UNIT_INDEX" val="1"/>
  <p:tag name="KSO_WM_UNIT_ID" val="custom20190211_3*e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10"/>
  <p:tag name="KSO_WM_UNIT_COLOR_SCHEME_PARENT_PAGE" val="0_3"/>
</p:tagLst>
</file>

<file path=ppt/tags/tag508.xml><?xml version="1.0" encoding="utf-8"?>
<p:tagLst xmlns:p="http://schemas.openxmlformats.org/presentationml/2006/main">
  <p:tag name="KSO_WM_SLIDE_ID" val="custom20190211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0211"/>
  <p:tag name="KSO_WM_SLIDE_TYPE" val="sectionTitle"/>
  <p:tag name="KSO_WM_SLIDE_SUBTYPE" val="pureTxt"/>
  <p:tag name="KSO_WM_SLIDE_LAYOUT" val="a_b_e"/>
  <p:tag name="KSO_WM_SLIDE_LAYOUT_CNT" val="1_1_1"/>
  <p:tag name="KSO_WM_TEMPLATE_SUBCATEGORY" val="0"/>
  <p:tag name="KSO_WM_SLIDE_COLORSCHEME_VERSION" val="3.2"/>
</p:tagLst>
</file>

<file path=ppt/tags/tag509.xml><?xml version="1.0" encoding="utf-8"?>
<p:tagLst xmlns:p="http://schemas.openxmlformats.org/presentationml/2006/main">
  <p:tag name="KSO_WM_UNIT_PLACING_PICTURE_USER_VIEWPORT" val="{&quot;height&quot;:7655.7259842519688,&quot;width&quot;:15928.963779527559}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510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1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10"/>
  <p:tag name="KSO_WM_UNIT_HIGHLIGHT" val="0"/>
  <p:tag name="KSO_WM_UNIT_COMPATIBLE" val="0"/>
  <p:tag name="KSO_WM_UNIT_TYPE" val="a"/>
  <p:tag name="KSO_WM_UNIT_INDEX" val="1"/>
  <p:tag name="KSO_WM_UNIT_ID" val="custom20190211_3*a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7"/>
  <p:tag name="KSO_WM_UNIT_COLOR_SCHEME_PARENT_PAGE" val="0_3"/>
</p:tagLst>
</file>

<file path=ppt/tags/tag512.xml><?xml version="1.0" encoding="utf-8"?>
<p:tagLst xmlns:p="http://schemas.openxmlformats.org/presentationml/2006/main">
  <p:tag name="KSO_WM_UNIT_PRESET_TEXT" val="01"/>
  <p:tag name="KSO_WM_UNIT_VALUE" val="9"/>
  <p:tag name="KSO_WM_UNIT_HIGHLIGHT" val="0"/>
  <p:tag name="KSO_WM_UNIT_COMPATIBLE" val="0"/>
  <p:tag name="KSO_WM_UNIT_TYPE" val="e"/>
  <p:tag name="KSO_WM_UNIT_INDEX" val="1"/>
  <p:tag name="KSO_WM_UNIT_ID" val="custom20190211_3*e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10"/>
  <p:tag name="KSO_WM_UNIT_COLOR_SCHEME_PARENT_PAGE" val="0_3"/>
</p:tagLst>
</file>

<file path=ppt/tags/tag513.xml><?xml version="1.0" encoding="utf-8"?>
<p:tagLst xmlns:p="http://schemas.openxmlformats.org/presentationml/2006/main">
  <p:tag name="KSO_WM_SLIDE_ID" val="custom20190211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0211"/>
  <p:tag name="KSO_WM_SLIDE_TYPE" val="sectionTitle"/>
  <p:tag name="KSO_WM_SLIDE_SUBTYPE" val="pureTxt"/>
  <p:tag name="KSO_WM_SLIDE_LAYOUT" val="a_b_e"/>
  <p:tag name="KSO_WM_SLIDE_LAYOUT_CNT" val="1_1_1"/>
  <p:tag name="KSO_WM_TEMPLATE_SUBCATEGORY" val="0"/>
  <p:tag name="KSO_WM_SLIDE_COLORSCHEME_VERSION" val="3.2"/>
</p:tagLst>
</file>

<file path=ppt/tags/tag514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15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16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h_a"/>
  <p:tag name="KSO_WM_UNIT_INDEX" val="1_1_1"/>
  <p:tag name="KSO_WM_UNIT_ID" val="diagram160039_3*m_h_a*1_1_1"/>
  <p:tag name="KSO_WM_UNIT_CLEAR" val="1"/>
  <p:tag name="KSO_WM_UNIT_LAYERLEVEL" val="1_1_1"/>
  <p:tag name="KSO_WM_UNIT_VALUE" val="9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i"/>
  <p:tag name="KSO_WM_UNIT_INDEX" val="1_1"/>
  <p:tag name="KSO_WM_UNIT_ID" val="diagram160039_3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5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h_a"/>
  <p:tag name="KSO_WM_UNIT_INDEX" val="1_2_1"/>
  <p:tag name="KSO_WM_UNIT_ID" val="diagram160039_3*m_h_a*1_2_1"/>
  <p:tag name="KSO_WM_UNIT_CLEAR" val="1"/>
  <p:tag name="KSO_WM_UNIT_LAYERLEVEL" val="1_1_1"/>
  <p:tag name="KSO_WM_UNIT_VALUE" val="9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h_a"/>
  <p:tag name="KSO_WM_UNIT_INDEX" val="1_3_1"/>
  <p:tag name="KSO_WM_UNIT_ID" val="diagram160039_3*m_h_a*1_3_1"/>
  <p:tag name="KSO_WM_UNIT_CLEAR" val="1"/>
  <p:tag name="KSO_WM_UNIT_LAYERLEVEL" val="1_1_1"/>
  <p:tag name="KSO_WM_UNIT_VALUE" val="9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i"/>
  <p:tag name="KSO_WM_UNIT_INDEX" val="1_2"/>
  <p:tag name="KSO_WM_UNIT_ID" val="diagram160039_3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5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h_a"/>
  <p:tag name="KSO_WM_UNIT_INDEX" val="1_4_1"/>
  <p:tag name="KSO_WM_UNIT_ID" val="diagram160039_3*m_h_a*1_4_1"/>
  <p:tag name="KSO_WM_UNIT_CLEAR" val="1"/>
  <p:tag name="KSO_WM_UNIT_LAYERLEVEL" val="1_1_1"/>
  <p:tag name="KSO_WM_UNIT_VALUE" val="9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i"/>
  <p:tag name="KSO_WM_UNIT_INDEX" val="1_3"/>
  <p:tag name="KSO_WM_UNIT_ID" val="diagram160039_3*m_i*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5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i"/>
  <p:tag name="KSO_WM_UNIT_INDEX" val="1_4"/>
  <p:tag name="KSO_WM_UNIT_ID" val="diagram160039_3*m_i*1_4"/>
  <p:tag name="KSO_WM_UNIT_CLEAR" val="1"/>
  <p:tag name="KSO_WM_UNIT_LAYERLEVEL" val="1_1"/>
  <p:tag name="KSO_WM_DIAGRAM_GROUP_CODE" val="m1-1"/>
  <p:tag name="KSO_WM_UNIT_TEXT_FILL_FORE_SCHEMECOLOR_INDEX" val="5"/>
  <p:tag name="KSO_WM_UNIT_TEXT_FILL_TYPE" val="1"/>
  <p:tag name="KSO_WM_UNIT_USESOURCEFORMAT_APPLY" val="0"/>
</p:tagLst>
</file>

<file path=ppt/tags/tag5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h_f"/>
  <p:tag name="KSO_WM_UNIT_INDEX" val="1_1_1"/>
  <p:tag name="KSO_WM_UNIT_ID" val="diagram160039_3*m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36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5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i"/>
  <p:tag name="KSO_WM_UNIT_INDEX" val="1_5"/>
  <p:tag name="KSO_WM_UNIT_ID" val="diagram160039_3*m_i*1_5"/>
  <p:tag name="KSO_WM_UNIT_CLEAR" val="1"/>
  <p:tag name="KSO_WM_UNIT_LAYERLEVEL" val="1_1"/>
  <p:tag name="KSO_WM_DIAGRAM_GROUP_CODE" val="m1-1"/>
  <p:tag name="KSO_WM_UNIT_TEXT_FILL_FORE_SCHEMECOLOR_INDEX" val="5"/>
  <p:tag name="KSO_WM_UNIT_TEXT_FILL_TYPE" val="1"/>
  <p:tag name="KSO_WM_UNIT_USESOURCEFORMAT_APPLY" val="0"/>
</p:tagLst>
</file>

<file path=ppt/tags/tag5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h_f"/>
  <p:tag name="KSO_WM_UNIT_INDEX" val="1_3_1"/>
  <p:tag name="KSO_WM_UNIT_ID" val="diagram160039_3*m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36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5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h_f"/>
  <p:tag name="KSO_WM_UNIT_INDEX" val="1_2_1"/>
  <p:tag name="KSO_WM_UNIT_ID" val="diagram160039_3*m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36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52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i"/>
  <p:tag name="KSO_WM_UNIT_INDEX" val="1_6"/>
  <p:tag name="KSO_WM_UNIT_ID" val="diagram160039_3*m_i*1_6"/>
  <p:tag name="KSO_WM_UNIT_CLEAR" val="1"/>
  <p:tag name="KSO_WM_UNIT_LAYERLEVEL" val="1_1"/>
  <p:tag name="KSO_WM_DIAGRAM_GROUP_CODE" val="m1-1"/>
  <p:tag name="KSO_WM_UNIT_TEXT_FILL_FORE_SCHEMECOLOR_INDEX" val="6"/>
  <p:tag name="KSO_WM_UNIT_TEXT_FILL_TYPE" val="1"/>
  <p:tag name="KSO_WM_UNIT_USESOURCEFORMAT_APPLY" val="0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5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h_f"/>
  <p:tag name="KSO_WM_UNIT_INDEX" val="1_4_1"/>
  <p:tag name="KSO_WM_UNIT_ID" val="diagram160039_3*m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36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5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39"/>
  <p:tag name="KSO_WM_UNIT_TYPE" val="m_i"/>
  <p:tag name="KSO_WM_UNIT_INDEX" val="1_7"/>
  <p:tag name="KSO_WM_UNIT_ID" val="diagram160039_3*m_i*1_7"/>
  <p:tag name="KSO_WM_UNIT_CLEAR" val="1"/>
  <p:tag name="KSO_WM_UNIT_LAYERLEVEL" val="1_1"/>
  <p:tag name="KSO_WM_DIAGRAM_GROUP_CODE" val="m1-1"/>
  <p:tag name="KSO_WM_UNIT_TEXT_FILL_FORE_SCHEMECOLOR_INDEX" val="6"/>
  <p:tag name="KSO_WM_UNIT_TEXT_FILL_TYPE" val="1"/>
  <p:tag name="KSO_WM_UNIT_USESOURCEFORMAT_APPLY" val="0"/>
</p:tagLst>
</file>

<file path=ppt/tags/tag532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  <p:tag name="KSO_WM_SLIDE_ITEM_CNT" val="4"/>
</p:tagLst>
</file>

<file path=ppt/tags/tag533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10"/>
  <p:tag name="KSO_WM_UNIT_HIGHLIGHT" val="0"/>
  <p:tag name="KSO_WM_UNIT_COMPATIBLE" val="0"/>
  <p:tag name="KSO_WM_UNIT_TYPE" val="a"/>
  <p:tag name="KSO_WM_UNIT_INDEX" val="1"/>
  <p:tag name="KSO_WM_UNIT_ID" val="custom20190211_3*a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7"/>
  <p:tag name="KSO_WM_UNIT_COLOR_SCHEME_PARENT_PAGE" val="0_3"/>
</p:tagLst>
</file>

<file path=ppt/tags/tag534.xml><?xml version="1.0" encoding="utf-8"?>
<p:tagLst xmlns:p="http://schemas.openxmlformats.org/presentationml/2006/main">
  <p:tag name="KSO_WM_UNIT_PRESET_TEXT" val="01"/>
  <p:tag name="KSO_WM_UNIT_VALUE" val="9"/>
  <p:tag name="KSO_WM_UNIT_HIGHLIGHT" val="0"/>
  <p:tag name="KSO_WM_UNIT_COMPATIBLE" val="0"/>
  <p:tag name="KSO_WM_UNIT_TYPE" val="e"/>
  <p:tag name="KSO_WM_UNIT_INDEX" val="1"/>
  <p:tag name="KSO_WM_UNIT_ID" val="custom20190211_3*e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10"/>
  <p:tag name="KSO_WM_UNIT_COLOR_SCHEME_PARENT_PAGE" val="0_3"/>
</p:tagLst>
</file>

<file path=ppt/tags/tag535.xml><?xml version="1.0" encoding="utf-8"?>
<p:tagLst xmlns:p="http://schemas.openxmlformats.org/presentationml/2006/main">
  <p:tag name="KSO_WM_SLIDE_ID" val="custom20190211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0211"/>
  <p:tag name="KSO_WM_SLIDE_TYPE" val="sectionTitle"/>
  <p:tag name="KSO_WM_SLIDE_SUBTYPE" val="pureTxt"/>
  <p:tag name="KSO_WM_SLIDE_LAYOUT" val="a_b_e"/>
  <p:tag name="KSO_WM_SLIDE_LAYOUT_CNT" val="1_1_1"/>
  <p:tag name="KSO_WM_TEMPLATE_SUBCATEGORY" val="0"/>
  <p:tag name="KSO_WM_SLIDE_COLORSCHEME_VERSION" val="3.2"/>
</p:tagLst>
</file>

<file path=ppt/tags/tag536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10"/>
  <p:tag name="KSO_WM_UNIT_HIGHLIGHT" val="0"/>
  <p:tag name="KSO_WM_UNIT_COMPATIBLE" val="0"/>
  <p:tag name="KSO_WM_UNIT_TYPE" val="a"/>
  <p:tag name="KSO_WM_UNIT_INDEX" val="1"/>
  <p:tag name="KSO_WM_UNIT_ID" val="custom20190211_3*a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7"/>
  <p:tag name="KSO_WM_UNIT_COLOR_SCHEME_PARENT_PAGE" val="0_3"/>
</p:tagLst>
</file>

<file path=ppt/tags/tag537.xml><?xml version="1.0" encoding="utf-8"?>
<p:tagLst xmlns:p="http://schemas.openxmlformats.org/presentationml/2006/main">
  <p:tag name="KSO_WM_UNIT_PRESET_TEXT" val="01"/>
  <p:tag name="KSO_WM_UNIT_VALUE" val="9"/>
  <p:tag name="KSO_WM_UNIT_HIGHLIGHT" val="0"/>
  <p:tag name="KSO_WM_UNIT_COMPATIBLE" val="0"/>
  <p:tag name="KSO_WM_UNIT_TYPE" val="e"/>
  <p:tag name="KSO_WM_UNIT_INDEX" val="1"/>
  <p:tag name="KSO_WM_UNIT_ID" val="custom20190211_3*e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10"/>
  <p:tag name="KSO_WM_UNIT_COLOR_SCHEME_PARENT_PAGE" val="0_3"/>
</p:tagLst>
</file>

<file path=ppt/tags/tag538.xml><?xml version="1.0" encoding="utf-8"?>
<p:tagLst xmlns:p="http://schemas.openxmlformats.org/presentationml/2006/main">
  <p:tag name="KSO_WM_SLIDE_ID" val="custom20190211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0211"/>
  <p:tag name="KSO_WM_SLIDE_TYPE" val="sectionTitle"/>
  <p:tag name="KSO_WM_SLIDE_SUBTYPE" val="pureTxt"/>
  <p:tag name="KSO_WM_SLIDE_LAYOUT" val="a_b_e"/>
  <p:tag name="KSO_WM_SLIDE_LAYOUT_CNT" val="1_1_1"/>
  <p:tag name="KSO_WM_TEMPLATE_SUBCATEGORY" val="0"/>
  <p:tag name="KSO_WM_SLIDE_COLORSCHEME_VERSION" val="3.2"/>
</p:tagLst>
</file>

<file path=ppt/tags/tag539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540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41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42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10"/>
  <p:tag name="KSO_WM_UNIT_HIGHLIGHT" val="0"/>
  <p:tag name="KSO_WM_UNIT_COMPATIBLE" val="0"/>
  <p:tag name="KSO_WM_UNIT_TYPE" val="a"/>
  <p:tag name="KSO_WM_UNIT_INDEX" val="1"/>
  <p:tag name="KSO_WM_UNIT_ID" val="custom20190211_3*a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7"/>
  <p:tag name="KSO_WM_UNIT_COLOR_SCHEME_PARENT_PAGE" val="0_3"/>
</p:tagLst>
</file>

<file path=ppt/tags/tag543.xml><?xml version="1.0" encoding="utf-8"?>
<p:tagLst xmlns:p="http://schemas.openxmlformats.org/presentationml/2006/main">
  <p:tag name="KSO_WM_UNIT_PRESET_TEXT" val="01"/>
  <p:tag name="KSO_WM_UNIT_VALUE" val="9"/>
  <p:tag name="KSO_WM_UNIT_HIGHLIGHT" val="0"/>
  <p:tag name="KSO_WM_UNIT_COMPATIBLE" val="0"/>
  <p:tag name="KSO_WM_UNIT_TYPE" val="e"/>
  <p:tag name="KSO_WM_UNIT_INDEX" val="1"/>
  <p:tag name="KSO_WM_UNIT_ID" val="custom20190211_3*e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10"/>
  <p:tag name="KSO_WM_UNIT_COLOR_SCHEME_PARENT_PAGE" val="0_3"/>
</p:tagLst>
</file>

<file path=ppt/tags/tag544.xml><?xml version="1.0" encoding="utf-8"?>
<p:tagLst xmlns:p="http://schemas.openxmlformats.org/presentationml/2006/main">
  <p:tag name="KSO_WM_SLIDE_ID" val="custom20190211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0211"/>
  <p:tag name="KSO_WM_SLIDE_TYPE" val="sectionTitle"/>
  <p:tag name="KSO_WM_SLIDE_SUBTYPE" val="pureTxt"/>
  <p:tag name="KSO_WM_SLIDE_LAYOUT" val="a_b_e"/>
  <p:tag name="KSO_WM_SLIDE_LAYOUT_CNT" val="1_1_1"/>
  <p:tag name="KSO_WM_TEMPLATE_SUBCATEGORY" val="0"/>
  <p:tag name="KSO_WM_SLIDE_COLORSCHEME_VERSION" val="3.2"/>
</p:tagLst>
</file>

<file path=ppt/tags/tag545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46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47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1"/>
  <p:tag name="KSO_WM_UNIT_ID" val="custom20190211_2*m_i*1_1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3"/>
  <p:tag name="KSO_WM_UNIT_COLOR_SCHEME_PARENT_PAGE" val="0_2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2"/>
  <p:tag name="KSO_WM_UNIT_ID" val="custom20190211_2*m_i*1_2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4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3"/>
  <p:tag name="KSO_WM_UNIT_ID" val="custom20190211_2*m_i*1_3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5"/>
  <p:tag name="KSO_WM_UNIT_COLOR_SCHEME_PARENT_PAGE" val="0_2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4"/>
  <p:tag name="KSO_WM_UNIT_ID" val="custom20190211_2*m_i*1_4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13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5"/>
  <p:tag name="KSO_WM_UNIT_ID" val="custom20190211_2*m_i*1_5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14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6"/>
  <p:tag name="KSO_WM_UNIT_ID" val="custom20190211_2*m_i*1_6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15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7"/>
  <p:tag name="KSO_WM_UNIT_ID" val="custom20190211_2*m_i*1_7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7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8"/>
  <p:tag name="KSO_WM_UNIT_ID" val="custom20190211_2*m_i*1_8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9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9"/>
  <p:tag name="KSO_WM_UNIT_ID" val="custom20190211_2*m_i*1_9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10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10"/>
  <p:tag name="KSO_WM_UNIT_ID" val="custom20190211_2*m_i*1_10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11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i"/>
  <p:tag name="KSO_WM_UNIT_INDEX" val="1_11"/>
  <p:tag name="KSO_WM_UNIT_ID" val="custom20190211_2*m_i*1_11"/>
  <p:tag name="KSO_WM_TEMPLATE_CATEGORY" val="custom"/>
  <p:tag name="KSO_WM_TEMPLATE_INDEX" val="20190211"/>
  <p:tag name="KSO_WM_UNIT_LAYERLEVEL" val="1_1"/>
  <p:tag name="KSO_WM_TAG_VERSION" val="1.0"/>
  <p:tag name="KSO_WM_BEAUTIFY_FLAG" val="#wm#"/>
  <p:tag name="KSO_WM_UNIT_COLOR_SCHEME_SHAPE_ID" val="12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2_2"/>
  <p:tag name="KSO_WM_UNIT_ID" val="custom20190211_2*m_h_i*1_2_2"/>
  <p:tag name="KSO_WM_TEMPLATE_CATEGORY" val="custom"/>
  <p:tag name="KSO_WM_TEMPLATE_INDEX" val="20190211"/>
  <p:tag name="KSO_WM_UNIT_LAYERLEVEL" val="1_1_1"/>
  <p:tag name="KSO_WM_TAG_VERSION" val="1.0"/>
  <p:tag name="KSO_WM_BEAUTIFY_FLAG" val="#wm#"/>
  <p:tag name="KSO_WM_UNIT_COLOR_SCHEME_SHAPE_ID" val="44"/>
  <p:tag name="KSO_WM_UNIT_COLOR_SCHEME_PARENT_PAGE" val="0_2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f"/>
  <p:tag name="KSO_WM_UNIT_INDEX" val="1_2_1"/>
  <p:tag name="KSO_WM_UNIT_ID" val="custom20190211_2*m_h_f*1_2_1"/>
  <p:tag name="KSO_WM_TEMPLATE_CATEGORY" val="custom"/>
  <p:tag name="KSO_WM_TEMPLATE_INDEX" val="2019021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66"/>
  <p:tag name="KSO_WM_UNIT_COLOR_SCHEME_SHAPE_ID" val="45"/>
  <p:tag name="KSO_WM_UNIT_COLOR_SCHEME_PARENT_PAGE" val="0_2"/>
  <p:tag name="KSO_WM_UNIT_DIAGRAM_ISNUMVISUAL" val="0"/>
  <p:tag name="KSO_WM_UNIT_DIAGRAM_ISREFERUNIT" val="0"/>
  <p:tag name="KSO_WM_UNIT_NOCLEAR" val="0"/>
  <p:tag name="KSO_WM_UNIT_TEXT_FILL_FORE_SCHEMECOLOR_INDEX" val="13"/>
  <p:tag name="KSO_WM_UNIT_TEXT_FILL_TYPE" val="1"/>
  <p:tag name="KSO_WM_UNIT_USESOURCEFORMAT_APPLY" val="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4_1"/>
  <p:tag name="KSO_WM_UNIT_ID" val="custom20190211_2*m_h_i*1_4_1"/>
  <p:tag name="KSO_WM_TEMPLATE_CATEGORY" val="custom"/>
  <p:tag name="KSO_WM_TEMPLATE_INDEX" val="20190211"/>
  <p:tag name="KSO_WM_UNIT_LAYERLEVEL" val="1_1_1"/>
  <p:tag name="KSO_WM_TAG_VERSION" val="1.0"/>
  <p:tag name="KSO_WM_BEAUTIFY_FLAG" val="#wm#"/>
  <p:tag name="KSO_WM_UNIT_COLOR_SCHEME_SHAPE_ID" val="37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5_1"/>
  <p:tag name="KSO_WM_UNIT_ID" val="custom20190211_2*m_h_i*1_5_1"/>
  <p:tag name="KSO_WM_TEMPLATE_CATEGORY" val="custom"/>
  <p:tag name="KSO_WM_TEMPLATE_INDEX" val="20190211"/>
  <p:tag name="KSO_WM_UNIT_LAYERLEVEL" val="1_1_1"/>
  <p:tag name="KSO_WM_TAG_VERSION" val="1.0"/>
  <p:tag name="KSO_WM_BEAUTIFY_FLAG" val="#wm#"/>
  <p:tag name="KSO_WM_UNIT_COLOR_SCHEME_SHAPE_ID" val="34"/>
  <p:tag name="KSO_WM_UNIT_COLOR_SCHEME_PARENT_PAGE" val="0_2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5_2"/>
  <p:tag name="KSO_WM_UNIT_ID" val="custom20190211_2*m_h_i*1_5_2"/>
  <p:tag name="KSO_WM_TEMPLATE_CATEGORY" val="custom"/>
  <p:tag name="KSO_WM_TEMPLATE_INDEX" val="20190211"/>
  <p:tag name="KSO_WM_UNIT_LAYERLEVEL" val="1_1_1"/>
  <p:tag name="KSO_WM_TAG_VERSION" val="1.0"/>
  <p:tag name="KSO_WM_BEAUTIFY_FLAG" val="#wm#"/>
  <p:tag name="KSO_WM_UNIT_COLOR_SCHEME_SHAPE_ID" val="35"/>
  <p:tag name="KSO_WM_UNIT_COLOR_SCHEME_PARENT_PAGE" val="0_2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1"/>
  <p:tag name="KSO_WM_UNIT_ID" val="custom20190211_2*i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COLOR_SCHEME_SHAPE_ID" val="54"/>
  <p:tag name="KSO_WM_UNIT_COLOR_SCHEME_PARENT_PAGE" val="0_2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2"/>
  <p:tag name="KSO_WM_UNIT_ID" val="custom20190211_2*i*2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COLOR_SCHEME_SHAPE_ID" val="55"/>
  <p:tag name="KSO_WM_UNIT_COLOR_SCHEME_PARENT_PAGE" val="0_2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3"/>
  <p:tag name="KSO_WM_UNIT_ID" val="custom20190211_2*i*3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COLOR_SCHEME_SHAPE_ID" val="56"/>
  <p:tag name="KSO_WM_UNIT_COLOR_SCHEME_PARENT_PAGE" val="0_2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4"/>
  <p:tag name="KSO_WM_UNIT_ID" val="custom20190211_2*i*4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COLOR_SCHEME_SHAPE_ID" val="51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5"/>
  <p:tag name="KSO_WM_UNIT_ID" val="custom20190211_2*i*5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COLOR_SCHEME_SHAPE_ID" val="52"/>
  <p:tag name="KSO_WM_UNIT_COLOR_SCHEME_PARENT_PAGE" val="0_2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6"/>
  <p:tag name="KSO_WM_UNIT_ID" val="custom20190211_2*i*6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COLOR_SCHEME_SHAPE_ID" val="53"/>
  <p:tag name="KSO_WM_UNIT_COLOR_SCHEME_PARENT_PAGE" val="0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f"/>
  <p:tag name="KSO_WM_UNIT_INDEX" val="1_3_1"/>
  <p:tag name="KSO_WM_UNIT_ID" val="custom20190211_2*m_h_f*1_3_1"/>
  <p:tag name="KSO_WM_TEMPLATE_CATEGORY" val="custom"/>
  <p:tag name="KSO_WM_TEMPLATE_INDEX" val="2019021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72"/>
  <p:tag name="KSO_WM_UNIT_COLOR_SCHEME_SHAPE_ID" val="42"/>
  <p:tag name="KSO_WM_UNIT_COLOR_SCHEME_PARENT_PAGE" val="0_2"/>
  <p:tag name="KSO_WM_UNIT_DIAGRAM_ISNUMVISUAL" val="0"/>
  <p:tag name="KSO_WM_UNIT_DIAGRAM_ISREFERUNIT" val="0"/>
  <p:tag name="KSO_WM_UNIT_NOCLEAR" val="0"/>
  <p:tag name="KSO_WM_UNIT_TEXT_FILL_FORE_SCHEMECOLOR_INDEX" val="13"/>
  <p:tag name="KSO_WM_UNIT_TEXT_FILL_TYPE" val="1"/>
  <p:tag name="KSO_WM_UNIT_USESOURCEFORMAT_APPLY" val="1"/>
</p:tagLst>
</file>

<file path=ppt/tags/tag571.xml><?xml version="1.0" encoding="utf-8"?>
<p:tagLst xmlns:p="http://schemas.openxmlformats.org/presentationml/2006/main">
  <p:tag name="KSO_WM_SLIDE_ID" val="custom20190211_2"/>
  <p:tag name="KSO_WM_SLIDE_ITEM_CNT" val="5"/>
  <p:tag name="KSO_WM_SLIDE_INDEX" val="2"/>
  <p:tag name="KSO_WM_TAG_VERSION" val="1.0"/>
  <p:tag name="KSO_WM_BEAUTIFY_FLAG" val="#wm#"/>
  <p:tag name="KSO_WM_TEMPLATE_CATEGORY" val="custom"/>
  <p:tag name="KSO_WM_TEMPLATE_INDEX" val="20190211"/>
  <p:tag name="KSO_WM_DIAGRAM_GROUP_CODE" val="m1-1"/>
  <p:tag name="KSO_WM_SLIDE_DIAGTYPE" val="m"/>
  <p:tag name="KSO_WM_SLIDE_LAYOUT" val="m"/>
  <p:tag name="KSO_WM_SLIDE_LAYOUT_CNT" val="1"/>
  <p:tag name="KSO_WM_SLIDE_TYPE" val="contents"/>
  <p:tag name="KSO_WM_SLIDE_SUBTYPE" val="diag"/>
  <p:tag name="KSO_WM_SLIDE_COLORSCHEME_VERSION" val="3.2"/>
  <p:tag name="KSO_WM_TEMPLATE_SUBCATEGORY" val="0"/>
</p:tagLst>
</file>

<file path=ppt/tags/tag572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10"/>
  <p:tag name="KSO_WM_UNIT_HIGHLIGHT" val="0"/>
  <p:tag name="KSO_WM_UNIT_COMPATIBLE" val="0"/>
  <p:tag name="KSO_WM_UNIT_TYPE" val="a"/>
  <p:tag name="KSO_WM_UNIT_INDEX" val="1"/>
  <p:tag name="KSO_WM_UNIT_ID" val="custom20190211_3*a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7"/>
  <p:tag name="KSO_WM_UNIT_COLOR_SCHEME_PARENT_PAGE" val="0_3"/>
</p:tagLst>
</file>

<file path=ppt/tags/tag573.xml><?xml version="1.0" encoding="utf-8"?>
<p:tagLst xmlns:p="http://schemas.openxmlformats.org/presentationml/2006/main">
  <p:tag name="KSO_WM_UNIT_PRESET_TEXT" val="01"/>
  <p:tag name="KSO_WM_UNIT_VALUE" val="9"/>
  <p:tag name="KSO_WM_UNIT_HIGHLIGHT" val="0"/>
  <p:tag name="KSO_WM_UNIT_COMPATIBLE" val="0"/>
  <p:tag name="KSO_WM_UNIT_TYPE" val="e"/>
  <p:tag name="KSO_WM_UNIT_INDEX" val="1"/>
  <p:tag name="KSO_WM_UNIT_ID" val="custom20190211_3*e*1"/>
  <p:tag name="KSO_WM_TEMPLATE_CATEGORY" val="custom"/>
  <p:tag name="KSO_WM_TEMPLATE_INDEX" val="20190211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10"/>
  <p:tag name="KSO_WM_UNIT_COLOR_SCHEME_PARENT_PAGE" val="0_3"/>
</p:tagLst>
</file>

<file path=ppt/tags/tag574.xml><?xml version="1.0" encoding="utf-8"?>
<p:tagLst xmlns:p="http://schemas.openxmlformats.org/presentationml/2006/main">
  <p:tag name="KSO_WM_SLIDE_ID" val="custom20190211_3"/>
  <p:tag name="KSO_WM_SLIDE_ITEM_CNT" val="0"/>
  <p:tag name="KSO_WM_SLIDE_INDEX" val="3"/>
  <p:tag name="KSO_WM_TAG_VERSION" val="1.0"/>
  <p:tag name="KSO_WM_BEAUTIFY_FLAG" val="#wm#"/>
  <p:tag name="KSO_WM_TEMPLATE_CATEGORY" val="custom"/>
  <p:tag name="KSO_WM_TEMPLATE_INDEX" val="20190211"/>
  <p:tag name="KSO_WM_SLIDE_TYPE" val="sectionTitle"/>
  <p:tag name="KSO_WM_SLIDE_SUBTYPE" val="pureTxt"/>
  <p:tag name="KSO_WM_SLIDE_LAYOUT" val="a_b_e"/>
  <p:tag name="KSO_WM_SLIDE_LAYOUT_CNT" val="1_1_1"/>
  <p:tag name="KSO_WM_TEMPLATE_SUBCATEGORY" val="0"/>
  <p:tag name="KSO_WM_SLIDE_COLORSCHEME_VERSION" val="3.2"/>
</p:tagLst>
</file>

<file path=ppt/tags/tag575.xml><?xml version="1.0" encoding="utf-8"?>
<p:tagLst xmlns:p="http://schemas.openxmlformats.org/presentationml/2006/main">
  <p:tag name="KSO_WM_BEAUTIFY_FLAG" val="#wm#"/>
  <p:tag name="KSO_WM_TEMPLATE_CATEGORY" val="custom"/>
  <p:tag name="KSO_WM_TEMPLATE_INDEX" val="20190211"/>
</p:tagLst>
</file>

<file path=ppt/tags/tag576.xml><?xml version="1.0" encoding="utf-8"?>
<p:tagLst xmlns:p="http://schemas.openxmlformats.org/presentationml/2006/main">
  <p:tag name="KSO_WM_DOC_GUID" val="{1d0740d5-359b-429b-ab48-22296e6b012a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5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6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70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16"/>
  <p:tag name="KSO_WM_UNIT_COLOR_SCHEME_PARENT_PAGE" val="2_1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"/>
  <p:tag name="KSO_WM_UNIT_COLOR_SCHEME_PARENT_PAGE" val="2_1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"/>
  <p:tag name="KSO_WM_UNIT_COLOR_SCHEME_PARENT_PAGE" val="2_1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"/>
  <p:tag name="KSO_WM_UNIT_COLOR_SCHEME_PARENT_PAGE" val="2_1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"/>
  <p:tag name="KSO_WM_UNIT_COLOR_SCHEME_PARENT_PAGE" val="2_1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"/>
  <p:tag name="KSO_WM_UNIT_COLOR_SCHEME_PARENT_PAGE" val="2_1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"/>
  <p:tag name="KSO_WM_UNIT_COLOR_SCHEME_PARENT_PAGE" val="2_1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"/>
  <p:tag name="KSO_WM_UNIT_COLOR_SCHEME_PARENT_PAGE" val="2_1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5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"/>
  <p:tag name="KSO_WM_UNIT_COLOR_SCHEME_PARENT_PAGE" val="2_1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"/>
  <p:tag name="KSO_WM_UNIT_COLOR_SCHEME_PARENT_PAGE" val="2_1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"/>
  <p:tag name="KSO_WM_UNIT_COLOR_SCHEME_PARENT_PAGE" val="2_1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9"/>
  <p:tag name="KSO_WM_UNIT_COLOR_SCHEME_PARENT_PAGE" val="2_1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0"/>
  <p:tag name="KSO_WM_UNIT_COLOR_SCHEME_PARENT_PAGE" val="2_1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1"/>
  <p:tag name="KSO_WM_UNIT_COLOR_SCHEME_PARENT_PAGE" val="2_1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2"/>
  <p:tag name="KSO_WM_UNIT_COLOR_SCHEME_PARENT_PAGE" val="2_1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3"/>
  <p:tag name="KSO_WM_UNIT_COLOR_SCHEME_PARENT_PAGE" val="2_1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4"/>
  <p:tag name="KSO_WM_UNIT_COLOR_SCHEME_PARENT_PAGE" val="2_1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5"/>
  <p:tag name="KSO_WM_UNIT_COLOR_SCHEME_PARENT_PAGE" val="2_1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2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6"/>
  <p:tag name="KSO_WM_UNIT_COLOR_SCHEME_PARENT_PAGE" val="2_1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7"/>
  <p:tag name="KSO_WM_UNIT_COLOR_SCHEME_PARENT_PAGE" val="2_1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8"/>
  <p:tag name="KSO_WM_UNIT_COLOR_SCHEME_PARENT_PAGE" val="2_1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9"/>
  <p:tag name="KSO_WM_UNIT_COLOR_SCHEME_PARENT_PAGE" val="2_1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0"/>
  <p:tag name="KSO_WM_UNIT_COLOR_SCHEME_PARENT_PAGE" val="2_1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1"/>
  <p:tag name="KSO_WM_UNIT_COLOR_SCHEME_PARENT_PAGE" val="2_1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2"/>
  <p:tag name="KSO_WM_UNIT_COLOR_SCHEME_PARENT_PAGE" val="2_1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3"/>
  <p:tag name="KSO_WM_UNIT_COLOR_SCHEME_PARENT_PAGE" val="2_1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4"/>
  <p:tag name="KSO_WM_UNIT_COLOR_SCHEME_PARENT_PAGE" val="2_1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5"/>
  <p:tag name="KSO_WM_UNIT_COLOR_SCHEME_PARENT_PAGE" val="2_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0190211">
      <a:dk1>
        <a:srgbClr val="000000"/>
      </a:dk1>
      <a:lt1>
        <a:srgbClr val="FFFFFF"/>
      </a:lt1>
      <a:dk2>
        <a:srgbClr val="FFD74C"/>
      </a:dk2>
      <a:lt2>
        <a:srgbClr val="768394"/>
      </a:lt2>
      <a:accent1>
        <a:srgbClr val="FFD74C"/>
      </a:accent1>
      <a:accent2>
        <a:srgbClr val="FFDE77"/>
      </a:accent2>
      <a:accent3>
        <a:srgbClr val="FF4F78"/>
      </a:accent3>
      <a:accent4>
        <a:srgbClr val="52C8FB"/>
      </a:accent4>
      <a:accent5>
        <a:srgbClr val="82D7B8"/>
      </a:accent5>
      <a:accent6>
        <a:srgbClr val="F889A3"/>
      </a:accent6>
      <a:hlink>
        <a:srgbClr val="4472C4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WPS 演示</Application>
  <PresentationFormat>宽屏</PresentationFormat>
  <Paragraphs>197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Impact</vt:lpstr>
      <vt:lpstr>Times New Roman</vt:lpstr>
      <vt:lpstr>华文楷体</vt:lpstr>
      <vt:lpstr>STHeiti Light</vt:lpstr>
      <vt:lpstr>Calibri Light</vt:lpstr>
      <vt:lpstr>楷体</vt:lpstr>
      <vt:lpstr>Calibri</vt:lpstr>
      <vt:lpstr>Arial Unicode MS</vt:lpstr>
      <vt:lpstr>MV Boli</vt:lpstr>
      <vt:lpstr>黑体</vt:lpstr>
      <vt:lpstr>华文中宋</vt:lpstr>
      <vt:lpstr>华文隶书</vt:lpstr>
      <vt:lpstr>仿宋</vt:lpstr>
      <vt:lpstr>Office 主题</vt:lpstr>
      <vt:lpstr>Office 主题​​</vt:lpstr>
      <vt:lpstr>管理文献与论文写作利器                       ——NoteExpress培训讲座</vt:lpstr>
      <vt:lpstr>目录</vt:lpstr>
      <vt:lpstr>为什么要用NoteExpress?</vt:lpstr>
      <vt:lpstr>你还在这样看文献吗？</vt:lpstr>
      <vt:lpstr>NE主要功能</vt:lpstr>
      <vt:lpstr>NE的下载与安装</vt:lpstr>
      <vt:lpstr>NoteExpress下载及安装</vt:lpstr>
      <vt:lpstr>收集文献</vt:lpstr>
      <vt:lpstr>三种方式</vt:lpstr>
      <vt:lpstr> 文件夹导入            ——PDF智能识别及更新 </vt:lpstr>
      <vt:lpstr>NE在线搜索     ——NoteExpress在线检索内置了比较常用的数据库，如CNKI、SCI、万方数据库等，选择数据库，输入检索词，点击检索，获取数据后，点击保存勾选的题录到文件夹即可。 </vt:lpstr>
      <vt:lpstr>浏览器导入</vt:lpstr>
      <vt:lpstr>文献管理</vt:lpstr>
      <vt:lpstr>文献管理</vt:lpstr>
      <vt:lpstr>文献管理</vt:lpstr>
      <vt:lpstr>文献管理</vt:lpstr>
      <vt:lpstr>文献写作</vt:lpstr>
      <vt:lpstr>文献写作</vt:lpstr>
      <vt:lpstr>文献写作</vt:lpstr>
      <vt:lpstr>文献写作</vt:lpstr>
      <vt:lpstr>New:网络捕捉助手</vt:lpstr>
      <vt:lpstr>文献写作</vt:lpstr>
      <vt:lpstr>网络捕捉助手</vt:lpstr>
      <vt:lpstr>PowerPoint 演示文稿</vt:lpstr>
      <vt:lpstr>PowerPoint 演示文稿</vt:lpstr>
      <vt:lpstr>Q&amp;A环节</vt:lpstr>
      <vt:lpstr>Thanks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东南西北。</cp:lastModifiedBy>
  <cp:revision>20</cp:revision>
  <dcterms:created xsi:type="dcterms:W3CDTF">2019-02-20T09:09:00Z</dcterms:created>
  <dcterms:modified xsi:type="dcterms:W3CDTF">2020-10-12T07:06:34Z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